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8" d="100"/>
          <a:sy n="148" d="100"/>
        </p:scale>
        <p:origin x="168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7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7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Pies – Slide Template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E2182F-4C23-48F4-9196-F9346038BA9E}"/>
              </a:ext>
            </a:extLst>
          </p:cNvPr>
          <p:cNvSpPr/>
          <p:nvPr/>
        </p:nvSpPr>
        <p:spPr>
          <a:xfrm>
            <a:off x="261259" y="1515291"/>
            <a:ext cx="1650818" cy="20851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6858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E35496-C200-457C-A780-041BC49182FE}"/>
              </a:ext>
            </a:extLst>
          </p:cNvPr>
          <p:cNvSpPr/>
          <p:nvPr/>
        </p:nvSpPr>
        <p:spPr>
          <a:xfrm>
            <a:off x="2424522" y="3683725"/>
            <a:ext cx="1650818" cy="208483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2F3988-9D98-4918-8153-EA22A8F21B38}"/>
              </a:ext>
            </a:extLst>
          </p:cNvPr>
          <p:cNvSpPr/>
          <p:nvPr/>
        </p:nvSpPr>
        <p:spPr>
          <a:xfrm>
            <a:off x="4587785" y="1515291"/>
            <a:ext cx="1650818" cy="20851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CF431D-BED7-440F-B644-A5A6C7FB51EB}"/>
              </a:ext>
            </a:extLst>
          </p:cNvPr>
          <p:cNvSpPr/>
          <p:nvPr/>
        </p:nvSpPr>
        <p:spPr>
          <a:xfrm>
            <a:off x="6751048" y="3683725"/>
            <a:ext cx="1650818" cy="208483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4773B-0097-43CB-A3E0-A72BC9CFC686}"/>
              </a:ext>
            </a:extLst>
          </p:cNvPr>
          <p:cNvSpPr txBox="1"/>
          <p:nvPr/>
        </p:nvSpPr>
        <p:spPr>
          <a:xfrm>
            <a:off x="644880" y="3588909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2005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7852BC4-4DD4-4CBF-B4B1-31E5F4E98231}"/>
              </a:ext>
            </a:extLst>
          </p:cNvPr>
          <p:cNvSpPr txBox="1"/>
          <p:nvPr/>
        </p:nvSpPr>
        <p:spPr>
          <a:xfrm>
            <a:off x="2808143" y="3187436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2010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0EC06E-1C5F-420A-B793-3A2DC5495C81}"/>
              </a:ext>
            </a:extLst>
          </p:cNvPr>
          <p:cNvSpPr txBox="1"/>
          <p:nvPr/>
        </p:nvSpPr>
        <p:spPr>
          <a:xfrm>
            <a:off x="4971407" y="3588909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2015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CADA3B-D45F-4602-9941-F226E702DEE9}"/>
              </a:ext>
            </a:extLst>
          </p:cNvPr>
          <p:cNvSpPr txBox="1"/>
          <p:nvPr/>
        </p:nvSpPr>
        <p:spPr>
          <a:xfrm>
            <a:off x="7134670" y="3187436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/>
              <a:t>2020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1331B5-1E60-43A7-83AA-A08452351D61}"/>
              </a:ext>
            </a:extLst>
          </p:cNvPr>
          <p:cNvGrpSpPr/>
          <p:nvPr/>
        </p:nvGrpSpPr>
        <p:grpSpPr>
          <a:xfrm>
            <a:off x="1618162" y="3311434"/>
            <a:ext cx="661307" cy="661307"/>
            <a:chOff x="2157550" y="3272246"/>
            <a:chExt cx="881742" cy="881742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575BCCF6-B753-4953-AD86-870397C9C080}"/>
                </a:ext>
              </a:extLst>
            </p:cNvPr>
            <p:cNvSpPr/>
            <p:nvPr/>
          </p:nvSpPr>
          <p:spPr>
            <a:xfrm flipH="1">
              <a:off x="2157550" y="3272246"/>
              <a:ext cx="881742" cy="881742"/>
            </a:xfrm>
            <a:prstGeom prst="pi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2BDD96-7D86-46A6-BCC4-5E0CEA8E979F}"/>
                </a:ext>
              </a:extLst>
            </p:cNvPr>
            <p:cNvSpPr/>
            <p:nvPr/>
          </p:nvSpPr>
          <p:spPr>
            <a:xfrm>
              <a:off x="2157550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4A2C4A-B37F-4DFA-BE6D-7255BC00B912}"/>
              </a:ext>
            </a:extLst>
          </p:cNvPr>
          <p:cNvGrpSpPr/>
          <p:nvPr/>
        </p:nvGrpSpPr>
        <p:grpSpPr>
          <a:xfrm>
            <a:off x="5944689" y="3311434"/>
            <a:ext cx="661307" cy="661307"/>
            <a:chOff x="7926252" y="3272246"/>
            <a:chExt cx="881742" cy="881742"/>
          </a:xfrm>
        </p:grpSpPr>
        <p:sp>
          <p:nvSpPr>
            <p:cNvPr id="40" name="Partial Circle 39">
              <a:extLst>
                <a:ext uri="{FF2B5EF4-FFF2-40B4-BE49-F238E27FC236}">
                  <a16:creationId xmlns:a16="http://schemas.microsoft.com/office/drawing/2014/main" id="{18D164A0-DFF0-4965-A6D0-79E546D6B0E5}"/>
                </a:ext>
              </a:extLst>
            </p:cNvPr>
            <p:cNvSpPr/>
            <p:nvPr/>
          </p:nvSpPr>
          <p:spPr>
            <a:xfrm flipH="1">
              <a:off x="7926252" y="3272246"/>
              <a:ext cx="881742" cy="881742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7B15F91-564D-4C19-9CE7-1B500ABA20A1}"/>
                </a:ext>
              </a:extLst>
            </p:cNvPr>
            <p:cNvSpPr/>
            <p:nvPr/>
          </p:nvSpPr>
          <p:spPr>
            <a:xfrm>
              <a:off x="7926252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D8466D-C8A1-45E3-9CD1-77D0B9481E23}"/>
              </a:ext>
            </a:extLst>
          </p:cNvPr>
          <p:cNvGrpSpPr/>
          <p:nvPr/>
        </p:nvGrpSpPr>
        <p:grpSpPr>
          <a:xfrm>
            <a:off x="3781426" y="3311434"/>
            <a:ext cx="661307" cy="661307"/>
            <a:chOff x="5041901" y="3272246"/>
            <a:chExt cx="881742" cy="881742"/>
          </a:xfrm>
        </p:grpSpPr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50B8F51D-621E-4A62-9515-E56ABE07B811}"/>
                </a:ext>
              </a:extLst>
            </p:cNvPr>
            <p:cNvSpPr/>
            <p:nvPr/>
          </p:nvSpPr>
          <p:spPr>
            <a:xfrm flipH="1" flipV="1">
              <a:off x="5041901" y="3272246"/>
              <a:ext cx="881742" cy="881742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AECC270-4E68-4A0E-87E7-F7DA7A45CFCA}"/>
                </a:ext>
              </a:extLst>
            </p:cNvPr>
            <p:cNvSpPr/>
            <p:nvPr/>
          </p:nvSpPr>
          <p:spPr>
            <a:xfrm rot="16200000">
              <a:off x="5041901" y="3667399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414407-FDB9-4A44-96F6-8E472D5FFDFD}"/>
              </a:ext>
            </a:extLst>
          </p:cNvPr>
          <p:cNvGrpSpPr/>
          <p:nvPr/>
        </p:nvGrpSpPr>
        <p:grpSpPr>
          <a:xfrm>
            <a:off x="8107952" y="3311434"/>
            <a:ext cx="661307" cy="661307"/>
            <a:chOff x="10810603" y="3272246"/>
            <a:chExt cx="881742" cy="881742"/>
          </a:xfrm>
        </p:grpSpPr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DFD05B6F-12B9-4314-BACC-CA5989F27F8B}"/>
                </a:ext>
              </a:extLst>
            </p:cNvPr>
            <p:cNvSpPr/>
            <p:nvPr/>
          </p:nvSpPr>
          <p:spPr>
            <a:xfrm flipH="1" flipV="1">
              <a:off x="10810603" y="3272246"/>
              <a:ext cx="881742" cy="881742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0ADA3D5-FFBD-45F6-8E8F-28CEA27BFD37}"/>
                </a:ext>
              </a:extLst>
            </p:cNvPr>
            <p:cNvSpPr/>
            <p:nvPr/>
          </p:nvSpPr>
          <p:spPr>
            <a:xfrm rot="16200000">
              <a:off x="10810603" y="3667400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05DADF0-8748-453B-A503-DAAFD9918F4B}"/>
              </a:ext>
            </a:extLst>
          </p:cNvPr>
          <p:cNvSpPr/>
          <p:nvPr/>
        </p:nvSpPr>
        <p:spPr>
          <a:xfrm rot="10800000">
            <a:off x="196964" y="1445897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4035855-C103-475C-862A-B7CEC127F439}"/>
              </a:ext>
            </a:extLst>
          </p:cNvPr>
          <p:cNvSpPr/>
          <p:nvPr/>
        </p:nvSpPr>
        <p:spPr>
          <a:xfrm rot="5400000">
            <a:off x="2353494" y="5478348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57DA3F3-8157-422E-B2D7-120B0DF670E6}"/>
              </a:ext>
            </a:extLst>
          </p:cNvPr>
          <p:cNvSpPr/>
          <p:nvPr/>
        </p:nvSpPr>
        <p:spPr>
          <a:xfrm rot="10800000">
            <a:off x="4516757" y="1445897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D5E3FDF-83DD-4944-B513-520668187E77}"/>
              </a:ext>
            </a:extLst>
          </p:cNvPr>
          <p:cNvSpPr/>
          <p:nvPr/>
        </p:nvSpPr>
        <p:spPr>
          <a:xfrm rot="5400000">
            <a:off x="6680021" y="5479572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347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with Pies – Slide Template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E2182F-4C23-48F4-9196-F9346038BA9E}"/>
              </a:ext>
            </a:extLst>
          </p:cNvPr>
          <p:cNvSpPr/>
          <p:nvPr/>
        </p:nvSpPr>
        <p:spPr>
          <a:xfrm>
            <a:off x="261259" y="1515291"/>
            <a:ext cx="1650818" cy="20851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68580" rIns="6858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E35496-C200-457C-A780-041BC49182FE}"/>
              </a:ext>
            </a:extLst>
          </p:cNvPr>
          <p:cNvSpPr/>
          <p:nvPr/>
        </p:nvSpPr>
        <p:spPr>
          <a:xfrm>
            <a:off x="2424522" y="3683725"/>
            <a:ext cx="1650818" cy="208483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2F3988-9D98-4918-8153-EA22A8F21B38}"/>
              </a:ext>
            </a:extLst>
          </p:cNvPr>
          <p:cNvSpPr/>
          <p:nvPr/>
        </p:nvSpPr>
        <p:spPr>
          <a:xfrm>
            <a:off x="4587785" y="1515291"/>
            <a:ext cx="1650818" cy="20851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CF431D-BED7-440F-B644-A5A6C7FB51EB}"/>
              </a:ext>
            </a:extLst>
          </p:cNvPr>
          <p:cNvSpPr/>
          <p:nvPr/>
        </p:nvSpPr>
        <p:spPr>
          <a:xfrm>
            <a:off x="6751048" y="3683725"/>
            <a:ext cx="1650818" cy="2084832"/>
          </a:xfrm>
          <a:custGeom>
            <a:avLst/>
            <a:gdLst>
              <a:gd name="connsiteX0" fmla="*/ 0 w 2201091"/>
              <a:gd name="connsiteY0" fmla="*/ 0 h 2018212"/>
              <a:gd name="connsiteX1" fmla="*/ 2201091 w 2201091"/>
              <a:gd name="connsiteY1" fmla="*/ 0 h 2018212"/>
              <a:gd name="connsiteX2" fmla="*/ 2201091 w 2201091"/>
              <a:gd name="connsiteY2" fmla="*/ 2018212 h 2018212"/>
              <a:gd name="connsiteX3" fmla="*/ 0 w 2201091"/>
              <a:gd name="connsiteY3" fmla="*/ 2018212 h 201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091" h="2018212">
                <a:moveTo>
                  <a:pt x="0" y="0"/>
                </a:moveTo>
                <a:lnTo>
                  <a:pt x="2201091" y="0"/>
                </a:lnTo>
                <a:lnTo>
                  <a:pt x="2201091" y="2018212"/>
                </a:lnTo>
                <a:lnTo>
                  <a:pt x="0" y="20182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900"/>
              </a:spcAft>
            </a:pPr>
            <a:r>
              <a:rPr lang="en-US" b="1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1050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 ist omanil.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4773B-0097-43CB-A3E0-A72BC9CFC686}"/>
              </a:ext>
            </a:extLst>
          </p:cNvPr>
          <p:cNvSpPr txBox="1"/>
          <p:nvPr/>
        </p:nvSpPr>
        <p:spPr>
          <a:xfrm>
            <a:off x="644880" y="3588909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>
                    <a:lumMod val="95000"/>
                  </a:schemeClr>
                </a:solidFill>
              </a:rPr>
              <a:t>2005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7852BC4-4DD4-4CBF-B4B1-31E5F4E98231}"/>
              </a:ext>
            </a:extLst>
          </p:cNvPr>
          <p:cNvSpPr txBox="1"/>
          <p:nvPr/>
        </p:nvSpPr>
        <p:spPr>
          <a:xfrm>
            <a:off x="2808143" y="3187436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>
                    <a:lumMod val="95000"/>
                  </a:schemeClr>
                </a:solidFill>
              </a:rPr>
              <a:t>2010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0EC06E-1C5F-420A-B793-3A2DC5495C81}"/>
              </a:ext>
            </a:extLst>
          </p:cNvPr>
          <p:cNvSpPr txBox="1"/>
          <p:nvPr/>
        </p:nvSpPr>
        <p:spPr>
          <a:xfrm>
            <a:off x="4971407" y="3588909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>
                    <a:lumMod val="95000"/>
                  </a:schemeClr>
                </a:solidFill>
              </a:rPr>
              <a:t>2015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CADA3B-D45F-4602-9941-F226E702DEE9}"/>
              </a:ext>
            </a:extLst>
          </p:cNvPr>
          <p:cNvSpPr txBox="1"/>
          <p:nvPr/>
        </p:nvSpPr>
        <p:spPr>
          <a:xfrm>
            <a:off x="7134670" y="3187436"/>
            <a:ext cx="883576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>
                    <a:lumMod val="95000"/>
                  </a:schemeClr>
                </a:solidFill>
              </a:rPr>
              <a:t>2020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1331B5-1E60-43A7-83AA-A08452351D61}"/>
              </a:ext>
            </a:extLst>
          </p:cNvPr>
          <p:cNvGrpSpPr/>
          <p:nvPr/>
        </p:nvGrpSpPr>
        <p:grpSpPr>
          <a:xfrm>
            <a:off x="1618162" y="3311434"/>
            <a:ext cx="661307" cy="661307"/>
            <a:chOff x="2157550" y="3272246"/>
            <a:chExt cx="881742" cy="881742"/>
          </a:xfrm>
        </p:grpSpPr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575BCCF6-B753-4953-AD86-870397C9C080}"/>
                </a:ext>
              </a:extLst>
            </p:cNvPr>
            <p:cNvSpPr/>
            <p:nvPr/>
          </p:nvSpPr>
          <p:spPr>
            <a:xfrm flipH="1">
              <a:off x="2157550" y="3272246"/>
              <a:ext cx="881742" cy="881742"/>
            </a:xfrm>
            <a:prstGeom prst="pi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2BDD96-7D86-46A6-BCC4-5E0CEA8E979F}"/>
                </a:ext>
              </a:extLst>
            </p:cNvPr>
            <p:cNvSpPr/>
            <p:nvPr/>
          </p:nvSpPr>
          <p:spPr>
            <a:xfrm>
              <a:off x="2157550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4A2C4A-B37F-4DFA-BE6D-7255BC00B912}"/>
              </a:ext>
            </a:extLst>
          </p:cNvPr>
          <p:cNvGrpSpPr/>
          <p:nvPr/>
        </p:nvGrpSpPr>
        <p:grpSpPr>
          <a:xfrm>
            <a:off x="5944689" y="3311434"/>
            <a:ext cx="661307" cy="661307"/>
            <a:chOff x="7926252" y="3272246"/>
            <a:chExt cx="881742" cy="881742"/>
          </a:xfrm>
        </p:grpSpPr>
        <p:sp>
          <p:nvSpPr>
            <p:cNvPr id="40" name="Partial Circle 39">
              <a:extLst>
                <a:ext uri="{FF2B5EF4-FFF2-40B4-BE49-F238E27FC236}">
                  <a16:creationId xmlns:a16="http://schemas.microsoft.com/office/drawing/2014/main" id="{18D164A0-DFF0-4965-A6D0-79E546D6B0E5}"/>
                </a:ext>
              </a:extLst>
            </p:cNvPr>
            <p:cNvSpPr/>
            <p:nvPr/>
          </p:nvSpPr>
          <p:spPr>
            <a:xfrm flipH="1">
              <a:off x="7926252" y="3272246"/>
              <a:ext cx="881742" cy="881742"/>
            </a:xfrm>
            <a:prstGeom prst="pi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7B15F91-564D-4C19-9CE7-1B500ABA20A1}"/>
                </a:ext>
              </a:extLst>
            </p:cNvPr>
            <p:cNvSpPr/>
            <p:nvPr/>
          </p:nvSpPr>
          <p:spPr>
            <a:xfrm>
              <a:off x="7926252" y="3272246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D8466D-C8A1-45E3-9CD1-77D0B9481E23}"/>
              </a:ext>
            </a:extLst>
          </p:cNvPr>
          <p:cNvGrpSpPr/>
          <p:nvPr/>
        </p:nvGrpSpPr>
        <p:grpSpPr>
          <a:xfrm>
            <a:off x="3781426" y="3311434"/>
            <a:ext cx="661307" cy="661307"/>
            <a:chOff x="5041901" y="3272246"/>
            <a:chExt cx="881742" cy="881742"/>
          </a:xfrm>
        </p:grpSpPr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50B8F51D-621E-4A62-9515-E56ABE07B811}"/>
                </a:ext>
              </a:extLst>
            </p:cNvPr>
            <p:cNvSpPr/>
            <p:nvPr/>
          </p:nvSpPr>
          <p:spPr>
            <a:xfrm flipH="1" flipV="1">
              <a:off x="5041901" y="3272246"/>
              <a:ext cx="881742" cy="881742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AECC270-4E68-4A0E-87E7-F7DA7A45CFCA}"/>
                </a:ext>
              </a:extLst>
            </p:cNvPr>
            <p:cNvSpPr/>
            <p:nvPr/>
          </p:nvSpPr>
          <p:spPr>
            <a:xfrm rot="16200000">
              <a:off x="5041901" y="3667399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414407-FDB9-4A44-96F6-8E472D5FFDFD}"/>
              </a:ext>
            </a:extLst>
          </p:cNvPr>
          <p:cNvGrpSpPr/>
          <p:nvPr/>
        </p:nvGrpSpPr>
        <p:grpSpPr>
          <a:xfrm>
            <a:off x="8107952" y="3311434"/>
            <a:ext cx="661307" cy="661307"/>
            <a:chOff x="10810603" y="3272246"/>
            <a:chExt cx="881742" cy="881742"/>
          </a:xfrm>
        </p:grpSpPr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DFD05B6F-12B9-4314-BACC-CA5989F27F8B}"/>
                </a:ext>
              </a:extLst>
            </p:cNvPr>
            <p:cNvSpPr/>
            <p:nvPr/>
          </p:nvSpPr>
          <p:spPr>
            <a:xfrm flipH="1" flipV="1">
              <a:off x="10810603" y="3272246"/>
              <a:ext cx="881742" cy="881742"/>
            </a:xfrm>
            <a:prstGeom prst="pi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0ADA3D5-FFBD-45F6-8E8F-28CEA27BFD37}"/>
                </a:ext>
              </a:extLst>
            </p:cNvPr>
            <p:cNvSpPr/>
            <p:nvPr/>
          </p:nvSpPr>
          <p:spPr>
            <a:xfrm rot="16200000">
              <a:off x="10810603" y="3667400"/>
              <a:ext cx="486588" cy="486588"/>
            </a:xfrm>
            <a:custGeom>
              <a:avLst/>
              <a:gdLst>
                <a:gd name="connsiteX0" fmla="*/ 440871 w 486588"/>
                <a:gd name="connsiteY0" fmla="*/ 0 h 486588"/>
                <a:gd name="connsiteX1" fmla="*/ 486588 w 486588"/>
                <a:gd name="connsiteY1" fmla="*/ 4609 h 486588"/>
                <a:gd name="connsiteX2" fmla="*/ 486588 w 486588"/>
                <a:gd name="connsiteY2" fmla="*/ 486588 h 486588"/>
                <a:gd name="connsiteX3" fmla="*/ 4609 w 486588"/>
                <a:gd name="connsiteY3" fmla="*/ 486588 h 486588"/>
                <a:gd name="connsiteX4" fmla="*/ 0 w 486588"/>
                <a:gd name="connsiteY4" fmla="*/ 440871 h 486588"/>
                <a:gd name="connsiteX5" fmla="*/ 440871 w 486588"/>
                <a:gd name="connsiteY5" fmla="*/ 440871 h 48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588" h="486588">
                  <a:moveTo>
                    <a:pt x="440871" y="0"/>
                  </a:moveTo>
                  <a:lnTo>
                    <a:pt x="486588" y="4609"/>
                  </a:lnTo>
                  <a:lnTo>
                    <a:pt x="486588" y="486588"/>
                  </a:lnTo>
                  <a:lnTo>
                    <a:pt x="4609" y="486588"/>
                  </a:lnTo>
                  <a:lnTo>
                    <a:pt x="0" y="440871"/>
                  </a:lnTo>
                  <a:lnTo>
                    <a:pt x="440871" y="44087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05DADF0-8748-453B-A503-DAAFD9918F4B}"/>
              </a:ext>
            </a:extLst>
          </p:cNvPr>
          <p:cNvSpPr/>
          <p:nvPr/>
        </p:nvSpPr>
        <p:spPr>
          <a:xfrm rot="10800000">
            <a:off x="196964" y="1445897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4035855-C103-475C-862A-B7CEC127F439}"/>
              </a:ext>
            </a:extLst>
          </p:cNvPr>
          <p:cNvSpPr/>
          <p:nvPr/>
        </p:nvSpPr>
        <p:spPr>
          <a:xfrm rot="5400000">
            <a:off x="2353494" y="5478348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57DA3F3-8157-422E-B2D7-120B0DF670E6}"/>
              </a:ext>
            </a:extLst>
          </p:cNvPr>
          <p:cNvSpPr/>
          <p:nvPr/>
        </p:nvSpPr>
        <p:spPr>
          <a:xfrm rot="10800000">
            <a:off x="4516757" y="1445897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D5E3FDF-83DD-4944-B513-520668187E77}"/>
              </a:ext>
            </a:extLst>
          </p:cNvPr>
          <p:cNvSpPr/>
          <p:nvPr/>
        </p:nvSpPr>
        <p:spPr>
          <a:xfrm rot="5400000">
            <a:off x="6680021" y="5479572"/>
            <a:ext cx="364941" cy="364941"/>
          </a:xfrm>
          <a:custGeom>
            <a:avLst/>
            <a:gdLst>
              <a:gd name="connsiteX0" fmla="*/ 440871 w 486588"/>
              <a:gd name="connsiteY0" fmla="*/ 0 h 486588"/>
              <a:gd name="connsiteX1" fmla="*/ 486588 w 486588"/>
              <a:gd name="connsiteY1" fmla="*/ 4609 h 486588"/>
              <a:gd name="connsiteX2" fmla="*/ 486588 w 486588"/>
              <a:gd name="connsiteY2" fmla="*/ 486588 h 486588"/>
              <a:gd name="connsiteX3" fmla="*/ 4609 w 486588"/>
              <a:gd name="connsiteY3" fmla="*/ 486588 h 486588"/>
              <a:gd name="connsiteX4" fmla="*/ 0 w 486588"/>
              <a:gd name="connsiteY4" fmla="*/ 440871 h 486588"/>
              <a:gd name="connsiteX5" fmla="*/ 440871 w 486588"/>
              <a:gd name="connsiteY5" fmla="*/ 440871 h 48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588" h="486588">
                <a:moveTo>
                  <a:pt x="440871" y="0"/>
                </a:moveTo>
                <a:lnTo>
                  <a:pt x="486588" y="4609"/>
                </a:lnTo>
                <a:lnTo>
                  <a:pt x="486588" y="486588"/>
                </a:lnTo>
                <a:lnTo>
                  <a:pt x="4609" y="486588"/>
                </a:lnTo>
                <a:lnTo>
                  <a:pt x="0" y="440871"/>
                </a:lnTo>
                <a:lnTo>
                  <a:pt x="440871" y="440871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5558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393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Pies – Slide Template</vt:lpstr>
      <vt:lpstr>Timeline with Pies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Pies</dc:title>
  <dc:creator>PresentationGO.com</dc:creator>
  <dc:description>© Copyright PresentationGO.com</dc:description>
  <dcterms:created xsi:type="dcterms:W3CDTF">2014-11-26T05:14:11Z</dcterms:created>
  <dcterms:modified xsi:type="dcterms:W3CDTF">2019-09-16T20:00:44Z</dcterms:modified>
  <cp:category>Charts &amp; Diagrams</cp:category>
</cp:coreProperties>
</file>