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314" y="11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076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942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with Pies – Slide Template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1E2182F-4C23-48F4-9196-F9346038BA9E}"/>
              </a:ext>
            </a:extLst>
          </p:cNvPr>
          <p:cNvSpPr/>
          <p:nvPr/>
        </p:nvSpPr>
        <p:spPr>
          <a:xfrm>
            <a:off x="348344" y="1639389"/>
            <a:ext cx="2201091" cy="201821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algn="ctr">
              <a:spcAft>
                <a:spcPts val="1200"/>
              </a:spcAft>
            </a:pPr>
            <a:r>
              <a:rPr lang="en-US" sz="20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  <a:p>
            <a:pPr algn="ctr"/>
            <a:r>
              <a:rPr lang="en-US" sz="12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 ist omanil. 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82E35496-C200-457C-A780-041BC49182FE}"/>
              </a:ext>
            </a:extLst>
          </p:cNvPr>
          <p:cNvSpPr/>
          <p:nvPr/>
        </p:nvSpPr>
        <p:spPr>
          <a:xfrm>
            <a:off x="3232695" y="3768634"/>
            <a:ext cx="2201091" cy="2018212"/>
          </a:xfrm>
          <a:custGeom>
            <a:avLst/>
            <a:gdLst>
              <a:gd name="connsiteX0" fmla="*/ 0 w 2201091"/>
              <a:gd name="connsiteY0" fmla="*/ 0 h 2018212"/>
              <a:gd name="connsiteX1" fmla="*/ 2201091 w 2201091"/>
              <a:gd name="connsiteY1" fmla="*/ 0 h 2018212"/>
              <a:gd name="connsiteX2" fmla="*/ 2201091 w 2201091"/>
              <a:gd name="connsiteY2" fmla="*/ 2018212 h 2018212"/>
              <a:gd name="connsiteX3" fmla="*/ 0 w 2201091"/>
              <a:gd name="connsiteY3" fmla="*/ 2018212 h 201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01091" h="2018212">
                <a:moveTo>
                  <a:pt x="0" y="0"/>
                </a:moveTo>
                <a:lnTo>
                  <a:pt x="2201091" y="0"/>
                </a:lnTo>
                <a:lnTo>
                  <a:pt x="2201091" y="2018212"/>
                </a:lnTo>
                <a:lnTo>
                  <a:pt x="0" y="2018212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spcAft>
                <a:spcPts val="1200"/>
              </a:spcAft>
            </a:pPr>
            <a:r>
              <a:rPr lang="en-US" sz="2000" b="1" noProof="1">
                <a:solidFill>
                  <a:prstClr val="black">
                    <a:lumMod val="85000"/>
                    <a:lumOff val="15000"/>
                  </a:prstClr>
                </a:solidFill>
              </a:rPr>
              <a:t>LOREM IPSUM</a:t>
            </a:r>
          </a:p>
          <a:p>
            <a:pPr lvl="0" algn="ctr"/>
            <a:r>
              <a:rPr lang="en-US" sz="1200" noProof="1">
                <a:solidFill>
                  <a:prstClr val="black">
                    <a:lumMod val="85000"/>
                    <a:lumOff val="15000"/>
                  </a:prstClr>
                </a:solidFill>
              </a:rPr>
              <a:t>Lorem ipsum dolor sit amet, nibh est. A magna maecenas, quam magna nec quis, lorem nunc. Suspendisse viverra sodales mauris, cras pharetra proin egestas arcu erat dolor, at amet ist omanil. 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02F3988-9D98-4918-8153-EA22A8F21B38}"/>
              </a:ext>
            </a:extLst>
          </p:cNvPr>
          <p:cNvSpPr/>
          <p:nvPr/>
        </p:nvSpPr>
        <p:spPr>
          <a:xfrm>
            <a:off x="6117046" y="1639389"/>
            <a:ext cx="2201091" cy="201821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1200"/>
              </a:spcAft>
            </a:pPr>
            <a:r>
              <a:rPr lang="en-US" sz="2000" b="1" noProof="1">
                <a:solidFill>
                  <a:prstClr val="black">
                    <a:lumMod val="85000"/>
                    <a:lumOff val="15000"/>
                  </a:prstClr>
                </a:solidFill>
              </a:rPr>
              <a:t>LOREM IPSUM</a:t>
            </a:r>
          </a:p>
          <a:p>
            <a:pPr lvl="0" algn="ctr"/>
            <a:r>
              <a:rPr lang="en-US" sz="1200" noProof="1">
                <a:solidFill>
                  <a:prstClr val="black">
                    <a:lumMod val="85000"/>
                    <a:lumOff val="15000"/>
                  </a:prstClr>
                </a:solidFill>
              </a:rPr>
              <a:t>Lorem ipsum dolor sit amet, nibh est. A magna maecenas, quam magna nec quis, lorem nunc. Suspendisse viverra sodales mauris, cras pharetra proin egestas arcu erat dolor, at amet ist omanil. </a:t>
            </a: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16CF431D-BED7-440F-B644-A5A6C7FB51EB}"/>
              </a:ext>
            </a:extLst>
          </p:cNvPr>
          <p:cNvSpPr/>
          <p:nvPr/>
        </p:nvSpPr>
        <p:spPr>
          <a:xfrm>
            <a:off x="9001397" y="3768634"/>
            <a:ext cx="2201091" cy="2018212"/>
          </a:xfrm>
          <a:custGeom>
            <a:avLst/>
            <a:gdLst>
              <a:gd name="connsiteX0" fmla="*/ 0 w 2201091"/>
              <a:gd name="connsiteY0" fmla="*/ 0 h 2018212"/>
              <a:gd name="connsiteX1" fmla="*/ 2201091 w 2201091"/>
              <a:gd name="connsiteY1" fmla="*/ 0 h 2018212"/>
              <a:gd name="connsiteX2" fmla="*/ 2201091 w 2201091"/>
              <a:gd name="connsiteY2" fmla="*/ 2018212 h 2018212"/>
              <a:gd name="connsiteX3" fmla="*/ 0 w 2201091"/>
              <a:gd name="connsiteY3" fmla="*/ 2018212 h 201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01091" h="2018212">
                <a:moveTo>
                  <a:pt x="0" y="0"/>
                </a:moveTo>
                <a:lnTo>
                  <a:pt x="2201091" y="0"/>
                </a:lnTo>
                <a:lnTo>
                  <a:pt x="2201091" y="2018212"/>
                </a:lnTo>
                <a:lnTo>
                  <a:pt x="0" y="2018212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spcAft>
                <a:spcPts val="1200"/>
              </a:spcAft>
            </a:pPr>
            <a:r>
              <a:rPr lang="en-US" sz="2000" b="1" noProof="1">
                <a:solidFill>
                  <a:prstClr val="black">
                    <a:lumMod val="85000"/>
                    <a:lumOff val="15000"/>
                  </a:prstClr>
                </a:solidFill>
              </a:rPr>
              <a:t>LOREM IPSUM</a:t>
            </a:r>
          </a:p>
          <a:p>
            <a:pPr lvl="0" algn="ctr"/>
            <a:r>
              <a:rPr lang="en-US" sz="1200" noProof="1">
                <a:solidFill>
                  <a:prstClr val="black">
                    <a:lumMod val="85000"/>
                    <a:lumOff val="15000"/>
                  </a:prstClr>
                </a:solidFill>
              </a:rPr>
              <a:t>Lorem ipsum dolor sit amet, nibh est. A magna maecenas, quam magna nec quis, lorem nunc. Suspendisse viverra sodales mauris, cras pharetra proin egestas arcu erat dolor, at amet ist omanil.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A4773B-0097-43CB-A3E0-A72BC9CFC686}"/>
              </a:ext>
            </a:extLst>
          </p:cNvPr>
          <p:cNvSpPr txBox="1"/>
          <p:nvPr/>
        </p:nvSpPr>
        <p:spPr>
          <a:xfrm>
            <a:off x="888480" y="3657600"/>
            <a:ext cx="1120820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/>
              <a:t>2005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7852BC4-4DD4-4CBF-B4B1-31E5F4E98231}"/>
              </a:ext>
            </a:extLst>
          </p:cNvPr>
          <p:cNvSpPr txBox="1"/>
          <p:nvPr/>
        </p:nvSpPr>
        <p:spPr>
          <a:xfrm>
            <a:off x="3772830" y="3122303"/>
            <a:ext cx="1120820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/>
              <a:t>2010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FD0EC06E-1C5F-420A-B793-3A2DC5495C81}"/>
              </a:ext>
            </a:extLst>
          </p:cNvPr>
          <p:cNvSpPr txBox="1"/>
          <p:nvPr/>
        </p:nvSpPr>
        <p:spPr>
          <a:xfrm>
            <a:off x="6657183" y="3657600"/>
            <a:ext cx="1120820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/>
              <a:t>2015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46CADA3B-D45F-4602-9941-F226E702DEE9}"/>
              </a:ext>
            </a:extLst>
          </p:cNvPr>
          <p:cNvSpPr txBox="1"/>
          <p:nvPr/>
        </p:nvSpPr>
        <p:spPr>
          <a:xfrm>
            <a:off x="9541533" y="3122303"/>
            <a:ext cx="1120820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/>
              <a:t>2020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F1331B5-1E60-43A7-83AA-A08452351D61}"/>
              </a:ext>
            </a:extLst>
          </p:cNvPr>
          <p:cNvGrpSpPr/>
          <p:nvPr/>
        </p:nvGrpSpPr>
        <p:grpSpPr>
          <a:xfrm>
            <a:off x="2157550" y="3272246"/>
            <a:ext cx="881742" cy="881742"/>
            <a:chOff x="2157550" y="3272246"/>
            <a:chExt cx="881742" cy="881742"/>
          </a:xfrm>
        </p:grpSpPr>
        <p:sp>
          <p:nvSpPr>
            <p:cNvPr id="34" name="Partial Circle 33">
              <a:extLst>
                <a:ext uri="{FF2B5EF4-FFF2-40B4-BE49-F238E27FC236}">
                  <a16:creationId xmlns:a16="http://schemas.microsoft.com/office/drawing/2014/main" id="{575BCCF6-B753-4953-AD86-870397C9C080}"/>
                </a:ext>
              </a:extLst>
            </p:cNvPr>
            <p:cNvSpPr/>
            <p:nvPr/>
          </p:nvSpPr>
          <p:spPr>
            <a:xfrm flipH="1">
              <a:off x="2157550" y="3272246"/>
              <a:ext cx="881742" cy="881742"/>
            </a:xfrm>
            <a:prstGeom prst="pi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2E2BDD96-7D86-46A6-BCC4-5E0CEA8E979F}"/>
                </a:ext>
              </a:extLst>
            </p:cNvPr>
            <p:cNvSpPr/>
            <p:nvPr/>
          </p:nvSpPr>
          <p:spPr>
            <a:xfrm>
              <a:off x="2157550" y="3272246"/>
              <a:ext cx="486588" cy="486588"/>
            </a:xfrm>
            <a:custGeom>
              <a:avLst/>
              <a:gdLst>
                <a:gd name="connsiteX0" fmla="*/ 440871 w 486588"/>
                <a:gd name="connsiteY0" fmla="*/ 0 h 486588"/>
                <a:gd name="connsiteX1" fmla="*/ 486588 w 486588"/>
                <a:gd name="connsiteY1" fmla="*/ 4609 h 486588"/>
                <a:gd name="connsiteX2" fmla="*/ 486588 w 486588"/>
                <a:gd name="connsiteY2" fmla="*/ 486588 h 486588"/>
                <a:gd name="connsiteX3" fmla="*/ 4609 w 486588"/>
                <a:gd name="connsiteY3" fmla="*/ 486588 h 486588"/>
                <a:gd name="connsiteX4" fmla="*/ 0 w 486588"/>
                <a:gd name="connsiteY4" fmla="*/ 440871 h 486588"/>
                <a:gd name="connsiteX5" fmla="*/ 440871 w 486588"/>
                <a:gd name="connsiteY5" fmla="*/ 440871 h 486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6588" h="486588">
                  <a:moveTo>
                    <a:pt x="440871" y="0"/>
                  </a:moveTo>
                  <a:lnTo>
                    <a:pt x="486588" y="4609"/>
                  </a:lnTo>
                  <a:lnTo>
                    <a:pt x="486588" y="486588"/>
                  </a:lnTo>
                  <a:lnTo>
                    <a:pt x="4609" y="486588"/>
                  </a:lnTo>
                  <a:lnTo>
                    <a:pt x="0" y="440871"/>
                  </a:lnTo>
                  <a:lnTo>
                    <a:pt x="440871" y="440871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494A2C4A-B37F-4DFA-BE6D-7255BC00B912}"/>
              </a:ext>
            </a:extLst>
          </p:cNvPr>
          <p:cNvGrpSpPr/>
          <p:nvPr/>
        </p:nvGrpSpPr>
        <p:grpSpPr>
          <a:xfrm>
            <a:off x="7926252" y="3272246"/>
            <a:ext cx="881742" cy="881742"/>
            <a:chOff x="7926252" y="3272246"/>
            <a:chExt cx="881742" cy="881742"/>
          </a:xfrm>
        </p:grpSpPr>
        <p:sp>
          <p:nvSpPr>
            <p:cNvPr id="40" name="Partial Circle 39">
              <a:extLst>
                <a:ext uri="{FF2B5EF4-FFF2-40B4-BE49-F238E27FC236}">
                  <a16:creationId xmlns:a16="http://schemas.microsoft.com/office/drawing/2014/main" id="{18D164A0-DFF0-4965-A6D0-79E546D6B0E5}"/>
                </a:ext>
              </a:extLst>
            </p:cNvPr>
            <p:cNvSpPr/>
            <p:nvPr/>
          </p:nvSpPr>
          <p:spPr>
            <a:xfrm flipH="1">
              <a:off x="7926252" y="3272246"/>
              <a:ext cx="881742" cy="881742"/>
            </a:xfrm>
            <a:prstGeom prst="pi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97B15F91-564D-4C19-9CE7-1B500ABA20A1}"/>
                </a:ext>
              </a:extLst>
            </p:cNvPr>
            <p:cNvSpPr/>
            <p:nvPr/>
          </p:nvSpPr>
          <p:spPr>
            <a:xfrm>
              <a:off x="7926252" y="3272246"/>
              <a:ext cx="486588" cy="486588"/>
            </a:xfrm>
            <a:custGeom>
              <a:avLst/>
              <a:gdLst>
                <a:gd name="connsiteX0" fmla="*/ 440871 w 486588"/>
                <a:gd name="connsiteY0" fmla="*/ 0 h 486588"/>
                <a:gd name="connsiteX1" fmla="*/ 486588 w 486588"/>
                <a:gd name="connsiteY1" fmla="*/ 4609 h 486588"/>
                <a:gd name="connsiteX2" fmla="*/ 486588 w 486588"/>
                <a:gd name="connsiteY2" fmla="*/ 486588 h 486588"/>
                <a:gd name="connsiteX3" fmla="*/ 4609 w 486588"/>
                <a:gd name="connsiteY3" fmla="*/ 486588 h 486588"/>
                <a:gd name="connsiteX4" fmla="*/ 0 w 486588"/>
                <a:gd name="connsiteY4" fmla="*/ 440871 h 486588"/>
                <a:gd name="connsiteX5" fmla="*/ 440871 w 486588"/>
                <a:gd name="connsiteY5" fmla="*/ 440871 h 486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6588" h="486588">
                  <a:moveTo>
                    <a:pt x="440871" y="0"/>
                  </a:moveTo>
                  <a:lnTo>
                    <a:pt x="486588" y="4609"/>
                  </a:lnTo>
                  <a:lnTo>
                    <a:pt x="486588" y="486588"/>
                  </a:lnTo>
                  <a:lnTo>
                    <a:pt x="4609" y="486588"/>
                  </a:lnTo>
                  <a:lnTo>
                    <a:pt x="0" y="440871"/>
                  </a:lnTo>
                  <a:lnTo>
                    <a:pt x="440871" y="440871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F3D8466D-C8A1-45E3-9CD1-77D0B9481E23}"/>
              </a:ext>
            </a:extLst>
          </p:cNvPr>
          <p:cNvGrpSpPr/>
          <p:nvPr/>
        </p:nvGrpSpPr>
        <p:grpSpPr>
          <a:xfrm>
            <a:off x="5041901" y="3272246"/>
            <a:ext cx="881742" cy="881742"/>
            <a:chOff x="5041901" y="3272246"/>
            <a:chExt cx="881742" cy="881742"/>
          </a:xfrm>
        </p:grpSpPr>
        <p:sp>
          <p:nvSpPr>
            <p:cNvPr id="38" name="Partial Circle 37">
              <a:extLst>
                <a:ext uri="{FF2B5EF4-FFF2-40B4-BE49-F238E27FC236}">
                  <a16:creationId xmlns:a16="http://schemas.microsoft.com/office/drawing/2014/main" id="{50B8F51D-621E-4A62-9515-E56ABE07B811}"/>
                </a:ext>
              </a:extLst>
            </p:cNvPr>
            <p:cNvSpPr/>
            <p:nvPr/>
          </p:nvSpPr>
          <p:spPr>
            <a:xfrm flipH="1" flipV="1">
              <a:off x="5041901" y="3272246"/>
              <a:ext cx="881742" cy="881742"/>
            </a:xfrm>
            <a:prstGeom prst="pi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FAECC270-4E68-4A0E-87E7-F7DA7A45CFCA}"/>
                </a:ext>
              </a:extLst>
            </p:cNvPr>
            <p:cNvSpPr/>
            <p:nvPr/>
          </p:nvSpPr>
          <p:spPr>
            <a:xfrm rot="16200000">
              <a:off x="5041901" y="3667399"/>
              <a:ext cx="486588" cy="486588"/>
            </a:xfrm>
            <a:custGeom>
              <a:avLst/>
              <a:gdLst>
                <a:gd name="connsiteX0" fmla="*/ 440871 w 486588"/>
                <a:gd name="connsiteY0" fmla="*/ 0 h 486588"/>
                <a:gd name="connsiteX1" fmla="*/ 486588 w 486588"/>
                <a:gd name="connsiteY1" fmla="*/ 4609 h 486588"/>
                <a:gd name="connsiteX2" fmla="*/ 486588 w 486588"/>
                <a:gd name="connsiteY2" fmla="*/ 486588 h 486588"/>
                <a:gd name="connsiteX3" fmla="*/ 4609 w 486588"/>
                <a:gd name="connsiteY3" fmla="*/ 486588 h 486588"/>
                <a:gd name="connsiteX4" fmla="*/ 0 w 486588"/>
                <a:gd name="connsiteY4" fmla="*/ 440871 h 486588"/>
                <a:gd name="connsiteX5" fmla="*/ 440871 w 486588"/>
                <a:gd name="connsiteY5" fmla="*/ 440871 h 486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6588" h="486588">
                  <a:moveTo>
                    <a:pt x="440871" y="0"/>
                  </a:moveTo>
                  <a:lnTo>
                    <a:pt x="486588" y="4609"/>
                  </a:lnTo>
                  <a:lnTo>
                    <a:pt x="486588" y="486588"/>
                  </a:lnTo>
                  <a:lnTo>
                    <a:pt x="4609" y="486588"/>
                  </a:lnTo>
                  <a:lnTo>
                    <a:pt x="0" y="440871"/>
                  </a:lnTo>
                  <a:lnTo>
                    <a:pt x="440871" y="440871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70414407-FDB9-4A44-96F6-8E472D5FFDFD}"/>
              </a:ext>
            </a:extLst>
          </p:cNvPr>
          <p:cNvGrpSpPr/>
          <p:nvPr/>
        </p:nvGrpSpPr>
        <p:grpSpPr>
          <a:xfrm>
            <a:off x="10810603" y="3272246"/>
            <a:ext cx="881742" cy="881742"/>
            <a:chOff x="10810603" y="3272246"/>
            <a:chExt cx="881742" cy="881742"/>
          </a:xfrm>
        </p:grpSpPr>
        <p:sp>
          <p:nvSpPr>
            <p:cNvPr id="74" name="Partial Circle 73">
              <a:extLst>
                <a:ext uri="{FF2B5EF4-FFF2-40B4-BE49-F238E27FC236}">
                  <a16:creationId xmlns:a16="http://schemas.microsoft.com/office/drawing/2014/main" id="{DFD05B6F-12B9-4314-BACC-CA5989F27F8B}"/>
                </a:ext>
              </a:extLst>
            </p:cNvPr>
            <p:cNvSpPr/>
            <p:nvPr/>
          </p:nvSpPr>
          <p:spPr>
            <a:xfrm flipH="1" flipV="1">
              <a:off x="10810603" y="3272246"/>
              <a:ext cx="881742" cy="881742"/>
            </a:xfrm>
            <a:prstGeom prst="pi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B0ADA3D5-FFBD-45F6-8E8F-28CEA27BFD37}"/>
                </a:ext>
              </a:extLst>
            </p:cNvPr>
            <p:cNvSpPr/>
            <p:nvPr/>
          </p:nvSpPr>
          <p:spPr>
            <a:xfrm rot="16200000">
              <a:off x="10810603" y="3667400"/>
              <a:ext cx="486588" cy="486588"/>
            </a:xfrm>
            <a:custGeom>
              <a:avLst/>
              <a:gdLst>
                <a:gd name="connsiteX0" fmla="*/ 440871 w 486588"/>
                <a:gd name="connsiteY0" fmla="*/ 0 h 486588"/>
                <a:gd name="connsiteX1" fmla="*/ 486588 w 486588"/>
                <a:gd name="connsiteY1" fmla="*/ 4609 h 486588"/>
                <a:gd name="connsiteX2" fmla="*/ 486588 w 486588"/>
                <a:gd name="connsiteY2" fmla="*/ 486588 h 486588"/>
                <a:gd name="connsiteX3" fmla="*/ 4609 w 486588"/>
                <a:gd name="connsiteY3" fmla="*/ 486588 h 486588"/>
                <a:gd name="connsiteX4" fmla="*/ 0 w 486588"/>
                <a:gd name="connsiteY4" fmla="*/ 440871 h 486588"/>
                <a:gd name="connsiteX5" fmla="*/ 440871 w 486588"/>
                <a:gd name="connsiteY5" fmla="*/ 440871 h 486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6588" h="486588">
                  <a:moveTo>
                    <a:pt x="440871" y="0"/>
                  </a:moveTo>
                  <a:lnTo>
                    <a:pt x="486588" y="4609"/>
                  </a:lnTo>
                  <a:lnTo>
                    <a:pt x="486588" y="486588"/>
                  </a:lnTo>
                  <a:lnTo>
                    <a:pt x="4609" y="486588"/>
                  </a:lnTo>
                  <a:lnTo>
                    <a:pt x="0" y="440871"/>
                  </a:lnTo>
                  <a:lnTo>
                    <a:pt x="440871" y="440871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505DADF0-8748-453B-A503-DAAFD9918F4B}"/>
              </a:ext>
            </a:extLst>
          </p:cNvPr>
          <p:cNvSpPr/>
          <p:nvPr/>
        </p:nvSpPr>
        <p:spPr>
          <a:xfrm rot="10800000">
            <a:off x="262619" y="1544139"/>
            <a:ext cx="486588" cy="486588"/>
          </a:xfrm>
          <a:custGeom>
            <a:avLst/>
            <a:gdLst>
              <a:gd name="connsiteX0" fmla="*/ 440871 w 486588"/>
              <a:gd name="connsiteY0" fmla="*/ 0 h 486588"/>
              <a:gd name="connsiteX1" fmla="*/ 486588 w 486588"/>
              <a:gd name="connsiteY1" fmla="*/ 4609 h 486588"/>
              <a:gd name="connsiteX2" fmla="*/ 486588 w 486588"/>
              <a:gd name="connsiteY2" fmla="*/ 486588 h 486588"/>
              <a:gd name="connsiteX3" fmla="*/ 4609 w 486588"/>
              <a:gd name="connsiteY3" fmla="*/ 486588 h 486588"/>
              <a:gd name="connsiteX4" fmla="*/ 0 w 486588"/>
              <a:gd name="connsiteY4" fmla="*/ 440871 h 486588"/>
              <a:gd name="connsiteX5" fmla="*/ 440871 w 486588"/>
              <a:gd name="connsiteY5" fmla="*/ 440871 h 486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6588" h="486588">
                <a:moveTo>
                  <a:pt x="440871" y="0"/>
                </a:moveTo>
                <a:lnTo>
                  <a:pt x="486588" y="4609"/>
                </a:lnTo>
                <a:lnTo>
                  <a:pt x="486588" y="486588"/>
                </a:lnTo>
                <a:lnTo>
                  <a:pt x="4609" y="486588"/>
                </a:lnTo>
                <a:lnTo>
                  <a:pt x="0" y="440871"/>
                </a:lnTo>
                <a:lnTo>
                  <a:pt x="440871" y="440871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A4035855-C103-475C-862A-B7CEC127F439}"/>
              </a:ext>
            </a:extLst>
          </p:cNvPr>
          <p:cNvSpPr/>
          <p:nvPr/>
        </p:nvSpPr>
        <p:spPr>
          <a:xfrm rot="5400000">
            <a:off x="3137992" y="5401494"/>
            <a:ext cx="486588" cy="486588"/>
          </a:xfrm>
          <a:custGeom>
            <a:avLst/>
            <a:gdLst>
              <a:gd name="connsiteX0" fmla="*/ 440871 w 486588"/>
              <a:gd name="connsiteY0" fmla="*/ 0 h 486588"/>
              <a:gd name="connsiteX1" fmla="*/ 486588 w 486588"/>
              <a:gd name="connsiteY1" fmla="*/ 4609 h 486588"/>
              <a:gd name="connsiteX2" fmla="*/ 486588 w 486588"/>
              <a:gd name="connsiteY2" fmla="*/ 486588 h 486588"/>
              <a:gd name="connsiteX3" fmla="*/ 4609 w 486588"/>
              <a:gd name="connsiteY3" fmla="*/ 486588 h 486588"/>
              <a:gd name="connsiteX4" fmla="*/ 0 w 486588"/>
              <a:gd name="connsiteY4" fmla="*/ 440871 h 486588"/>
              <a:gd name="connsiteX5" fmla="*/ 440871 w 486588"/>
              <a:gd name="connsiteY5" fmla="*/ 440871 h 486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6588" h="486588">
                <a:moveTo>
                  <a:pt x="440871" y="0"/>
                </a:moveTo>
                <a:lnTo>
                  <a:pt x="486588" y="4609"/>
                </a:lnTo>
                <a:lnTo>
                  <a:pt x="486588" y="486588"/>
                </a:lnTo>
                <a:lnTo>
                  <a:pt x="4609" y="486588"/>
                </a:lnTo>
                <a:lnTo>
                  <a:pt x="0" y="440871"/>
                </a:lnTo>
                <a:lnTo>
                  <a:pt x="440871" y="440871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B57DA3F3-8157-422E-B2D7-120B0DF670E6}"/>
              </a:ext>
            </a:extLst>
          </p:cNvPr>
          <p:cNvSpPr/>
          <p:nvPr/>
        </p:nvSpPr>
        <p:spPr>
          <a:xfrm rot="10800000">
            <a:off x="6022343" y="1544139"/>
            <a:ext cx="486588" cy="486588"/>
          </a:xfrm>
          <a:custGeom>
            <a:avLst/>
            <a:gdLst>
              <a:gd name="connsiteX0" fmla="*/ 440871 w 486588"/>
              <a:gd name="connsiteY0" fmla="*/ 0 h 486588"/>
              <a:gd name="connsiteX1" fmla="*/ 486588 w 486588"/>
              <a:gd name="connsiteY1" fmla="*/ 4609 h 486588"/>
              <a:gd name="connsiteX2" fmla="*/ 486588 w 486588"/>
              <a:gd name="connsiteY2" fmla="*/ 486588 h 486588"/>
              <a:gd name="connsiteX3" fmla="*/ 4609 w 486588"/>
              <a:gd name="connsiteY3" fmla="*/ 486588 h 486588"/>
              <a:gd name="connsiteX4" fmla="*/ 0 w 486588"/>
              <a:gd name="connsiteY4" fmla="*/ 440871 h 486588"/>
              <a:gd name="connsiteX5" fmla="*/ 440871 w 486588"/>
              <a:gd name="connsiteY5" fmla="*/ 440871 h 486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6588" h="486588">
                <a:moveTo>
                  <a:pt x="440871" y="0"/>
                </a:moveTo>
                <a:lnTo>
                  <a:pt x="486588" y="4609"/>
                </a:lnTo>
                <a:lnTo>
                  <a:pt x="486588" y="486588"/>
                </a:lnTo>
                <a:lnTo>
                  <a:pt x="4609" y="486588"/>
                </a:lnTo>
                <a:lnTo>
                  <a:pt x="0" y="440871"/>
                </a:lnTo>
                <a:lnTo>
                  <a:pt x="440871" y="440871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7D5E3FDF-83DD-4944-B513-520668187E77}"/>
              </a:ext>
            </a:extLst>
          </p:cNvPr>
          <p:cNvSpPr/>
          <p:nvPr/>
        </p:nvSpPr>
        <p:spPr>
          <a:xfrm rot="5400000">
            <a:off x="8906694" y="5403126"/>
            <a:ext cx="486588" cy="486588"/>
          </a:xfrm>
          <a:custGeom>
            <a:avLst/>
            <a:gdLst>
              <a:gd name="connsiteX0" fmla="*/ 440871 w 486588"/>
              <a:gd name="connsiteY0" fmla="*/ 0 h 486588"/>
              <a:gd name="connsiteX1" fmla="*/ 486588 w 486588"/>
              <a:gd name="connsiteY1" fmla="*/ 4609 h 486588"/>
              <a:gd name="connsiteX2" fmla="*/ 486588 w 486588"/>
              <a:gd name="connsiteY2" fmla="*/ 486588 h 486588"/>
              <a:gd name="connsiteX3" fmla="*/ 4609 w 486588"/>
              <a:gd name="connsiteY3" fmla="*/ 486588 h 486588"/>
              <a:gd name="connsiteX4" fmla="*/ 0 w 486588"/>
              <a:gd name="connsiteY4" fmla="*/ 440871 h 486588"/>
              <a:gd name="connsiteX5" fmla="*/ 440871 w 486588"/>
              <a:gd name="connsiteY5" fmla="*/ 440871 h 486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6588" h="486588">
                <a:moveTo>
                  <a:pt x="440871" y="0"/>
                </a:moveTo>
                <a:lnTo>
                  <a:pt x="486588" y="4609"/>
                </a:lnTo>
                <a:lnTo>
                  <a:pt x="486588" y="486588"/>
                </a:lnTo>
                <a:lnTo>
                  <a:pt x="4609" y="486588"/>
                </a:lnTo>
                <a:lnTo>
                  <a:pt x="0" y="440871"/>
                </a:lnTo>
                <a:lnTo>
                  <a:pt x="440871" y="440871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776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with Pies – Slide Template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1E2182F-4C23-48F4-9196-F9346038BA9E}"/>
              </a:ext>
            </a:extLst>
          </p:cNvPr>
          <p:cNvSpPr/>
          <p:nvPr/>
        </p:nvSpPr>
        <p:spPr>
          <a:xfrm>
            <a:off x="348344" y="1639389"/>
            <a:ext cx="2201091" cy="201821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algn="ctr">
              <a:spcAft>
                <a:spcPts val="1200"/>
              </a:spcAft>
            </a:pPr>
            <a:r>
              <a:rPr lang="en-US" sz="20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  <a:p>
            <a:pPr algn="ctr"/>
            <a:r>
              <a:rPr lang="en-US" sz="12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 ist omanil. 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82E35496-C200-457C-A780-041BC49182FE}"/>
              </a:ext>
            </a:extLst>
          </p:cNvPr>
          <p:cNvSpPr/>
          <p:nvPr/>
        </p:nvSpPr>
        <p:spPr>
          <a:xfrm>
            <a:off x="3232695" y="3768634"/>
            <a:ext cx="2201091" cy="2018212"/>
          </a:xfrm>
          <a:custGeom>
            <a:avLst/>
            <a:gdLst>
              <a:gd name="connsiteX0" fmla="*/ 0 w 2201091"/>
              <a:gd name="connsiteY0" fmla="*/ 0 h 2018212"/>
              <a:gd name="connsiteX1" fmla="*/ 2201091 w 2201091"/>
              <a:gd name="connsiteY1" fmla="*/ 0 h 2018212"/>
              <a:gd name="connsiteX2" fmla="*/ 2201091 w 2201091"/>
              <a:gd name="connsiteY2" fmla="*/ 2018212 h 2018212"/>
              <a:gd name="connsiteX3" fmla="*/ 0 w 2201091"/>
              <a:gd name="connsiteY3" fmla="*/ 2018212 h 201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01091" h="2018212">
                <a:moveTo>
                  <a:pt x="0" y="0"/>
                </a:moveTo>
                <a:lnTo>
                  <a:pt x="2201091" y="0"/>
                </a:lnTo>
                <a:lnTo>
                  <a:pt x="2201091" y="2018212"/>
                </a:lnTo>
                <a:lnTo>
                  <a:pt x="0" y="2018212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spcAft>
                <a:spcPts val="1200"/>
              </a:spcAft>
            </a:pPr>
            <a:r>
              <a:rPr lang="en-US" sz="2000" b="1" noProof="1">
                <a:solidFill>
                  <a:prstClr val="black">
                    <a:lumMod val="85000"/>
                    <a:lumOff val="15000"/>
                  </a:prstClr>
                </a:solidFill>
              </a:rPr>
              <a:t>LOREM IPSUM</a:t>
            </a:r>
          </a:p>
          <a:p>
            <a:pPr lvl="0" algn="ctr"/>
            <a:r>
              <a:rPr lang="en-US" sz="1200" noProof="1">
                <a:solidFill>
                  <a:prstClr val="black">
                    <a:lumMod val="85000"/>
                    <a:lumOff val="15000"/>
                  </a:prstClr>
                </a:solidFill>
              </a:rPr>
              <a:t>Lorem ipsum dolor sit amet, nibh est. A magna maecenas, quam magna nec quis, lorem nunc. Suspendisse viverra sodales mauris, cras pharetra proin egestas arcu erat dolor, at amet ist omanil. 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02F3988-9D98-4918-8153-EA22A8F21B38}"/>
              </a:ext>
            </a:extLst>
          </p:cNvPr>
          <p:cNvSpPr/>
          <p:nvPr/>
        </p:nvSpPr>
        <p:spPr>
          <a:xfrm>
            <a:off x="6117046" y="1639389"/>
            <a:ext cx="2201091" cy="201821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1200"/>
              </a:spcAft>
            </a:pPr>
            <a:r>
              <a:rPr lang="en-US" sz="2000" b="1" noProof="1">
                <a:solidFill>
                  <a:prstClr val="black">
                    <a:lumMod val="85000"/>
                    <a:lumOff val="15000"/>
                  </a:prstClr>
                </a:solidFill>
              </a:rPr>
              <a:t>LOREM IPSUM</a:t>
            </a:r>
          </a:p>
          <a:p>
            <a:pPr lvl="0" algn="ctr"/>
            <a:r>
              <a:rPr lang="en-US" sz="1200" noProof="1">
                <a:solidFill>
                  <a:prstClr val="black">
                    <a:lumMod val="85000"/>
                    <a:lumOff val="15000"/>
                  </a:prstClr>
                </a:solidFill>
              </a:rPr>
              <a:t>Lorem ipsum dolor sit amet, nibh est. A magna maecenas, quam magna nec quis, lorem nunc. Suspendisse viverra sodales mauris, cras pharetra proin egestas arcu erat dolor, at amet ist omanil. </a:t>
            </a: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16CF431D-BED7-440F-B644-A5A6C7FB51EB}"/>
              </a:ext>
            </a:extLst>
          </p:cNvPr>
          <p:cNvSpPr/>
          <p:nvPr/>
        </p:nvSpPr>
        <p:spPr>
          <a:xfrm>
            <a:off x="9001397" y="3768634"/>
            <a:ext cx="2201091" cy="2018212"/>
          </a:xfrm>
          <a:custGeom>
            <a:avLst/>
            <a:gdLst>
              <a:gd name="connsiteX0" fmla="*/ 0 w 2201091"/>
              <a:gd name="connsiteY0" fmla="*/ 0 h 2018212"/>
              <a:gd name="connsiteX1" fmla="*/ 2201091 w 2201091"/>
              <a:gd name="connsiteY1" fmla="*/ 0 h 2018212"/>
              <a:gd name="connsiteX2" fmla="*/ 2201091 w 2201091"/>
              <a:gd name="connsiteY2" fmla="*/ 2018212 h 2018212"/>
              <a:gd name="connsiteX3" fmla="*/ 0 w 2201091"/>
              <a:gd name="connsiteY3" fmla="*/ 2018212 h 201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01091" h="2018212">
                <a:moveTo>
                  <a:pt x="0" y="0"/>
                </a:moveTo>
                <a:lnTo>
                  <a:pt x="2201091" y="0"/>
                </a:lnTo>
                <a:lnTo>
                  <a:pt x="2201091" y="2018212"/>
                </a:lnTo>
                <a:lnTo>
                  <a:pt x="0" y="2018212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spcAft>
                <a:spcPts val="1200"/>
              </a:spcAft>
            </a:pPr>
            <a:r>
              <a:rPr lang="en-US" sz="2000" b="1" noProof="1">
                <a:solidFill>
                  <a:prstClr val="black">
                    <a:lumMod val="85000"/>
                    <a:lumOff val="15000"/>
                  </a:prstClr>
                </a:solidFill>
              </a:rPr>
              <a:t>LOREM IPSUM</a:t>
            </a:r>
          </a:p>
          <a:p>
            <a:pPr lvl="0" algn="ctr"/>
            <a:r>
              <a:rPr lang="en-US" sz="1200" noProof="1">
                <a:solidFill>
                  <a:prstClr val="black">
                    <a:lumMod val="85000"/>
                    <a:lumOff val="15000"/>
                  </a:prstClr>
                </a:solidFill>
              </a:rPr>
              <a:t>Lorem ipsum dolor sit amet, nibh est. A magna maecenas, quam magna nec quis, lorem nunc. Suspendisse viverra sodales mauris, cras pharetra proin egestas arcu erat dolor, at amet ist omanil.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A4773B-0097-43CB-A3E0-A72BC9CFC686}"/>
              </a:ext>
            </a:extLst>
          </p:cNvPr>
          <p:cNvSpPr txBox="1"/>
          <p:nvPr/>
        </p:nvSpPr>
        <p:spPr>
          <a:xfrm>
            <a:off x="962604" y="3657600"/>
            <a:ext cx="1120820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bg1">
                    <a:lumMod val="95000"/>
                  </a:schemeClr>
                </a:solidFill>
              </a:rPr>
              <a:t>2005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7852BC4-4DD4-4CBF-B4B1-31E5F4E98231}"/>
              </a:ext>
            </a:extLst>
          </p:cNvPr>
          <p:cNvSpPr txBox="1"/>
          <p:nvPr/>
        </p:nvSpPr>
        <p:spPr>
          <a:xfrm>
            <a:off x="3846954" y="3122303"/>
            <a:ext cx="1120820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bg1">
                    <a:lumMod val="95000"/>
                  </a:schemeClr>
                </a:solidFill>
              </a:rPr>
              <a:t>2010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FD0EC06E-1C5F-420A-B793-3A2DC5495C81}"/>
              </a:ext>
            </a:extLst>
          </p:cNvPr>
          <p:cNvSpPr txBox="1"/>
          <p:nvPr/>
        </p:nvSpPr>
        <p:spPr>
          <a:xfrm>
            <a:off x="6731307" y="3657600"/>
            <a:ext cx="1120820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bg1">
                    <a:lumMod val="95000"/>
                  </a:schemeClr>
                </a:solidFill>
              </a:rPr>
              <a:t>2015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46CADA3B-D45F-4602-9941-F226E702DEE9}"/>
              </a:ext>
            </a:extLst>
          </p:cNvPr>
          <p:cNvSpPr txBox="1"/>
          <p:nvPr/>
        </p:nvSpPr>
        <p:spPr>
          <a:xfrm>
            <a:off x="9541533" y="3122303"/>
            <a:ext cx="1120820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bg1">
                    <a:lumMod val="95000"/>
                  </a:schemeClr>
                </a:solidFill>
              </a:rPr>
              <a:t>2020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F1331B5-1E60-43A7-83AA-A08452351D61}"/>
              </a:ext>
            </a:extLst>
          </p:cNvPr>
          <p:cNvGrpSpPr/>
          <p:nvPr/>
        </p:nvGrpSpPr>
        <p:grpSpPr>
          <a:xfrm>
            <a:off x="2157550" y="3272246"/>
            <a:ext cx="881742" cy="881742"/>
            <a:chOff x="2157550" y="3272246"/>
            <a:chExt cx="881742" cy="881742"/>
          </a:xfrm>
        </p:grpSpPr>
        <p:sp>
          <p:nvSpPr>
            <p:cNvPr id="34" name="Partial Circle 33">
              <a:extLst>
                <a:ext uri="{FF2B5EF4-FFF2-40B4-BE49-F238E27FC236}">
                  <a16:creationId xmlns:a16="http://schemas.microsoft.com/office/drawing/2014/main" id="{575BCCF6-B753-4953-AD86-870397C9C080}"/>
                </a:ext>
              </a:extLst>
            </p:cNvPr>
            <p:cNvSpPr/>
            <p:nvPr/>
          </p:nvSpPr>
          <p:spPr>
            <a:xfrm flipH="1">
              <a:off x="2157550" y="3272246"/>
              <a:ext cx="881742" cy="881742"/>
            </a:xfrm>
            <a:prstGeom prst="pi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2E2BDD96-7D86-46A6-BCC4-5E0CEA8E979F}"/>
                </a:ext>
              </a:extLst>
            </p:cNvPr>
            <p:cNvSpPr/>
            <p:nvPr/>
          </p:nvSpPr>
          <p:spPr>
            <a:xfrm>
              <a:off x="2157550" y="3272246"/>
              <a:ext cx="486588" cy="486588"/>
            </a:xfrm>
            <a:custGeom>
              <a:avLst/>
              <a:gdLst>
                <a:gd name="connsiteX0" fmla="*/ 440871 w 486588"/>
                <a:gd name="connsiteY0" fmla="*/ 0 h 486588"/>
                <a:gd name="connsiteX1" fmla="*/ 486588 w 486588"/>
                <a:gd name="connsiteY1" fmla="*/ 4609 h 486588"/>
                <a:gd name="connsiteX2" fmla="*/ 486588 w 486588"/>
                <a:gd name="connsiteY2" fmla="*/ 486588 h 486588"/>
                <a:gd name="connsiteX3" fmla="*/ 4609 w 486588"/>
                <a:gd name="connsiteY3" fmla="*/ 486588 h 486588"/>
                <a:gd name="connsiteX4" fmla="*/ 0 w 486588"/>
                <a:gd name="connsiteY4" fmla="*/ 440871 h 486588"/>
                <a:gd name="connsiteX5" fmla="*/ 440871 w 486588"/>
                <a:gd name="connsiteY5" fmla="*/ 440871 h 486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6588" h="486588">
                  <a:moveTo>
                    <a:pt x="440871" y="0"/>
                  </a:moveTo>
                  <a:lnTo>
                    <a:pt x="486588" y="4609"/>
                  </a:lnTo>
                  <a:lnTo>
                    <a:pt x="486588" y="486588"/>
                  </a:lnTo>
                  <a:lnTo>
                    <a:pt x="4609" y="486588"/>
                  </a:lnTo>
                  <a:lnTo>
                    <a:pt x="0" y="440871"/>
                  </a:lnTo>
                  <a:lnTo>
                    <a:pt x="440871" y="440871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494A2C4A-B37F-4DFA-BE6D-7255BC00B912}"/>
              </a:ext>
            </a:extLst>
          </p:cNvPr>
          <p:cNvGrpSpPr/>
          <p:nvPr/>
        </p:nvGrpSpPr>
        <p:grpSpPr>
          <a:xfrm>
            <a:off x="7926252" y="3272246"/>
            <a:ext cx="881742" cy="881742"/>
            <a:chOff x="7926252" y="3272246"/>
            <a:chExt cx="881742" cy="881742"/>
          </a:xfrm>
        </p:grpSpPr>
        <p:sp>
          <p:nvSpPr>
            <p:cNvPr id="40" name="Partial Circle 39">
              <a:extLst>
                <a:ext uri="{FF2B5EF4-FFF2-40B4-BE49-F238E27FC236}">
                  <a16:creationId xmlns:a16="http://schemas.microsoft.com/office/drawing/2014/main" id="{18D164A0-DFF0-4965-A6D0-79E546D6B0E5}"/>
                </a:ext>
              </a:extLst>
            </p:cNvPr>
            <p:cNvSpPr/>
            <p:nvPr/>
          </p:nvSpPr>
          <p:spPr>
            <a:xfrm flipH="1">
              <a:off x="7926252" y="3272246"/>
              <a:ext cx="881742" cy="881742"/>
            </a:xfrm>
            <a:prstGeom prst="pi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97B15F91-564D-4C19-9CE7-1B500ABA20A1}"/>
                </a:ext>
              </a:extLst>
            </p:cNvPr>
            <p:cNvSpPr/>
            <p:nvPr/>
          </p:nvSpPr>
          <p:spPr>
            <a:xfrm>
              <a:off x="7926252" y="3272246"/>
              <a:ext cx="486588" cy="486588"/>
            </a:xfrm>
            <a:custGeom>
              <a:avLst/>
              <a:gdLst>
                <a:gd name="connsiteX0" fmla="*/ 440871 w 486588"/>
                <a:gd name="connsiteY0" fmla="*/ 0 h 486588"/>
                <a:gd name="connsiteX1" fmla="*/ 486588 w 486588"/>
                <a:gd name="connsiteY1" fmla="*/ 4609 h 486588"/>
                <a:gd name="connsiteX2" fmla="*/ 486588 w 486588"/>
                <a:gd name="connsiteY2" fmla="*/ 486588 h 486588"/>
                <a:gd name="connsiteX3" fmla="*/ 4609 w 486588"/>
                <a:gd name="connsiteY3" fmla="*/ 486588 h 486588"/>
                <a:gd name="connsiteX4" fmla="*/ 0 w 486588"/>
                <a:gd name="connsiteY4" fmla="*/ 440871 h 486588"/>
                <a:gd name="connsiteX5" fmla="*/ 440871 w 486588"/>
                <a:gd name="connsiteY5" fmla="*/ 440871 h 486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6588" h="486588">
                  <a:moveTo>
                    <a:pt x="440871" y="0"/>
                  </a:moveTo>
                  <a:lnTo>
                    <a:pt x="486588" y="4609"/>
                  </a:lnTo>
                  <a:lnTo>
                    <a:pt x="486588" y="486588"/>
                  </a:lnTo>
                  <a:lnTo>
                    <a:pt x="4609" y="486588"/>
                  </a:lnTo>
                  <a:lnTo>
                    <a:pt x="0" y="440871"/>
                  </a:lnTo>
                  <a:lnTo>
                    <a:pt x="440871" y="440871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F3D8466D-C8A1-45E3-9CD1-77D0B9481E23}"/>
              </a:ext>
            </a:extLst>
          </p:cNvPr>
          <p:cNvGrpSpPr/>
          <p:nvPr/>
        </p:nvGrpSpPr>
        <p:grpSpPr>
          <a:xfrm>
            <a:off x="5041901" y="3272246"/>
            <a:ext cx="881742" cy="881742"/>
            <a:chOff x="5041901" y="3272246"/>
            <a:chExt cx="881742" cy="881742"/>
          </a:xfrm>
        </p:grpSpPr>
        <p:sp>
          <p:nvSpPr>
            <p:cNvPr id="38" name="Partial Circle 37">
              <a:extLst>
                <a:ext uri="{FF2B5EF4-FFF2-40B4-BE49-F238E27FC236}">
                  <a16:creationId xmlns:a16="http://schemas.microsoft.com/office/drawing/2014/main" id="{50B8F51D-621E-4A62-9515-E56ABE07B811}"/>
                </a:ext>
              </a:extLst>
            </p:cNvPr>
            <p:cNvSpPr/>
            <p:nvPr/>
          </p:nvSpPr>
          <p:spPr>
            <a:xfrm flipH="1" flipV="1">
              <a:off x="5041901" y="3272246"/>
              <a:ext cx="881742" cy="881742"/>
            </a:xfrm>
            <a:prstGeom prst="pi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FAECC270-4E68-4A0E-87E7-F7DA7A45CFCA}"/>
                </a:ext>
              </a:extLst>
            </p:cNvPr>
            <p:cNvSpPr/>
            <p:nvPr/>
          </p:nvSpPr>
          <p:spPr>
            <a:xfrm rot="16200000">
              <a:off x="5041901" y="3667399"/>
              <a:ext cx="486588" cy="486588"/>
            </a:xfrm>
            <a:custGeom>
              <a:avLst/>
              <a:gdLst>
                <a:gd name="connsiteX0" fmla="*/ 440871 w 486588"/>
                <a:gd name="connsiteY0" fmla="*/ 0 h 486588"/>
                <a:gd name="connsiteX1" fmla="*/ 486588 w 486588"/>
                <a:gd name="connsiteY1" fmla="*/ 4609 h 486588"/>
                <a:gd name="connsiteX2" fmla="*/ 486588 w 486588"/>
                <a:gd name="connsiteY2" fmla="*/ 486588 h 486588"/>
                <a:gd name="connsiteX3" fmla="*/ 4609 w 486588"/>
                <a:gd name="connsiteY3" fmla="*/ 486588 h 486588"/>
                <a:gd name="connsiteX4" fmla="*/ 0 w 486588"/>
                <a:gd name="connsiteY4" fmla="*/ 440871 h 486588"/>
                <a:gd name="connsiteX5" fmla="*/ 440871 w 486588"/>
                <a:gd name="connsiteY5" fmla="*/ 440871 h 486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6588" h="486588">
                  <a:moveTo>
                    <a:pt x="440871" y="0"/>
                  </a:moveTo>
                  <a:lnTo>
                    <a:pt x="486588" y="4609"/>
                  </a:lnTo>
                  <a:lnTo>
                    <a:pt x="486588" y="486588"/>
                  </a:lnTo>
                  <a:lnTo>
                    <a:pt x="4609" y="486588"/>
                  </a:lnTo>
                  <a:lnTo>
                    <a:pt x="0" y="440871"/>
                  </a:lnTo>
                  <a:lnTo>
                    <a:pt x="440871" y="440871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70414407-FDB9-4A44-96F6-8E472D5FFDFD}"/>
              </a:ext>
            </a:extLst>
          </p:cNvPr>
          <p:cNvGrpSpPr/>
          <p:nvPr/>
        </p:nvGrpSpPr>
        <p:grpSpPr>
          <a:xfrm>
            <a:off x="10810603" y="3272246"/>
            <a:ext cx="881742" cy="881742"/>
            <a:chOff x="10810603" y="3272246"/>
            <a:chExt cx="881742" cy="881742"/>
          </a:xfrm>
        </p:grpSpPr>
        <p:sp>
          <p:nvSpPr>
            <p:cNvPr id="74" name="Partial Circle 73">
              <a:extLst>
                <a:ext uri="{FF2B5EF4-FFF2-40B4-BE49-F238E27FC236}">
                  <a16:creationId xmlns:a16="http://schemas.microsoft.com/office/drawing/2014/main" id="{DFD05B6F-12B9-4314-BACC-CA5989F27F8B}"/>
                </a:ext>
              </a:extLst>
            </p:cNvPr>
            <p:cNvSpPr/>
            <p:nvPr/>
          </p:nvSpPr>
          <p:spPr>
            <a:xfrm flipH="1" flipV="1">
              <a:off x="10810603" y="3272246"/>
              <a:ext cx="881742" cy="881742"/>
            </a:xfrm>
            <a:prstGeom prst="pi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B0ADA3D5-FFBD-45F6-8E8F-28CEA27BFD37}"/>
                </a:ext>
              </a:extLst>
            </p:cNvPr>
            <p:cNvSpPr/>
            <p:nvPr/>
          </p:nvSpPr>
          <p:spPr>
            <a:xfrm rot="16200000">
              <a:off x="10810603" y="3667400"/>
              <a:ext cx="486588" cy="486588"/>
            </a:xfrm>
            <a:custGeom>
              <a:avLst/>
              <a:gdLst>
                <a:gd name="connsiteX0" fmla="*/ 440871 w 486588"/>
                <a:gd name="connsiteY0" fmla="*/ 0 h 486588"/>
                <a:gd name="connsiteX1" fmla="*/ 486588 w 486588"/>
                <a:gd name="connsiteY1" fmla="*/ 4609 h 486588"/>
                <a:gd name="connsiteX2" fmla="*/ 486588 w 486588"/>
                <a:gd name="connsiteY2" fmla="*/ 486588 h 486588"/>
                <a:gd name="connsiteX3" fmla="*/ 4609 w 486588"/>
                <a:gd name="connsiteY3" fmla="*/ 486588 h 486588"/>
                <a:gd name="connsiteX4" fmla="*/ 0 w 486588"/>
                <a:gd name="connsiteY4" fmla="*/ 440871 h 486588"/>
                <a:gd name="connsiteX5" fmla="*/ 440871 w 486588"/>
                <a:gd name="connsiteY5" fmla="*/ 440871 h 486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6588" h="486588">
                  <a:moveTo>
                    <a:pt x="440871" y="0"/>
                  </a:moveTo>
                  <a:lnTo>
                    <a:pt x="486588" y="4609"/>
                  </a:lnTo>
                  <a:lnTo>
                    <a:pt x="486588" y="486588"/>
                  </a:lnTo>
                  <a:lnTo>
                    <a:pt x="4609" y="486588"/>
                  </a:lnTo>
                  <a:lnTo>
                    <a:pt x="0" y="440871"/>
                  </a:lnTo>
                  <a:lnTo>
                    <a:pt x="440871" y="440871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505DADF0-8748-453B-A503-DAAFD9918F4B}"/>
              </a:ext>
            </a:extLst>
          </p:cNvPr>
          <p:cNvSpPr/>
          <p:nvPr/>
        </p:nvSpPr>
        <p:spPr>
          <a:xfrm rot="10800000">
            <a:off x="262619" y="1544139"/>
            <a:ext cx="486588" cy="486588"/>
          </a:xfrm>
          <a:custGeom>
            <a:avLst/>
            <a:gdLst>
              <a:gd name="connsiteX0" fmla="*/ 440871 w 486588"/>
              <a:gd name="connsiteY0" fmla="*/ 0 h 486588"/>
              <a:gd name="connsiteX1" fmla="*/ 486588 w 486588"/>
              <a:gd name="connsiteY1" fmla="*/ 4609 h 486588"/>
              <a:gd name="connsiteX2" fmla="*/ 486588 w 486588"/>
              <a:gd name="connsiteY2" fmla="*/ 486588 h 486588"/>
              <a:gd name="connsiteX3" fmla="*/ 4609 w 486588"/>
              <a:gd name="connsiteY3" fmla="*/ 486588 h 486588"/>
              <a:gd name="connsiteX4" fmla="*/ 0 w 486588"/>
              <a:gd name="connsiteY4" fmla="*/ 440871 h 486588"/>
              <a:gd name="connsiteX5" fmla="*/ 440871 w 486588"/>
              <a:gd name="connsiteY5" fmla="*/ 440871 h 486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6588" h="486588">
                <a:moveTo>
                  <a:pt x="440871" y="0"/>
                </a:moveTo>
                <a:lnTo>
                  <a:pt x="486588" y="4609"/>
                </a:lnTo>
                <a:lnTo>
                  <a:pt x="486588" y="486588"/>
                </a:lnTo>
                <a:lnTo>
                  <a:pt x="4609" y="486588"/>
                </a:lnTo>
                <a:lnTo>
                  <a:pt x="0" y="440871"/>
                </a:lnTo>
                <a:lnTo>
                  <a:pt x="440871" y="440871"/>
                </a:lnTo>
                <a:close/>
              </a:path>
            </a:pathLst>
          </a:cu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A4035855-C103-475C-862A-B7CEC127F439}"/>
              </a:ext>
            </a:extLst>
          </p:cNvPr>
          <p:cNvSpPr/>
          <p:nvPr/>
        </p:nvSpPr>
        <p:spPr>
          <a:xfrm rot="5400000">
            <a:off x="3137992" y="5401494"/>
            <a:ext cx="486588" cy="486588"/>
          </a:xfrm>
          <a:custGeom>
            <a:avLst/>
            <a:gdLst>
              <a:gd name="connsiteX0" fmla="*/ 440871 w 486588"/>
              <a:gd name="connsiteY0" fmla="*/ 0 h 486588"/>
              <a:gd name="connsiteX1" fmla="*/ 486588 w 486588"/>
              <a:gd name="connsiteY1" fmla="*/ 4609 h 486588"/>
              <a:gd name="connsiteX2" fmla="*/ 486588 w 486588"/>
              <a:gd name="connsiteY2" fmla="*/ 486588 h 486588"/>
              <a:gd name="connsiteX3" fmla="*/ 4609 w 486588"/>
              <a:gd name="connsiteY3" fmla="*/ 486588 h 486588"/>
              <a:gd name="connsiteX4" fmla="*/ 0 w 486588"/>
              <a:gd name="connsiteY4" fmla="*/ 440871 h 486588"/>
              <a:gd name="connsiteX5" fmla="*/ 440871 w 486588"/>
              <a:gd name="connsiteY5" fmla="*/ 440871 h 486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6588" h="486588">
                <a:moveTo>
                  <a:pt x="440871" y="0"/>
                </a:moveTo>
                <a:lnTo>
                  <a:pt x="486588" y="4609"/>
                </a:lnTo>
                <a:lnTo>
                  <a:pt x="486588" y="486588"/>
                </a:lnTo>
                <a:lnTo>
                  <a:pt x="4609" y="486588"/>
                </a:lnTo>
                <a:lnTo>
                  <a:pt x="0" y="440871"/>
                </a:lnTo>
                <a:lnTo>
                  <a:pt x="440871" y="440871"/>
                </a:lnTo>
                <a:close/>
              </a:path>
            </a:pathLst>
          </a:cu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B57DA3F3-8157-422E-B2D7-120B0DF670E6}"/>
              </a:ext>
            </a:extLst>
          </p:cNvPr>
          <p:cNvSpPr/>
          <p:nvPr/>
        </p:nvSpPr>
        <p:spPr>
          <a:xfrm rot="10800000">
            <a:off x="6022343" y="1544139"/>
            <a:ext cx="486588" cy="486588"/>
          </a:xfrm>
          <a:custGeom>
            <a:avLst/>
            <a:gdLst>
              <a:gd name="connsiteX0" fmla="*/ 440871 w 486588"/>
              <a:gd name="connsiteY0" fmla="*/ 0 h 486588"/>
              <a:gd name="connsiteX1" fmla="*/ 486588 w 486588"/>
              <a:gd name="connsiteY1" fmla="*/ 4609 h 486588"/>
              <a:gd name="connsiteX2" fmla="*/ 486588 w 486588"/>
              <a:gd name="connsiteY2" fmla="*/ 486588 h 486588"/>
              <a:gd name="connsiteX3" fmla="*/ 4609 w 486588"/>
              <a:gd name="connsiteY3" fmla="*/ 486588 h 486588"/>
              <a:gd name="connsiteX4" fmla="*/ 0 w 486588"/>
              <a:gd name="connsiteY4" fmla="*/ 440871 h 486588"/>
              <a:gd name="connsiteX5" fmla="*/ 440871 w 486588"/>
              <a:gd name="connsiteY5" fmla="*/ 440871 h 486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6588" h="486588">
                <a:moveTo>
                  <a:pt x="440871" y="0"/>
                </a:moveTo>
                <a:lnTo>
                  <a:pt x="486588" y="4609"/>
                </a:lnTo>
                <a:lnTo>
                  <a:pt x="486588" y="486588"/>
                </a:lnTo>
                <a:lnTo>
                  <a:pt x="4609" y="486588"/>
                </a:lnTo>
                <a:lnTo>
                  <a:pt x="0" y="440871"/>
                </a:lnTo>
                <a:lnTo>
                  <a:pt x="440871" y="440871"/>
                </a:lnTo>
                <a:close/>
              </a:path>
            </a:pathLst>
          </a:cu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7D5E3FDF-83DD-4944-B513-520668187E77}"/>
              </a:ext>
            </a:extLst>
          </p:cNvPr>
          <p:cNvSpPr/>
          <p:nvPr/>
        </p:nvSpPr>
        <p:spPr>
          <a:xfrm rot="5400000">
            <a:off x="8906694" y="5403126"/>
            <a:ext cx="486588" cy="486588"/>
          </a:xfrm>
          <a:custGeom>
            <a:avLst/>
            <a:gdLst>
              <a:gd name="connsiteX0" fmla="*/ 440871 w 486588"/>
              <a:gd name="connsiteY0" fmla="*/ 0 h 486588"/>
              <a:gd name="connsiteX1" fmla="*/ 486588 w 486588"/>
              <a:gd name="connsiteY1" fmla="*/ 4609 h 486588"/>
              <a:gd name="connsiteX2" fmla="*/ 486588 w 486588"/>
              <a:gd name="connsiteY2" fmla="*/ 486588 h 486588"/>
              <a:gd name="connsiteX3" fmla="*/ 4609 w 486588"/>
              <a:gd name="connsiteY3" fmla="*/ 486588 h 486588"/>
              <a:gd name="connsiteX4" fmla="*/ 0 w 486588"/>
              <a:gd name="connsiteY4" fmla="*/ 440871 h 486588"/>
              <a:gd name="connsiteX5" fmla="*/ 440871 w 486588"/>
              <a:gd name="connsiteY5" fmla="*/ 440871 h 486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6588" h="486588">
                <a:moveTo>
                  <a:pt x="440871" y="0"/>
                </a:moveTo>
                <a:lnTo>
                  <a:pt x="486588" y="4609"/>
                </a:lnTo>
                <a:lnTo>
                  <a:pt x="486588" y="486588"/>
                </a:lnTo>
                <a:lnTo>
                  <a:pt x="4609" y="486588"/>
                </a:lnTo>
                <a:lnTo>
                  <a:pt x="0" y="440871"/>
                </a:lnTo>
                <a:lnTo>
                  <a:pt x="440871" y="440871"/>
                </a:lnTo>
                <a:close/>
              </a:path>
            </a:pathLst>
          </a:cu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895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8476</TotalTime>
  <Words>393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Timeline with Pies – Slide Template</vt:lpstr>
      <vt:lpstr>Timeline with Pies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Timeline with Pies</dc:title>
  <dc:creator>PresentationGO.com</dc:creator>
  <dc:description>© Copyright PresentationGO.com</dc:description>
  <dcterms:created xsi:type="dcterms:W3CDTF">2014-11-26T05:14:11Z</dcterms:created>
  <dcterms:modified xsi:type="dcterms:W3CDTF">2019-09-16T19:59:03Z</dcterms:modified>
  <cp:category>Charts &amp; Diagrams</cp:category>
</cp:coreProperties>
</file>