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12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3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10F5ECBD-E2BD-4A34-9E7B-A7B3381FC229}"/>
              </a:ext>
            </a:extLst>
          </p:cNvPr>
          <p:cNvGraphicFramePr/>
          <p:nvPr/>
        </p:nvGraphicFramePr>
        <p:xfrm>
          <a:off x="202207" y="2177492"/>
          <a:ext cx="2292942" cy="191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987ECB92-086A-4381-9413-7EA3D1554AAC}"/>
              </a:ext>
            </a:extLst>
          </p:cNvPr>
          <p:cNvGraphicFramePr/>
          <p:nvPr/>
        </p:nvGraphicFramePr>
        <p:xfrm>
          <a:off x="2351089" y="2177492"/>
          <a:ext cx="2292942" cy="191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25094EAC-68F2-415F-BA3C-2183AEFD8071}"/>
              </a:ext>
            </a:extLst>
          </p:cNvPr>
          <p:cNvGraphicFramePr/>
          <p:nvPr/>
        </p:nvGraphicFramePr>
        <p:xfrm>
          <a:off x="4499177" y="2177492"/>
          <a:ext cx="2292942" cy="191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8" name="Chart 77">
            <a:extLst>
              <a:ext uri="{FF2B5EF4-FFF2-40B4-BE49-F238E27FC236}">
                <a16:creationId xmlns:a16="http://schemas.microsoft.com/office/drawing/2014/main" id="{09493613-10F1-44F4-8028-6BBF82EAEB58}"/>
              </a:ext>
            </a:extLst>
          </p:cNvPr>
          <p:cNvGraphicFramePr/>
          <p:nvPr/>
        </p:nvGraphicFramePr>
        <p:xfrm>
          <a:off x="6648852" y="2177492"/>
          <a:ext cx="2292942" cy="191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65D598F-97D1-4F1D-8331-8A1D09533F55}"/>
              </a:ext>
            </a:extLst>
          </p:cNvPr>
          <p:cNvSpPr/>
          <p:nvPr/>
        </p:nvSpPr>
        <p:spPr>
          <a:xfrm>
            <a:off x="365610" y="1869863"/>
            <a:ext cx="1966136" cy="2235470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8BC0E4-DABE-4F1E-89D3-20BFB90D006B}"/>
              </a:ext>
            </a:extLst>
          </p:cNvPr>
          <p:cNvSpPr/>
          <p:nvPr/>
        </p:nvSpPr>
        <p:spPr>
          <a:xfrm>
            <a:off x="2514492" y="1869863"/>
            <a:ext cx="1966136" cy="2235470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74EFFC8-3892-4276-87BA-B62F6ED61A92}"/>
              </a:ext>
            </a:extLst>
          </p:cNvPr>
          <p:cNvSpPr/>
          <p:nvPr/>
        </p:nvSpPr>
        <p:spPr>
          <a:xfrm>
            <a:off x="4663374" y="1869863"/>
            <a:ext cx="1966136" cy="2235470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961DF3C6-9E54-4318-B893-7EBC07BE3364}"/>
              </a:ext>
            </a:extLst>
          </p:cNvPr>
          <p:cNvSpPr/>
          <p:nvPr/>
        </p:nvSpPr>
        <p:spPr>
          <a:xfrm>
            <a:off x="6812255" y="1869863"/>
            <a:ext cx="1966136" cy="2235470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Timer Icons with Chart for PowerPoint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C749A041-6F41-4EBF-9E9D-30AFB3A89C68}"/>
              </a:ext>
            </a:extLst>
          </p:cNvPr>
          <p:cNvSpPr/>
          <p:nvPr/>
        </p:nvSpPr>
        <p:spPr>
          <a:xfrm>
            <a:off x="756144" y="2542423"/>
            <a:ext cx="1185068" cy="1185068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D59657D-B134-4D64-AD67-BE7A12DE9DF0}"/>
              </a:ext>
            </a:extLst>
          </p:cNvPr>
          <p:cNvSpPr/>
          <p:nvPr/>
        </p:nvSpPr>
        <p:spPr>
          <a:xfrm>
            <a:off x="2905026" y="2542423"/>
            <a:ext cx="1185068" cy="1185068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F5973D21-2C8E-43EB-BB34-1E961D16BD54}"/>
              </a:ext>
            </a:extLst>
          </p:cNvPr>
          <p:cNvSpPr/>
          <p:nvPr/>
        </p:nvSpPr>
        <p:spPr>
          <a:xfrm>
            <a:off x="5053908" y="2542423"/>
            <a:ext cx="1185068" cy="1185068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5337ED31-62A9-481B-911A-C68D64BC7720}"/>
              </a:ext>
            </a:extLst>
          </p:cNvPr>
          <p:cNvSpPr/>
          <p:nvPr/>
        </p:nvSpPr>
        <p:spPr>
          <a:xfrm>
            <a:off x="7202790" y="2542423"/>
            <a:ext cx="1185068" cy="1185068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2860076-5477-4311-A17B-1F68F9D6C07F}"/>
              </a:ext>
            </a:extLst>
          </p:cNvPr>
          <p:cNvGrpSpPr/>
          <p:nvPr/>
        </p:nvGrpSpPr>
        <p:grpSpPr>
          <a:xfrm>
            <a:off x="365609" y="4250388"/>
            <a:ext cx="1966136" cy="1260003"/>
            <a:chOff x="332936" y="4580523"/>
            <a:chExt cx="2937088" cy="16800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9444710-6CD7-4510-B4AC-CD1F8A7992B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1D747AF-DD3C-4A80-984B-0C18FB022EB0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94B6DAE-59C6-40B4-B075-482670874077}"/>
              </a:ext>
            </a:extLst>
          </p:cNvPr>
          <p:cNvGrpSpPr/>
          <p:nvPr/>
        </p:nvGrpSpPr>
        <p:grpSpPr>
          <a:xfrm>
            <a:off x="2514491" y="4250388"/>
            <a:ext cx="1966136" cy="1260003"/>
            <a:chOff x="332936" y="4580523"/>
            <a:chExt cx="2937088" cy="168000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CABA935-A189-45C7-B9A6-DB76A854F04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14C5AE9-162A-4FCE-B2D7-19529CCBEB35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9B3ED25-517D-40DE-855B-7F5BF544F1F2}"/>
              </a:ext>
            </a:extLst>
          </p:cNvPr>
          <p:cNvGrpSpPr/>
          <p:nvPr/>
        </p:nvGrpSpPr>
        <p:grpSpPr>
          <a:xfrm>
            <a:off x="4663373" y="4250388"/>
            <a:ext cx="1966136" cy="1260003"/>
            <a:chOff x="332936" y="4580523"/>
            <a:chExt cx="2937088" cy="168000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4BC5D37-9FE2-4EBA-88C4-A78A1581EAB0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A9182E9-77DC-4E09-A4C9-7004457B28BC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FF9DC27-2280-44E4-BDE6-0A76CF70424F}"/>
              </a:ext>
            </a:extLst>
          </p:cNvPr>
          <p:cNvGrpSpPr/>
          <p:nvPr/>
        </p:nvGrpSpPr>
        <p:grpSpPr>
          <a:xfrm>
            <a:off x="6812256" y="4250388"/>
            <a:ext cx="1966136" cy="1260003"/>
            <a:chOff x="332936" y="4580523"/>
            <a:chExt cx="2937088" cy="168000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8437E6A-EBAE-4383-8D3F-DE6FED615E8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834CE40-9952-4B11-848C-A9E8B11C0E2D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130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10F5ECBD-E2BD-4A34-9E7B-A7B3381FC229}"/>
              </a:ext>
            </a:extLst>
          </p:cNvPr>
          <p:cNvGraphicFramePr/>
          <p:nvPr/>
        </p:nvGraphicFramePr>
        <p:xfrm>
          <a:off x="202207" y="2177492"/>
          <a:ext cx="2292942" cy="191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987ECB92-086A-4381-9413-7EA3D1554AAC}"/>
              </a:ext>
            </a:extLst>
          </p:cNvPr>
          <p:cNvGraphicFramePr/>
          <p:nvPr/>
        </p:nvGraphicFramePr>
        <p:xfrm>
          <a:off x="2351089" y="2177492"/>
          <a:ext cx="2292942" cy="191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25094EAC-68F2-415F-BA3C-2183AEFD8071}"/>
              </a:ext>
            </a:extLst>
          </p:cNvPr>
          <p:cNvGraphicFramePr/>
          <p:nvPr/>
        </p:nvGraphicFramePr>
        <p:xfrm>
          <a:off x="4499177" y="2177492"/>
          <a:ext cx="2292942" cy="191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8" name="Chart 77">
            <a:extLst>
              <a:ext uri="{FF2B5EF4-FFF2-40B4-BE49-F238E27FC236}">
                <a16:creationId xmlns:a16="http://schemas.microsoft.com/office/drawing/2014/main" id="{09493613-10F1-44F4-8028-6BBF82EAEB58}"/>
              </a:ext>
            </a:extLst>
          </p:cNvPr>
          <p:cNvGraphicFramePr/>
          <p:nvPr/>
        </p:nvGraphicFramePr>
        <p:xfrm>
          <a:off x="6648852" y="2177492"/>
          <a:ext cx="2292942" cy="191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65D598F-97D1-4F1D-8331-8A1D09533F55}"/>
              </a:ext>
            </a:extLst>
          </p:cNvPr>
          <p:cNvSpPr/>
          <p:nvPr/>
        </p:nvSpPr>
        <p:spPr>
          <a:xfrm>
            <a:off x="365610" y="1869863"/>
            <a:ext cx="1966136" cy="2235470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8BC0E4-DABE-4F1E-89D3-20BFB90D006B}"/>
              </a:ext>
            </a:extLst>
          </p:cNvPr>
          <p:cNvSpPr/>
          <p:nvPr/>
        </p:nvSpPr>
        <p:spPr>
          <a:xfrm>
            <a:off x="2514492" y="1869863"/>
            <a:ext cx="1966136" cy="2235470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74EFFC8-3892-4276-87BA-B62F6ED61A92}"/>
              </a:ext>
            </a:extLst>
          </p:cNvPr>
          <p:cNvSpPr/>
          <p:nvPr/>
        </p:nvSpPr>
        <p:spPr>
          <a:xfrm>
            <a:off x="4663374" y="1869863"/>
            <a:ext cx="1966136" cy="2235470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961DF3C6-9E54-4318-B893-7EBC07BE3364}"/>
              </a:ext>
            </a:extLst>
          </p:cNvPr>
          <p:cNvSpPr/>
          <p:nvPr/>
        </p:nvSpPr>
        <p:spPr>
          <a:xfrm>
            <a:off x="6812255" y="1869863"/>
            <a:ext cx="1966136" cy="2235470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Timer Icons with Chart for PowerPoint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C749A041-6F41-4EBF-9E9D-30AFB3A89C68}"/>
              </a:ext>
            </a:extLst>
          </p:cNvPr>
          <p:cNvSpPr/>
          <p:nvPr/>
        </p:nvSpPr>
        <p:spPr>
          <a:xfrm>
            <a:off x="756144" y="2542423"/>
            <a:ext cx="1185068" cy="1185068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D59657D-B134-4D64-AD67-BE7A12DE9DF0}"/>
              </a:ext>
            </a:extLst>
          </p:cNvPr>
          <p:cNvSpPr/>
          <p:nvPr/>
        </p:nvSpPr>
        <p:spPr>
          <a:xfrm>
            <a:off x="2905026" y="2542423"/>
            <a:ext cx="1185068" cy="1185068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F5973D21-2C8E-43EB-BB34-1E961D16BD54}"/>
              </a:ext>
            </a:extLst>
          </p:cNvPr>
          <p:cNvSpPr/>
          <p:nvPr/>
        </p:nvSpPr>
        <p:spPr>
          <a:xfrm>
            <a:off x="5053908" y="2542423"/>
            <a:ext cx="1185068" cy="1185068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5337ED31-62A9-481B-911A-C68D64BC7720}"/>
              </a:ext>
            </a:extLst>
          </p:cNvPr>
          <p:cNvSpPr/>
          <p:nvPr/>
        </p:nvSpPr>
        <p:spPr>
          <a:xfrm>
            <a:off x="7202790" y="2542423"/>
            <a:ext cx="1185068" cy="1185068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2860076-5477-4311-A17B-1F68F9D6C07F}"/>
              </a:ext>
            </a:extLst>
          </p:cNvPr>
          <p:cNvGrpSpPr/>
          <p:nvPr/>
        </p:nvGrpSpPr>
        <p:grpSpPr>
          <a:xfrm>
            <a:off x="365609" y="4250388"/>
            <a:ext cx="1966136" cy="1260003"/>
            <a:chOff x="332936" y="4580523"/>
            <a:chExt cx="2937088" cy="16800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9444710-6CD7-4510-B4AC-CD1F8A7992B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1D747AF-DD3C-4A80-984B-0C18FB022EB0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94B6DAE-59C6-40B4-B075-482670874077}"/>
              </a:ext>
            </a:extLst>
          </p:cNvPr>
          <p:cNvGrpSpPr/>
          <p:nvPr/>
        </p:nvGrpSpPr>
        <p:grpSpPr>
          <a:xfrm>
            <a:off x="2514491" y="4250388"/>
            <a:ext cx="1966136" cy="1260003"/>
            <a:chOff x="332936" y="4580523"/>
            <a:chExt cx="2937088" cy="168000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CABA935-A189-45C7-B9A6-DB76A854F04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14C5AE9-162A-4FCE-B2D7-19529CCBEB35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9B3ED25-517D-40DE-855B-7F5BF544F1F2}"/>
              </a:ext>
            </a:extLst>
          </p:cNvPr>
          <p:cNvGrpSpPr/>
          <p:nvPr/>
        </p:nvGrpSpPr>
        <p:grpSpPr>
          <a:xfrm>
            <a:off x="4663373" y="4250388"/>
            <a:ext cx="1966136" cy="1260003"/>
            <a:chOff x="332936" y="4580523"/>
            <a:chExt cx="2937088" cy="168000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4BC5D37-9FE2-4EBA-88C4-A78A1581EAB0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A9182E9-77DC-4E09-A4C9-7004457B28BC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FF9DC27-2280-44E4-BDE6-0A76CF70424F}"/>
              </a:ext>
            </a:extLst>
          </p:cNvPr>
          <p:cNvGrpSpPr/>
          <p:nvPr/>
        </p:nvGrpSpPr>
        <p:grpSpPr>
          <a:xfrm>
            <a:off x="6812256" y="4250388"/>
            <a:ext cx="1966136" cy="1260003"/>
            <a:chOff x="332936" y="4580523"/>
            <a:chExt cx="2937088" cy="168000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8437E6A-EBAE-4383-8D3F-DE6FED615E8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834CE40-9952-4B11-848C-A9E8B11C0E2D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990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360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Timer Icons with Chart for PowerPoint</vt:lpstr>
      <vt:lpstr>Timer Icons with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Timer Icons with Chart for PowerPoint</dc:title>
  <dc:creator>PresentationGO.com</dc:creator>
  <dc:description>© Copyright PresentationGO.com</dc:description>
  <dcterms:created xsi:type="dcterms:W3CDTF">2014-11-26T05:14:11Z</dcterms:created>
  <dcterms:modified xsi:type="dcterms:W3CDTF">2018-12-11T17:49:26Z</dcterms:modified>
  <cp:category>Charts &amp; Diagrams</cp:category>
</cp:coreProperties>
</file>