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7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0C-4B4D-BB66-1BEFADC31E60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0C-4B4D-BB66-1BEFADC31E60}"/>
              </c:ext>
            </c:extLst>
          </c:dPt>
          <c:cat>
            <c:strRef>
              <c:f>Sheet1!$A$2:$A$3</c:f>
              <c:strCache>
                <c:ptCount val="2"/>
                <c:pt idx="0">
                  <c:v>Lapsed</c:v>
                </c:pt>
                <c:pt idx="1">
                  <c:v>Misc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C-4B4D-BB66-1BEFADC31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12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3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10F5ECBD-E2BD-4A34-9E7B-A7B3381FC2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0763618"/>
              </p:ext>
            </p:extLst>
          </p:nvPr>
        </p:nvGraphicFramePr>
        <p:xfrm>
          <a:off x="269609" y="1760323"/>
          <a:ext cx="3057256" cy="255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987ECB92-086A-4381-9413-7EA3D1554A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8771843"/>
              </p:ext>
            </p:extLst>
          </p:nvPr>
        </p:nvGraphicFramePr>
        <p:xfrm>
          <a:off x="3134785" y="1760323"/>
          <a:ext cx="3057256" cy="255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25094EAC-68F2-415F-BA3C-2183AEFD80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701336"/>
              </p:ext>
            </p:extLst>
          </p:nvPr>
        </p:nvGraphicFramePr>
        <p:xfrm>
          <a:off x="5998902" y="1760323"/>
          <a:ext cx="3057256" cy="255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8" name="Chart 77">
            <a:extLst>
              <a:ext uri="{FF2B5EF4-FFF2-40B4-BE49-F238E27FC236}">
                <a16:creationId xmlns:a16="http://schemas.microsoft.com/office/drawing/2014/main" id="{09493613-10F1-44F4-8028-6BBF82EAEB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0215328"/>
              </p:ext>
            </p:extLst>
          </p:nvPr>
        </p:nvGraphicFramePr>
        <p:xfrm>
          <a:off x="8865136" y="1760323"/>
          <a:ext cx="3057256" cy="255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65D598F-97D1-4F1D-8331-8A1D09533F55}"/>
              </a:ext>
            </a:extLst>
          </p:cNvPr>
          <p:cNvSpPr/>
          <p:nvPr/>
        </p:nvSpPr>
        <p:spPr>
          <a:xfrm>
            <a:off x="487480" y="1350151"/>
            <a:ext cx="2621514" cy="2980626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8BC0E4-DABE-4F1E-89D3-20BFB90D006B}"/>
              </a:ext>
            </a:extLst>
          </p:cNvPr>
          <p:cNvSpPr/>
          <p:nvPr/>
        </p:nvSpPr>
        <p:spPr>
          <a:xfrm>
            <a:off x="3352656" y="1350151"/>
            <a:ext cx="2621514" cy="2980626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EFFC8-3892-4276-87BA-B62F6ED61A92}"/>
              </a:ext>
            </a:extLst>
          </p:cNvPr>
          <p:cNvSpPr/>
          <p:nvPr/>
        </p:nvSpPr>
        <p:spPr>
          <a:xfrm>
            <a:off x="6217832" y="1350151"/>
            <a:ext cx="2621514" cy="2980626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61DF3C6-9E54-4318-B893-7EBC07BE3364}"/>
              </a:ext>
            </a:extLst>
          </p:cNvPr>
          <p:cNvSpPr/>
          <p:nvPr/>
        </p:nvSpPr>
        <p:spPr>
          <a:xfrm>
            <a:off x="9083007" y="1350151"/>
            <a:ext cx="2621514" cy="2980626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Timer Icons with Chart for PowerPoint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C749A041-6F41-4EBF-9E9D-30AFB3A89C68}"/>
              </a:ext>
            </a:extLst>
          </p:cNvPr>
          <p:cNvSpPr/>
          <p:nvPr/>
        </p:nvSpPr>
        <p:spPr>
          <a:xfrm>
            <a:off x="1008191" y="2246897"/>
            <a:ext cx="1580091" cy="1580090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D59657D-B134-4D64-AD67-BE7A12DE9DF0}"/>
              </a:ext>
            </a:extLst>
          </p:cNvPr>
          <p:cNvSpPr/>
          <p:nvPr/>
        </p:nvSpPr>
        <p:spPr>
          <a:xfrm>
            <a:off x="3873367" y="2246897"/>
            <a:ext cx="1580091" cy="1580090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5973D21-2C8E-43EB-BB34-1E961D16BD54}"/>
              </a:ext>
            </a:extLst>
          </p:cNvPr>
          <p:cNvSpPr/>
          <p:nvPr/>
        </p:nvSpPr>
        <p:spPr>
          <a:xfrm>
            <a:off x="6738543" y="2246897"/>
            <a:ext cx="1580091" cy="1580090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337ED31-62A9-481B-911A-C68D64BC7720}"/>
              </a:ext>
            </a:extLst>
          </p:cNvPr>
          <p:cNvSpPr/>
          <p:nvPr/>
        </p:nvSpPr>
        <p:spPr>
          <a:xfrm>
            <a:off x="9603719" y="2246897"/>
            <a:ext cx="1580091" cy="1580090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2860076-5477-4311-A17B-1F68F9D6C07F}"/>
              </a:ext>
            </a:extLst>
          </p:cNvPr>
          <p:cNvGrpSpPr/>
          <p:nvPr/>
        </p:nvGrpSpPr>
        <p:grpSpPr>
          <a:xfrm>
            <a:off x="487478" y="4451153"/>
            <a:ext cx="2621515" cy="1474819"/>
            <a:chOff x="332936" y="4652338"/>
            <a:chExt cx="2937088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9444710-6CD7-4510-B4AC-CD1F8A7992B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1D747AF-DD3C-4A80-984B-0C18FB022EB0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94B6DAE-59C6-40B4-B075-482670874077}"/>
              </a:ext>
            </a:extLst>
          </p:cNvPr>
          <p:cNvGrpSpPr/>
          <p:nvPr/>
        </p:nvGrpSpPr>
        <p:grpSpPr>
          <a:xfrm>
            <a:off x="3352654" y="4451153"/>
            <a:ext cx="2621515" cy="1474819"/>
            <a:chOff x="332936" y="4652338"/>
            <a:chExt cx="2937088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CABA935-A189-45C7-B9A6-DB76A854F04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14C5AE9-162A-4FCE-B2D7-19529CCBEB35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B3ED25-517D-40DE-855B-7F5BF544F1F2}"/>
              </a:ext>
            </a:extLst>
          </p:cNvPr>
          <p:cNvGrpSpPr/>
          <p:nvPr/>
        </p:nvGrpSpPr>
        <p:grpSpPr>
          <a:xfrm>
            <a:off x="6217830" y="4451153"/>
            <a:ext cx="2621515" cy="1474819"/>
            <a:chOff x="332936" y="4652338"/>
            <a:chExt cx="2937088" cy="147481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4BC5D37-9FE2-4EBA-88C4-A78A1581EAB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A9182E9-77DC-4E09-A4C9-7004457B28BC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FF9DC27-2280-44E4-BDE6-0A76CF70424F}"/>
              </a:ext>
            </a:extLst>
          </p:cNvPr>
          <p:cNvGrpSpPr/>
          <p:nvPr/>
        </p:nvGrpSpPr>
        <p:grpSpPr>
          <a:xfrm>
            <a:off x="9083007" y="4451153"/>
            <a:ext cx="2621515" cy="1474819"/>
            <a:chOff x="332936" y="4652338"/>
            <a:chExt cx="2937088" cy="14748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8437E6A-EBAE-4383-8D3F-DE6FED615E8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834CE40-9952-4B11-848C-A9E8B11C0E2D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130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10F5ECBD-E2BD-4A34-9E7B-A7B3381FC2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2711259"/>
              </p:ext>
            </p:extLst>
          </p:nvPr>
        </p:nvGraphicFramePr>
        <p:xfrm>
          <a:off x="269609" y="1760323"/>
          <a:ext cx="3057256" cy="255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987ECB92-086A-4381-9413-7EA3D1554A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2851455"/>
              </p:ext>
            </p:extLst>
          </p:nvPr>
        </p:nvGraphicFramePr>
        <p:xfrm>
          <a:off x="3134785" y="1760323"/>
          <a:ext cx="3057256" cy="255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25094EAC-68F2-415F-BA3C-2183AEFD80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6429308"/>
              </p:ext>
            </p:extLst>
          </p:nvPr>
        </p:nvGraphicFramePr>
        <p:xfrm>
          <a:off x="5998902" y="1760323"/>
          <a:ext cx="3057256" cy="255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8" name="Chart 77">
            <a:extLst>
              <a:ext uri="{FF2B5EF4-FFF2-40B4-BE49-F238E27FC236}">
                <a16:creationId xmlns:a16="http://schemas.microsoft.com/office/drawing/2014/main" id="{09493613-10F1-44F4-8028-6BBF82EAEB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141456"/>
              </p:ext>
            </p:extLst>
          </p:nvPr>
        </p:nvGraphicFramePr>
        <p:xfrm>
          <a:off x="8865136" y="1760323"/>
          <a:ext cx="3057256" cy="2553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65D598F-97D1-4F1D-8331-8A1D09533F55}"/>
              </a:ext>
            </a:extLst>
          </p:cNvPr>
          <p:cNvSpPr/>
          <p:nvPr/>
        </p:nvSpPr>
        <p:spPr>
          <a:xfrm>
            <a:off x="487480" y="1350151"/>
            <a:ext cx="2621514" cy="2980626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1D8BC0E4-DABE-4F1E-89D3-20BFB90D006B}"/>
              </a:ext>
            </a:extLst>
          </p:cNvPr>
          <p:cNvSpPr/>
          <p:nvPr/>
        </p:nvSpPr>
        <p:spPr>
          <a:xfrm>
            <a:off x="3352656" y="1350151"/>
            <a:ext cx="2621514" cy="2980626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74EFFC8-3892-4276-87BA-B62F6ED61A92}"/>
              </a:ext>
            </a:extLst>
          </p:cNvPr>
          <p:cNvSpPr/>
          <p:nvPr/>
        </p:nvSpPr>
        <p:spPr>
          <a:xfrm>
            <a:off x="6217832" y="1350151"/>
            <a:ext cx="2621514" cy="2980626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61DF3C6-9E54-4318-B893-7EBC07BE3364}"/>
              </a:ext>
            </a:extLst>
          </p:cNvPr>
          <p:cNvSpPr/>
          <p:nvPr/>
        </p:nvSpPr>
        <p:spPr>
          <a:xfrm>
            <a:off x="9083007" y="1350151"/>
            <a:ext cx="2621514" cy="2980626"/>
          </a:xfrm>
          <a:custGeom>
            <a:avLst/>
            <a:gdLst>
              <a:gd name="connsiteX0" fmla="*/ 1321162 w 2621514"/>
              <a:gd name="connsiteY0" fmla="*/ 2686884 h 2980625"/>
              <a:gd name="connsiteX1" fmla="*/ 315650 w 2621514"/>
              <a:gd name="connsiteY1" fmla="*/ 1681372 h 2980625"/>
              <a:gd name="connsiteX2" fmla="*/ 1321162 w 2621514"/>
              <a:gd name="connsiteY2" fmla="*/ 675859 h 2980625"/>
              <a:gd name="connsiteX3" fmla="*/ 2326675 w 2621514"/>
              <a:gd name="connsiteY3" fmla="*/ 1681372 h 2980625"/>
              <a:gd name="connsiteX4" fmla="*/ 1321162 w 2621514"/>
              <a:gd name="connsiteY4" fmla="*/ 2686884 h 2980625"/>
              <a:gd name="connsiteX5" fmla="*/ 1321162 w 2621514"/>
              <a:gd name="connsiteY5" fmla="*/ 2686884 h 2980625"/>
              <a:gd name="connsiteX6" fmla="*/ 2172257 w 2621514"/>
              <a:gd name="connsiteY6" fmla="*/ 805139 h 2980625"/>
              <a:gd name="connsiteX7" fmla="*/ 2279990 w 2621514"/>
              <a:gd name="connsiteY7" fmla="*/ 697406 h 2980625"/>
              <a:gd name="connsiteX8" fmla="*/ 2276399 w 2621514"/>
              <a:gd name="connsiteY8" fmla="*/ 546579 h 2980625"/>
              <a:gd name="connsiteX9" fmla="*/ 2125572 w 2621514"/>
              <a:gd name="connsiteY9" fmla="*/ 542988 h 2980625"/>
              <a:gd name="connsiteX10" fmla="*/ 2003474 w 2621514"/>
              <a:gd name="connsiteY10" fmla="*/ 668677 h 2980625"/>
              <a:gd name="connsiteX11" fmla="*/ 1428896 w 2621514"/>
              <a:gd name="connsiteY11" fmla="*/ 467575 h 2980625"/>
              <a:gd name="connsiteX12" fmla="*/ 1428896 w 2621514"/>
              <a:gd name="connsiteY12" fmla="*/ 316748 h 2980625"/>
              <a:gd name="connsiteX13" fmla="*/ 1752096 w 2621514"/>
              <a:gd name="connsiteY13" fmla="*/ 316748 h 2980625"/>
              <a:gd name="connsiteX14" fmla="*/ 1752096 w 2621514"/>
              <a:gd name="connsiteY14" fmla="*/ 101281 h 2980625"/>
              <a:gd name="connsiteX15" fmla="*/ 890228 w 2621514"/>
              <a:gd name="connsiteY15" fmla="*/ 101281 h 2980625"/>
              <a:gd name="connsiteX16" fmla="*/ 890228 w 2621514"/>
              <a:gd name="connsiteY16" fmla="*/ 316748 h 2980625"/>
              <a:gd name="connsiteX17" fmla="*/ 1213429 w 2621514"/>
              <a:gd name="connsiteY17" fmla="*/ 316748 h 2980625"/>
              <a:gd name="connsiteX18" fmla="*/ 1213429 w 2621514"/>
              <a:gd name="connsiteY18" fmla="*/ 463983 h 2980625"/>
              <a:gd name="connsiteX19" fmla="*/ 110956 w 2621514"/>
              <a:gd name="connsiteY19" fmla="*/ 1526954 h 2980625"/>
              <a:gd name="connsiteX20" fmla="*/ 915366 w 2621514"/>
              <a:gd name="connsiteY20" fmla="*/ 2830529 h 2980625"/>
              <a:gd name="connsiteX21" fmla="*/ 2362586 w 2621514"/>
              <a:gd name="connsiteY21" fmla="*/ 2324181 h 2980625"/>
              <a:gd name="connsiteX22" fmla="*/ 2172257 w 2621514"/>
              <a:gd name="connsiteY22" fmla="*/ 805139 h 2980625"/>
              <a:gd name="connsiteX23" fmla="*/ 2172257 w 2621514"/>
              <a:gd name="connsiteY23" fmla="*/ 805139 h 298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621514" h="2980625">
                <a:moveTo>
                  <a:pt x="1321162" y="2686884"/>
                </a:moveTo>
                <a:cubicBezTo>
                  <a:pt x="764539" y="2686884"/>
                  <a:pt x="315650" y="2237995"/>
                  <a:pt x="315650" y="1681372"/>
                </a:cubicBezTo>
                <a:cubicBezTo>
                  <a:pt x="315650" y="1124749"/>
                  <a:pt x="764539" y="675859"/>
                  <a:pt x="1321162" y="675859"/>
                </a:cubicBezTo>
                <a:cubicBezTo>
                  <a:pt x="1877785" y="675859"/>
                  <a:pt x="2326675" y="1124749"/>
                  <a:pt x="2326675" y="1681372"/>
                </a:cubicBezTo>
                <a:cubicBezTo>
                  <a:pt x="2326675" y="2237995"/>
                  <a:pt x="1877785" y="2686884"/>
                  <a:pt x="1321162" y="2686884"/>
                </a:cubicBezTo>
                <a:lnTo>
                  <a:pt x="1321162" y="2686884"/>
                </a:lnTo>
                <a:close/>
                <a:moveTo>
                  <a:pt x="2172257" y="805139"/>
                </a:moveTo>
                <a:lnTo>
                  <a:pt x="2279990" y="697406"/>
                </a:lnTo>
                <a:cubicBezTo>
                  <a:pt x="2319492" y="654313"/>
                  <a:pt x="2319492" y="589672"/>
                  <a:pt x="2276399" y="546579"/>
                </a:cubicBezTo>
                <a:cubicBezTo>
                  <a:pt x="2236897" y="507077"/>
                  <a:pt x="2168665" y="503486"/>
                  <a:pt x="2125572" y="542988"/>
                </a:cubicBezTo>
                <a:lnTo>
                  <a:pt x="2003474" y="668677"/>
                </a:lnTo>
                <a:cubicBezTo>
                  <a:pt x="1831101" y="553761"/>
                  <a:pt x="1633589" y="481939"/>
                  <a:pt x="1428896" y="467575"/>
                </a:cubicBezTo>
                <a:lnTo>
                  <a:pt x="1428896" y="316748"/>
                </a:lnTo>
                <a:lnTo>
                  <a:pt x="1752096" y="316748"/>
                </a:lnTo>
                <a:lnTo>
                  <a:pt x="1752096" y="101281"/>
                </a:lnTo>
                <a:lnTo>
                  <a:pt x="890228" y="101281"/>
                </a:lnTo>
                <a:lnTo>
                  <a:pt x="890228" y="316748"/>
                </a:lnTo>
                <a:lnTo>
                  <a:pt x="1213429" y="316748"/>
                </a:lnTo>
                <a:lnTo>
                  <a:pt x="1213429" y="463983"/>
                </a:lnTo>
                <a:cubicBezTo>
                  <a:pt x="642441" y="514259"/>
                  <a:pt x="182778" y="955966"/>
                  <a:pt x="110956" y="1526954"/>
                </a:cubicBezTo>
                <a:cubicBezTo>
                  <a:pt x="39134" y="2097941"/>
                  <a:pt x="373108" y="2640199"/>
                  <a:pt x="915366" y="2830529"/>
                </a:cubicBezTo>
                <a:cubicBezTo>
                  <a:pt x="1457625" y="3020858"/>
                  <a:pt x="2057341" y="2812573"/>
                  <a:pt x="2362586" y="2324181"/>
                </a:cubicBezTo>
                <a:cubicBezTo>
                  <a:pt x="2667831" y="1835790"/>
                  <a:pt x="2581644" y="1203753"/>
                  <a:pt x="2172257" y="805139"/>
                </a:cubicBezTo>
                <a:lnTo>
                  <a:pt x="2172257" y="805139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Timer Icons with Chart for PowerPoint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C749A041-6F41-4EBF-9E9D-30AFB3A89C68}"/>
              </a:ext>
            </a:extLst>
          </p:cNvPr>
          <p:cNvSpPr/>
          <p:nvPr/>
        </p:nvSpPr>
        <p:spPr>
          <a:xfrm>
            <a:off x="1008191" y="2246897"/>
            <a:ext cx="1580091" cy="1580090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2D59657D-B134-4D64-AD67-BE7A12DE9DF0}"/>
              </a:ext>
            </a:extLst>
          </p:cNvPr>
          <p:cNvSpPr/>
          <p:nvPr/>
        </p:nvSpPr>
        <p:spPr>
          <a:xfrm>
            <a:off x="3873367" y="2246897"/>
            <a:ext cx="1580091" cy="1580090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F5973D21-2C8E-43EB-BB34-1E961D16BD54}"/>
              </a:ext>
            </a:extLst>
          </p:cNvPr>
          <p:cNvSpPr/>
          <p:nvPr/>
        </p:nvSpPr>
        <p:spPr>
          <a:xfrm>
            <a:off x="6738543" y="2246897"/>
            <a:ext cx="1580091" cy="1580090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5337ED31-62A9-481B-911A-C68D64BC7720}"/>
              </a:ext>
            </a:extLst>
          </p:cNvPr>
          <p:cNvSpPr/>
          <p:nvPr/>
        </p:nvSpPr>
        <p:spPr>
          <a:xfrm>
            <a:off x="9603719" y="2246897"/>
            <a:ext cx="1580091" cy="1580090"/>
          </a:xfrm>
          <a:custGeom>
            <a:avLst/>
            <a:gdLst>
              <a:gd name="connsiteX0" fmla="*/ 790046 w 1580091"/>
              <a:gd name="connsiteY0" fmla="*/ 1436446 h 1580090"/>
              <a:gd name="connsiteX1" fmla="*/ 861868 w 1580091"/>
              <a:gd name="connsiteY1" fmla="*/ 1508268 h 1580090"/>
              <a:gd name="connsiteX2" fmla="*/ 790046 w 1580091"/>
              <a:gd name="connsiteY2" fmla="*/ 1580090 h 1580090"/>
              <a:gd name="connsiteX3" fmla="*/ 718224 w 1580091"/>
              <a:gd name="connsiteY3" fmla="*/ 1508268 h 1580090"/>
              <a:gd name="connsiteX4" fmla="*/ 790046 w 1580091"/>
              <a:gd name="connsiteY4" fmla="*/ 1436446 h 1580090"/>
              <a:gd name="connsiteX5" fmla="*/ 1508269 w 1580091"/>
              <a:gd name="connsiteY5" fmla="*/ 682312 h 1580090"/>
              <a:gd name="connsiteX6" fmla="*/ 1580091 w 1580091"/>
              <a:gd name="connsiteY6" fmla="*/ 754134 h 1580090"/>
              <a:gd name="connsiteX7" fmla="*/ 1508269 w 1580091"/>
              <a:gd name="connsiteY7" fmla="*/ 825956 h 1580090"/>
              <a:gd name="connsiteX8" fmla="*/ 1436447 w 1580091"/>
              <a:gd name="connsiteY8" fmla="*/ 754134 h 1580090"/>
              <a:gd name="connsiteX9" fmla="*/ 1508269 w 1580091"/>
              <a:gd name="connsiteY9" fmla="*/ 682312 h 1580090"/>
              <a:gd name="connsiteX10" fmla="*/ 71822 w 1580091"/>
              <a:gd name="connsiteY10" fmla="*/ 682312 h 1580090"/>
              <a:gd name="connsiteX11" fmla="*/ 143644 w 1580091"/>
              <a:gd name="connsiteY11" fmla="*/ 754134 h 1580090"/>
              <a:gd name="connsiteX12" fmla="*/ 71822 w 1580091"/>
              <a:gd name="connsiteY12" fmla="*/ 825956 h 1580090"/>
              <a:gd name="connsiteX13" fmla="*/ 0 w 1580091"/>
              <a:gd name="connsiteY13" fmla="*/ 754134 h 1580090"/>
              <a:gd name="connsiteX14" fmla="*/ 71822 w 1580091"/>
              <a:gd name="connsiteY14" fmla="*/ 682312 h 1580090"/>
              <a:gd name="connsiteX15" fmla="*/ 790046 w 1580091"/>
              <a:gd name="connsiteY15" fmla="*/ 0 h 1580090"/>
              <a:gd name="connsiteX16" fmla="*/ 861868 w 1580091"/>
              <a:gd name="connsiteY16" fmla="*/ 71822 h 1580090"/>
              <a:gd name="connsiteX17" fmla="*/ 790046 w 1580091"/>
              <a:gd name="connsiteY17" fmla="*/ 143644 h 1580090"/>
              <a:gd name="connsiteX18" fmla="*/ 718224 w 1580091"/>
              <a:gd name="connsiteY18" fmla="*/ 71822 h 1580090"/>
              <a:gd name="connsiteX19" fmla="*/ 790046 w 1580091"/>
              <a:gd name="connsiteY19" fmla="*/ 0 h 158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0091" h="1580090">
                <a:moveTo>
                  <a:pt x="790046" y="1436446"/>
                </a:moveTo>
                <a:cubicBezTo>
                  <a:pt x="829712" y="1436446"/>
                  <a:pt x="861868" y="1468602"/>
                  <a:pt x="861868" y="1508268"/>
                </a:cubicBezTo>
                <a:cubicBezTo>
                  <a:pt x="861868" y="1547934"/>
                  <a:pt x="829712" y="1580090"/>
                  <a:pt x="790046" y="1580090"/>
                </a:cubicBezTo>
                <a:cubicBezTo>
                  <a:pt x="750380" y="1580090"/>
                  <a:pt x="718224" y="1547934"/>
                  <a:pt x="718224" y="1508268"/>
                </a:cubicBezTo>
                <a:cubicBezTo>
                  <a:pt x="718224" y="1468602"/>
                  <a:pt x="750380" y="1436446"/>
                  <a:pt x="790046" y="1436446"/>
                </a:cubicBezTo>
                <a:close/>
                <a:moveTo>
                  <a:pt x="1508269" y="682312"/>
                </a:moveTo>
                <a:cubicBezTo>
                  <a:pt x="1547935" y="682312"/>
                  <a:pt x="1580091" y="714468"/>
                  <a:pt x="1580091" y="754134"/>
                </a:cubicBezTo>
                <a:cubicBezTo>
                  <a:pt x="1580091" y="793800"/>
                  <a:pt x="1547935" y="825956"/>
                  <a:pt x="1508269" y="825956"/>
                </a:cubicBezTo>
                <a:cubicBezTo>
                  <a:pt x="1468603" y="825956"/>
                  <a:pt x="1436447" y="793800"/>
                  <a:pt x="1436447" y="754134"/>
                </a:cubicBezTo>
                <a:cubicBezTo>
                  <a:pt x="1436447" y="714468"/>
                  <a:pt x="1468603" y="682312"/>
                  <a:pt x="1508269" y="682312"/>
                </a:cubicBezTo>
                <a:close/>
                <a:moveTo>
                  <a:pt x="71822" y="682312"/>
                </a:moveTo>
                <a:cubicBezTo>
                  <a:pt x="111488" y="682312"/>
                  <a:pt x="143644" y="714468"/>
                  <a:pt x="143644" y="754134"/>
                </a:cubicBezTo>
                <a:cubicBezTo>
                  <a:pt x="143644" y="793800"/>
                  <a:pt x="111488" y="825956"/>
                  <a:pt x="71822" y="825956"/>
                </a:cubicBezTo>
                <a:cubicBezTo>
                  <a:pt x="32156" y="825956"/>
                  <a:pt x="0" y="793800"/>
                  <a:pt x="0" y="754134"/>
                </a:cubicBezTo>
                <a:cubicBezTo>
                  <a:pt x="0" y="714468"/>
                  <a:pt x="32156" y="682312"/>
                  <a:pt x="71822" y="682312"/>
                </a:cubicBezTo>
                <a:close/>
                <a:moveTo>
                  <a:pt x="790046" y="0"/>
                </a:moveTo>
                <a:cubicBezTo>
                  <a:pt x="829712" y="0"/>
                  <a:pt x="861868" y="32156"/>
                  <a:pt x="861868" y="71822"/>
                </a:cubicBezTo>
                <a:cubicBezTo>
                  <a:pt x="861868" y="111488"/>
                  <a:pt x="829712" y="143644"/>
                  <a:pt x="790046" y="143644"/>
                </a:cubicBezTo>
                <a:cubicBezTo>
                  <a:pt x="750380" y="143644"/>
                  <a:pt x="718224" y="111488"/>
                  <a:pt x="718224" y="71822"/>
                </a:cubicBezTo>
                <a:cubicBezTo>
                  <a:pt x="718224" y="32156"/>
                  <a:pt x="750380" y="0"/>
                  <a:pt x="79004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 w="3581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1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2860076-5477-4311-A17B-1F68F9D6C07F}"/>
              </a:ext>
            </a:extLst>
          </p:cNvPr>
          <p:cNvGrpSpPr/>
          <p:nvPr/>
        </p:nvGrpSpPr>
        <p:grpSpPr>
          <a:xfrm>
            <a:off x="487478" y="4451153"/>
            <a:ext cx="2621515" cy="1474819"/>
            <a:chOff x="332936" y="4652338"/>
            <a:chExt cx="2937088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9444710-6CD7-4510-B4AC-CD1F8A7992B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1D747AF-DD3C-4A80-984B-0C18FB022EB0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94B6DAE-59C6-40B4-B075-482670874077}"/>
              </a:ext>
            </a:extLst>
          </p:cNvPr>
          <p:cNvGrpSpPr/>
          <p:nvPr/>
        </p:nvGrpSpPr>
        <p:grpSpPr>
          <a:xfrm>
            <a:off x="3352654" y="4451153"/>
            <a:ext cx="2621515" cy="1474819"/>
            <a:chOff x="332936" y="4652338"/>
            <a:chExt cx="2937088" cy="147481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CABA935-A189-45C7-B9A6-DB76A854F04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14C5AE9-162A-4FCE-B2D7-19529CCBEB35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9B3ED25-517D-40DE-855B-7F5BF544F1F2}"/>
              </a:ext>
            </a:extLst>
          </p:cNvPr>
          <p:cNvGrpSpPr/>
          <p:nvPr/>
        </p:nvGrpSpPr>
        <p:grpSpPr>
          <a:xfrm>
            <a:off x="6217830" y="4451153"/>
            <a:ext cx="2621515" cy="1474819"/>
            <a:chOff x="332936" y="4652338"/>
            <a:chExt cx="2937088" cy="147481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4BC5D37-9FE2-4EBA-88C4-A78A1581EAB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A9182E9-77DC-4E09-A4C9-7004457B28BC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FF9DC27-2280-44E4-BDE6-0A76CF70424F}"/>
              </a:ext>
            </a:extLst>
          </p:cNvPr>
          <p:cNvGrpSpPr/>
          <p:nvPr/>
        </p:nvGrpSpPr>
        <p:grpSpPr>
          <a:xfrm>
            <a:off x="9083007" y="4451153"/>
            <a:ext cx="2621515" cy="1474819"/>
            <a:chOff x="332936" y="4652338"/>
            <a:chExt cx="2937088" cy="14748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8437E6A-EBAE-4383-8D3F-DE6FED615E8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834CE40-9952-4B11-848C-A9E8B11C0E2D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9905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Timer Icons with Chart for PowerPoint</vt:lpstr>
      <vt:lpstr>Timer Icons with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Timer Icons with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2018-12-11T17:49:29Z</dcterms:modified>
  <cp:category>Charts &amp; Diagrams</cp:category>
</cp:coreProperties>
</file>