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342" y="5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65530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10/20/2020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Toggle Switches – Slide Template</a:t>
            </a:r>
          </a:p>
        </p:txBody>
      </p:sp>
      <p:grpSp>
        <p:nvGrpSpPr>
          <p:cNvPr id="3" name="Group 2">
            <a:extLst>
              <a:ext uri="{FF2B5EF4-FFF2-40B4-BE49-F238E27FC236}">
                <a16:creationId xmlns:a16="http://schemas.microsoft.com/office/drawing/2014/main" id="{4B6950FB-8D93-40B2-B9E4-B90839F93D77}"/>
              </a:ext>
            </a:extLst>
          </p:cNvPr>
          <p:cNvGrpSpPr/>
          <p:nvPr/>
        </p:nvGrpSpPr>
        <p:grpSpPr>
          <a:xfrm>
            <a:off x="3994174" y="1533832"/>
            <a:ext cx="4203653" cy="1976285"/>
            <a:chOff x="3304425" y="2045109"/>
            <a:chExt cx="4747407" cy="2231923"/>
          </a:xfrm>
        </p:grpSpPr>
        <p:sp>
          <p:nvSpPr>
            <p:cNvPr id="4" name="Rectangle: Rounded Corners 3">
              <a:extLst>
                <a:ext uri="{FF2B5EF4-FFF2-40B4-BE49-F238E27FC236}">
                  <a16:creationId xmlns:a16="http://schemas.microsoft.com/office/drawing/2014/main" id="{3A12E576-5E06-4F91-ADB6-368FFCCB85D0}"/>
                </a:ext>
              </a:extLst>
            </p:cNvPr>
            <p:cNvSpPr/>
            <p:nvPr/>
          </p:nvSpPr>
          <p:spPr>
            <a:xfrm>
              <a:off x="3304425" y="2045109"/>
              <a:ext cx="4747407" cy="2231923"/>
            </a:xfrm>
            <a:prstGeom prst="roundRect">
              <a:avLst>
                <a:gd name="adj" fmla="val 5000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C2BCDEE7-E12A-4A54-BB44-543183449004}"/>
                </a:ext>
              </a:extLst>
            </p:cNvPr>
            <p:cNvSpPr/>
            <p:nvPr/>
          </p:nvSpPr>
          <p:spPr>
            <a:xfrm>
              <a:off x="3588775" y="2330245"/>
              <a:ext cx="4178709" cy="1661651"/>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6000" b="1" dirty="0">
                  <a:solidFill>
                    <a:schemeClr val="bg1">
                      <a:lumMod val="75000"/>
                    </a:schemeClr>
                  </a:solidFill>
                </a:rPr>
                <a:t>YES</a:t>
              </a:r>
            </a:p>
          </p:txBody>
        </p:sp>
        <p:sp>
          <p:nvSpPr>
            <p:cNvPr id="6" name="Oval 5">
              <a:extLst>
                <a:ext uri="{FF2B5EF4-FFF2-40B4-BE49-F238E27FC236}">
                  <a16:creationId xmlns:a16="http://schemas.microsoft.com/office/drawing/2014/main" id="{671EFCDA-1CB3-4AA9-BC89-132679909E8C}"/>
                </a:ext>
              </a:extLst>
            </p:cNvPr>
            <p:cNvSpPr/>
            <p:nvPr/>
          </p:nvSpPr>
          <p:spPr>
            <a:xfrm>
              <a:off x="6105833" y="2330245"/>
              <a:ext cx="1661651" cy="16616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3DDDE49F-4CE0-4462-B7DE-224C29B77075}"/>
                </a:ext>
              </a:extLst>
            </p:cNvPr>
            <p:cNvSpPr/>
            <p:nvPr/>
          </p:nvSpPr>
          <p:spPr>
            <a:xfrm>
              <a:off x="6105833" y="2330493"/>
              <a:ext cx="825909" cy="1661156"/>
            </a:xfrm>
            <a:custGeom>
              <a:avLst/>
              <a:gdLst>
                <a:gd name="connsiteX0" fmla="*/ 825909 w 825909"/>
                <a:gd name="connsiteY0" fmla="*/ 0 h 1661156"/>
                <a:gd name="connsiteX1" fmla="*/ 825909 w 825909"/>
                <a:gd name="connsiteY1" fmla="*/ 1661156 h 1661156"/>
                <a:gd name="connsiteX2" fmla="*/ 745879 w 825909"/>
                <a:gd name="connsiteY2" fmla="*/ 1657115 h 1661156"/>
                <a:gd name="connsiteX3" fmla="*/ 0 w 825909"/>
                <a:gd name="connsiteY3" fmla="*/ 830578 h 1661156"/>
                <a:gd name="connsiteX4" fmla="*/ 745879 w 825909"/>
                <a:gd name="connsiteY4" fmla="*/ 4042 h 1661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909" h="1661156">
                  <a:moveTo>
                    <a:pt x="825909" y="0"/>
                  </a:moveTo>
                  <a:lnTo>
                    <a:pt x="825909" y="1661156"/>
                  </a:lnTo>
                  <a:lnTo>
                    <a:pt x="745879" y="1657115"/>
                  </a:lnTo>
                  <a:cubicBezTo>
                    <a:pt x="326930" y="1614568"/>
                    <a:pt x="0" y="1260753"/>
                    <a:pt x="0" y="830578"/>
                  </a:cubicBezTo>
                  <a:cubicBezTo>
                    <a:pt x="0" y="400403"/>
                    <a:pt x="326930" y="46588"/>
                    <a:pt x="745879" y="4042"/>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 name="Group 7">
            <a:extLst>
              <a:ext uri="{FF2B5EF4-FFF2-40B4-BE49-F238E27FC236}">
                <a16:creationId xmlns:a16="http://schemas.microsoft.com/office/drawing/2014/main" id="{C5BB105A-3AFD-439A-8415-C3D842807C08}"/>
              </a:ext>
            </a:extLst>
          </p:cNvPr>
          <p:cNvGrpSpPr/>
          <p:nvPr/>
        </p:nvGrpSpPr>
        <p:grpSpPr>
          <a:xfrm>
            <a:off x="3994173" y="3762594"/>
            <a:ext cx="4203653" cy="1976285"/>
            <a:chOff x="3304425" y="2045109"/>
            <a:chExt cx="4747407" cy="2231923"/>
          </a:xfrm>
        </p:grpSpPr>
        <p:sp>
          <p:nvSpPr>
            <p:cNvPr id="9" name="Rectangle: Rounded Corners 8">
              <a:extLst>
                <a:ext uri="{FF2B5EF4-FFF2-40B4-BE49-F238E27FC236}">
                  <a16:creationId xmlns:a16="http://schemas.microsoft.com/office/drawing/2014/main" id="{026F460E-828E-469D-B603-DC5A523182F4}"/>
                </a:ext>
              </a:extLst>
            </p:cNvPr>
            <p:cNvSpPr/>
            <p:nvPr/>
          </p:nvSpPr>
          <p:spPr>
            <a:xfrm>
              <a:off x="3304425" y="2045109"/>
              <a:ext cx="4747407" cy="2231923"/>
            </a:xfrm>
            <a:prstGeom prst="roundRect">
              <a:avLst>
                <a:gd name="adj" fmla="val 5000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00B9D71-E95E-4809-B324-7FF317200272}"/>
                </a:ext>
              </a:extLst>
            </p:cNvPr>
            <p:cNvSpPr/>
            <p:nvPr/>
          </p:nvSpPr>
          <p:spPr>
            <a:xfrm>
              <a:off x="3588775" y="2330245"/>
              <a:ext cx="4178709" cy="1661651"/>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182880" rtlCol="0" anchor="ctr"/>
            <a:lstStyle/>
            <a:p>
              <a:pPr algn="r"/>
              <a:r>
                <a:rPr lang="en-US" sz="6000" b="1" dirty="0">
                  <a:solidFill>
                    <a:schemeClr val="bg1">
                      <a:lumMod val="75000"/>
                    </a:schemeClr>
                  </a:solidFill>
                </a:rPr>
                <a:t>NO</a:t>
              </a:r>
            </a:p>
          </p:txBody>
        </p:sp>
        <p:sp>
          <p:nvSpPr>
            <p:cNvPr id="11" name="Oval 10">
              <a:extLst>
                <a:ext uri="{FF2B5EF4-FFF2-40B4-BE49-F238E27FC236}">
                  <a16:creationId xmlns:a16="http://schemas.microsoft.com/office/drawing/2014/main" id="{1F031802-CAB6-4CE9-9920-7BD3E66C1AAF}"/>
                </a:ext>
              </a:extLst>
            </p:cNvPr>
            <p:cNvSpPr/>
            <p:nvPr/>
          </p:nvSpPr>
          <p:spPr>
            <a:xfrm>
              <a:off x="3588775" y="2330243"/>
              <a:ext cx="1661651" cy="166165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9A27764-BE13-4B46-8B51-6476017D8595}"/>
                </a:ext>
              </a:extLst>
            </p:cNvPr>
            <p:cNvSpPr/>
            <p:nvPr/>
          </p:nvSpPr>
          <p:spPr>
            <a:xfrm>
              <a:off x="3588775" y="2330492"/>
              <a:ext cx="825909" cy="1661156"/>
            </a:xfrm>
            <a:custGeom>
              <a:avLst/>
              <a:gdLst>
                <a:gd name="connsiteX0" fmla="*/ 825909 w 825909"/>
                <a:gd name="connsiteY0" fmla="*/ 0 h 1661156"/>
                <a:gd name="connsiteX1" fmla="*/ 825909 w 825909"/>
                <a:gd name="connsiteY1" fmla="*/ 1661156 h 1661156"/>
                <a:gd name="connsiteX2" fmla="*/ 745879 w 825909"/>
                <a:gd name="connsiteY2" fmla="*/ 1657115 h 1661156"/>
                <a:gd name="connsiteX3" fmla="*/ 0 w 825909"/>
                <a:gd name="connsiteY3" fmla="*/ 830578 h 1661156"/>
                <a:gd name="connsiteX4" fmla="*/ 745879 w 825909"/>
                <a:gd name="connsiteY4" fmla="*/ 4042 h 1661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909" h="1661156">
                  <a:moveTo>
                    <a:pt x="825909" y="0"/>
                  </a:moveTo>
                  <a:lnTo>
                    <a:pt x="825909" y="1661156"/>
                  </a:lnTo>
                  <a:lnTo>
                    <a:pt x="745879" y="1657115"/>
                  </a:lnTo>
                  <a:cubicBezTo>
                    <a:pt x="326930" y="1614568"/>
                    <a:pt x="0" y="1260753"/>
                    <a:pt x="0" y="830578"/>
                  </a:cubicBezTo>
                  <a:cubicBezTo>
                    <a:pt x="0" y="400403"/>
                    <a:pt x="326930" y="46588"/>
                    <a:pt x="745879" y="4042"/>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6FDEE98C-2F65-4335-8EE5-414A1C66518B}"/>
              </a:ext>
            </a:extLst>
          </p:cNvPr>
          <p:cNvGrpSpPr/>
          <p:nvPr/>
        </p:nvGrpSpPr>
        <p:grpSpPr>
          <a:xfrm>
            <a:off x="534046" y="3382384"/>
            <a:ext cx="2926080" cy="2736703"/>
            <a:chOff x="332936" y="2627766"/>
            <a:chExt cx="2926080" cy="2736703"/>
          </a:xfrm>
        </p:grpSpPr>
        <p:sp>
          <p:nvSpPr>
            <p:cNvPr id="14" name="TextBox 13">
              <a:extLst>
                <a:ext uri="{FF2B5EF4-FFF2-40B4-BE49-F238E27FC236}">
                  <a16:creationId xmlns:a16="http://schemas.microsoft.com/office/drawing/2014/main" id="{F4098213-8448-4C18-AB68-76C80F60903F}"/>
                </a:ext>
              </a:extLst>
            </p:cNvPr>
            <p:cNvSpPr txBox="1"/>
            <p:nvPr/>
          </p:nvSpPr>
          <p:spPr>
            <a:xfrm>
              <a:off x="332936" y="2627766"/>
              <a:ext cx="2926080" cy="461665"/>
            </a:xfrm>
            <a:prstGeom prst="rect">
              <a:avLst/>
            </a:prstGeom>
            <a:noFill/>
          </p:spPr>
          <p:txBody>
            <a:bodyPr wrap="square" lIns="640080" rIns="0" rtlCol="0" anchor="b">
              <a:spAutoFit/>
            </a:bodyPr>
            <a:lstStyle/>
            <a:p>
              <a:r>
                <a:rPr lang="en-US" sz="2400" b="1" cap="all" noProof="1"/>
                <a:t>Lorem Ipsum</a:t>
              </a:r>
            </a:p>
          </p:txBody>
        </p:sp>
        <p:sp>
          <p:nvSpPr>
            <p:cNvPr id="15" name="TextBox 14">
              <a:extLst>
                <a:ext uri="{FF2B5EF4-FFF2-40B4-BE49-F238E27FC236}">
                  <a16:creationId xmlns:a16="http://schemas.microsoft.com/office/drawing/2014/main" id="{99EBC16C-87D0-4C45-8ADA-BE4D0BC7E16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6" name="Group 15">
            <a:extLst>
              <a:ext uri="{FF2B5EF4-FFF2-40B4-BE49-F238E27FC236}">
                <a16:creationId xmlns:a16="http://schemas.microsoft.com/office/drawing/2014/main" id="{162660B7-1146-4800-8BBC-5A5DA1A2CBF6}"/>
              </a:ext>
            </a:extLst>
          </p:cNvPr>
          <p:cNvGrpSpPr/>
          <p:nvPr/>
        </p:nvGrpSpPr>
        <p:grpSpPr>
          <a:xfrm>
            <a:off x="8731873" y="1153622"/>
            <a:ext cx="2926080" cy="2736703"/>
            <a:chOff x="332936" y="2627766"/>
            <a:chExt cx="2926080" cy="2736703"/>
          </a:xfrm>
        </p:grpSpPr>
        <p:sp>
          <p:nvSpPr>
            <p:cNvPr id="17" name="TextBox 16">
              <a:extLst>
                <a:ext uri="{FF2B5EF4-FFF2-40B4-BE49-F238E27FC236}">
                  <a16:creationId xmlns:a16="http://schemas.microsoft.com/office/drawing/2014/main" id="{B2181503-A6A0-4D2D-8CA7-60935977C44E}"/>
                </a:ext>
              </a:extLst>
            </p:cNvPr>
            <p:cNvSpPr txBox="1"/>
            <p:nvPr/>
          </p:nvSpPr>
          <p:spPr>
            <a:xfrm>
              <a:off x="332936" y="2627766"/>
              <a:ext cx="2926080" cy="461665"/>
            </a:xfrm>
            <a:prstGeom prst="rect">
              <a:avLst/>
            </a:prstGeom>
            <a:noFill/>
          </p:spPr>
          <p:txBody>
            <a:bodyPr wrap="square" lIns="640080" rIns="0" rtlCol="0" anchor="b">
              <a:spAutoFit/>
            </a:bodyPr>
            <a:lstStyle/>
            <a:p>
              <a:r>
                <a:rPr lang="en-US" sz="2400" b="1" cap="all" noProof="1"/>
                <a:t>Lorem Ipsum</a:t>
              </a:r>
            </a:p>
          </p:txBody>
        </p:sp>
        <p:sp>
          <p:nvSpPr>
            <p:cNvPr id="18" name="TextBox 17">
              <a:extLst>
                <a:ext uri="{FF2B5EF4-FFF2-40B4-BE49-F238E27FC236}">
                  <a16:creationId xmlns:a16="http://schemas.microsoft.com/office/drawing/2014/main" id="{E4FFD75F-2C6F-43D2-9DEC-30C677D7D94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4" name="Graphic 19" descr="Close">
            <a:extLst>
              <a:ext uri="{FF2B5EF4-FFF2-40B4-BE49-F238E27FC236}">
                <a16:creationId xmlns:a16="http://schemas.microsoft.com/office/drawing/2014/main" id="{99B40660-395F-4C89-A937-C7CC49E65C93}"/>
              </a:ext>
            </a:extLst>
          </p:cNvPr>
          <p:cNvSpPr/>
          <p:nvPr/>
        </p:nvSpPr>
        <p:spPr>
          <a:xfrm>
            <a:off x="608865" y="3395090"/>
            <a:ext cx="420414" cy="420414"/>
          </a:xfrm>
          <a:custGeom>
            <a:avLst/>
            <a:gdLst>
              <a:gd name="connsiteX0" fmla="*/ 420415 w 420414"/>
              <a:gd name="connsiteY0" fmla="*/ 50474 h 420414"/>
              <a:gd name="connsiteX1" fmla="*/ 369941 w 420414"/>
              <a:gd name="connsiteY1" fmla="*/ 0 h 420414"/>
              <a:gd name="connsiteX2" fmla="*/ 210207 w 420414"/>
              <a:gd name="connsiteY2" fmla="*/ 159734 h 420414"/>
              <a:gd name="connsiteX3" fmla="*/ 50474 w 420414"/>
              <a:gd name="connsiteY3" fmla="*/ 0 h 420414"/>
              <a:gd name="connsiteX4" fmla="*/ 0 w 420414"/>
              <a:gd name="connsiteY4" fmla="*/ 50474 h 420414"/>
              <a:gd name="connsiteX5" fmla="*/ 159734 w 420414"/>
              <a:gd name="connsiteY5" fmla="*/ 210207 h 420414"/>
              <a:gd name="connsiteX6" fmla="*/ 0 w 420414"/>
              <a:gd name="connsiteY6" fmla="*/ 369941 h 420414"/>
              <a:gd name="connsiteX7" fmla="*/ 50474 w 420414"/>
              <a:gd name="connsiteY7" fmla="*/ 420415 h 420414"/>
              <a:gd name="connsiteX8" fmla="*/ 210207 w 420414"/>
              <a:gd name="connsiteY8" fmla="*/ 260681 h 420414"/>
              <a:gd name="connsiteX9" fmla="*/ 369941 w 420414"/>
              <a:gd name="connsiteY9" fmla="*/ 420415 h 420414"/>
              <a:gd name="connsiteX10" fmla="*/ 420415 w 420414"/>
              <a:gd name="connsiteY10" fmla="*/ 369941 h 420414"/>
              <a:gd name="connsiteX11" fmla="*/ 260681 w 420414"/>
              <a:gd name="connsiteY11" fmla="*/ 210207 h 42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0414" h="420414">
                <a:moveTo>
                  <a:pt x="420415" y="50474"/>
                </a:moveTo>
                <a:lnTo>
                  <a:pt x="369941" y="0"/>
                </a:lnTo>
                <a:lnTo>
                  <a:pt x="210207" y="159734"/>
                </a:lnTo>
                <a:lnTo>
                  <a:pt x="50474" y="0"/>
                </a:lnTo>
                <a:lnTo>
                  <a:pt x="0" y="50474"/>
                </a:lnTo>
                <a:lnTo>
                  <a:pt x="159734" y="210207"/>
                </a:lnTo>
                <a:lnTo>
                  <a:pt x="0" y="369941"/>
                </a:lnTo>
                <a:lnTo>
                  <a:pt x="50474" y="420415"/>
                </a:lnTo>
                <a:lnTo>
                  <a:pt x="210207" y="260681"/>
                </a:lnTo>
                <a:lnTo>
                  <a:pt x="369941" y="420415"/>
                </a:lnTo>
                <a:lnTo>
                  <a:pt x="420415" y="369941"/>
                </a:lnTo>
                <a:lnTo>
                  <a:pt x="260681" y="210207"/>
                </a:lnTo>
                <a:close/>
              </a:path>
            </a:pathLst>
          </a:custGeom>
          <a:solidFill>
            <a:srgbClr val="C13018"/>
          </a:solidFill>
          <a:ln w="5854" cap="flat">
            <a:noFill/>
            <a:prstDash val="solid"/>
            <a:miter/>
          </a:ln>
        </p:spPr>
        <p:txBody>
          <a:bodyPr rtlCol="0" anchor="ctr"/>
          <a:lstStyle/>
          <a:p>
            <a:endParaRPr lang="en-US"/>
          </a:p>
        </p:txBody>
      </p:sp>
      <p:sp>
        <p:nvSpPr>
          <p:cNvPr id="25" name="Graphic 21" descr="Checkmark">
            <a:extLst>
              <a:ext uri="{FF2B5EF4-FFF2-40B4-BE49-F238E27FC236}">
                <a16:creationId xmlns:a16="http://schemas.microsoft.com/office/drawing/2014/main" id="{0D55A628-464B-42CB-B768-F43D53F11101}"/>
              </a:ext>
            </a:extLst>
          </p:cNvPr>
          <p:cNvSpPr/>
          <p:nvPr/>
        </p:nvSpPr>
        <p:spPr>
          <a:xfrm>
            <a:off x="8745276" y="1193248"/>
            <a:ext cx="548676" cy="385380"/>
          </a:xfrm>
          <a:custGeom>
            <a:avLst/>
            <a:gdLst>
              <a:gd name="connsiteX0" fmla="*/ 500579 w 548676"/>
              <a:gd name="connsiteY0" fmla="*/ 0 h 385380"/>
              <a:gd name="connsiteX1" fmla="*/ 196550 w 548676"/>
              <a:gd name="connsiteY1" fmla="*/ 287402 h 385380"/>
              <a:gd name="connsiteX2" fmla="*/ 50474 w 548676"/>
              <a:gd name="connsiteY2" fmla="*/ 137763 h 385380"/>
              <a:gd name="connsiteX3" fmla="*/ 0 w 548676"/>
              <a:gd name="connsiteY3" fmla="*/ 185861 h 385380"/>
              <a:gd name="connsiteX4" fmla="*/ 194175 w 548676"/>
              <a:gd name="connsiteY4" fmla="*/ 385380 h 385380"/>
              <a:gd name="connsiteX5" fmla="*/ 245242 w 548676"/>
              <a:gd name="connsiteY5" fmla="*/ 337876 h 385380"/>
              <a:gd name="connsiteX6" fmla="*/ 548677 w 548676"/>
              <a:gd name="connsiteY6" fmla="*/ 49880 h 38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8676" h="385380">
                <a:moveTo>
                  <a:pt x="500579" y="0"/>
                </a:moveTo>
                <a:lnTo>
                  <a:pt x="196550" y="287402"/>
                </a:lnTo>
                <a:lnTo>
                  <a:pt x="50474" y="137763"/>
                </a:lnTo>
                <a:lnTo>
                  <a:pt x="0" y="185861"/>
                </a:lnTo>
                <a:lnTo>
                  <a:pt x="194175" y="385380"/>
                </a:lnTo>
                <a:lnTo>
                  <a:pt x="245242" y="337876"/>
                </a:lnTo>
                <a:lnTo>
                  <a:pt x="548677" y="49880"/>
                </a:lnTo>
                <a:close/>
              </a:path>
            </a:pathLst>
          </a:custGeom>
          <a:solidFill>
            <a:srgbClr val="7E9445"/>
          </a:solidFill>
          <a:ln w="5854" cap="flat">
            <a:noFill/>
            <a:prstDash val="solid"/>
            <a:miter/>
          </a:ln>
        </p:spPr>
        <p:txBody>
          <a:bodyPr rtlCol="0" anchor="ctr"/>
          <a:lstStyle/>
          <a:p>
            <a:endParaRPr lang="en-US"/>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Toggle Switches – Slide Template</a:t>
            </a:r>
          </a:p>
        </p:txBody>
      </p:sp>
      <p:grpSp>
        <p:nvGrpSpPr>
          <p:cNvPr id="3" name="Group 2">
            <a:extLst>
              <a:ext uri="{FF2B5EF4-FFF2-40B4-BE49-F238E27FC236}">
                <a16:creationId xmlns:a16="http://schemas.microsoft.com/office/drawing/2014/main" id="{4B6950FB-8D93-40B2-B9E4-B90839F93D77}"/>
              </a:ext>
            </a:extLst>
          </p:cNvPr>
          <p:cNvGrpSpPr/>
          <p:nvPr/>
        </p:nvGrpSpPr>
        <p:grpSpPr>
          <a:xfrm>
            <a:off x="3994174" y="1533832"/>
            <a:ext cx="4203653" cy="1976285"/>
            <a:chOff x="3304425" y="2045109"/>
            <a:chExt cx="4747407" cy="2231923"/>
          </a:xfrm>
        </p:grpSpPr>
        <p:sp>
          <p:nvSpPr>
            <p:cNvPr id="4" name="Rectangle: Rounded Corners 3">
              <a:extLst>
                <a:ext uri="{FF2B5EF4-FFF2-40B4-BE49-F238E27FC236}">
                  <a16:creationId xmlns:a16="http://schemas.microsoft.com/office/drawing/2014/main" id="{3A12E576-5E06-4F91-ADB6-368FFCCB85D0}"/>
                </a:ext>
              </a:extLst>
            </p:cNvPr>
            <p:cNvSpPr/>
            <p:nvPr/>
          </p:nvSpPr>
          <p:spPr>
            <a:xfrm>
              <a:off x="3304425" y="2045109"/>
              <a:ext cx="4747407" cy="2231923"/>
            </a:xfrm>
            <a:prstGeom prst="roundRect">
              <a:avLst>
                <a:gd name="adj" fmla="val 50000"/>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C2BCDEE7-E12A-4A54-BB44-543183449004}"/>
                </a:ext>
              </a:extLst>
            </p:cNvPr>
            <p:cNvSpPr/>
            <p:nvPr/>
          </p:nvSpPr>
          <p:spPr>
            <a:xfrm>
              <a:off x="3588775" y="2330245"/>
              <a:ext cx="4178709" cy="1661651"/>
            </a:xfrm>
            <a:prstGeom prst="roundRect">
              <a:avLst>
                <a:gd name="adj" fmla="val 50000"/>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6000" b="1" dirty="0">
                  <a:solidFill>
                    <a:schemeClr val="tx1">
                      <a:lumMod val="65000"/>
                      <a:lumOff val="35000"/>
                    </a:schemeClr>
                  </a:solidFill>
                </a:rPr>
                <a:t>YES</a:t>
              </a:r>
            </a:p>
          </p:txBody>
        </p:sp>
        <p:sp>
          <p:nvSpPr>
            <p:cNvPr id="6" name="Oval 5">
              <a:extLst>
                <a:ext uri="{FF2B5EF4-FFF2-40B4-BE49-F238E27FC236}">
                  <a16:creationId xmlns:a16="http://schemas.microsoft.com/office/drawing/2014/main" id="{671EFCDA-1CB3-4AA9-BC89-132679909E8C}"/>
                </a:ext>
              </a:extLst>
            </p:cNvPr>
            <p:cNvSpPr/>
            <p:nvPr/>
          </p:nvSpPr>
          <p:spPr>
            <a:xfrm>
              <a:off x="6105833" y="2330245"/>
              <a:ext cx="1661651" cy="16616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3DDDE49F-4CE0-4462-B7DE-224C29B77075}"/>
                </a:ext>
              </a:extLst>
            </p:cNvPr>
            <p:cNvSpPr/>
            <p:nvPr/>
          </p:nvSpPr>
          <p:spPr>
            <a:xfrm>
              <a:off x="6105833" y="2330493"/>
              <a:ext cx="825909" cy="1661156"/>
            </a:xfrm>
            <a:custGeom>
              <a:avLst/>
              <a:gdLst>
                <a:gd name="connsiteX0" fmla="*/ 825909 w 825909"/>
                <a:gd name="connsiteY0" fmla="*/ 0 h 1661156"/>
                <a:gd name="connsiteX1" fmla="*/ 825909 w 825909"/>
                <a:gd name="connsiteY1" fmla="*/ 1661156 h 1661156"/>
                <a:gd name="connsiteX2" fmla="*/ 745879 w 825909"/>
                <a:gd name="connsiteY2" fmla="*/ 1657115 h 1661156"/>
                <a:gd name="connsiteX3" fmla="*/ 0 w 825909"/>
                <a:gd name="connsiteY3" fmla="*/ 830578 h 1661156"/>
                <a:gd name="connsiteX4" fmla="*/ 745879 w 825909"/>
                <a:gd name="connsiteY4" fmla="*/ 4042 h 1661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909" h="1661156">
                  <a:moveTo>
                    <a:pt x="825909" y="0"/>
                  </a:moveTo>
                  <a:lnTo>
                    <a:pt x="825909" y="1661156"/>
                  </a:lnTo>
                  <a:lnTo>
                    <a:pt x="745879" y="1657115"/>
                  </a:lnTo>
                  <a:cubicBezTo>
                    <a:pt x="326930" y="1614568"/>
                    <a:pt x="0" y="1260753"/>
                    <a:pt x="0" y="830578"/>
                  </a:cubicBezTo>
                  <a:cubicBezTo>
                    <a:pt x="0" y="400403"/>
                    <a:pt x="326930" y="46588"/>
                    <a:pt x="745879" y="4042"/>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 name="Group 7">
            <a:extLst>
              <a:ext uri="{FF2B5EF4-FFF2-40B4-BE49-F238E27FC236}">
                <a16:creationId xmlns:a16="http://schemas.microsoft.com/office/drawing/2014/main" id="{C5BB105A-3AFD-439A-8415-C3D842807C08}"/>
              </a:ext>
            </a:extLst>
          </p:cNvPr>
          <p:cNvGrpSpPr/>
          <p:nvPr/>
        </p:nvGrpSpPr>
        <p:grpSpPr>
          <a:xfrm>
            <a:off x="3994173" y="3762594"/>
            <a:ext cx="4203653" cy="1976285"/>
            <a:chOff x="3304425" y="2045109"/>
            <a:chExt cx="4747407" cy="2231923"/>
          </a:xfrm>
        </p:grpSpPr>
        <p:sp>
          <p:nvSpPr>
            <p:cNvPr id="9" name="Rectangle: Rounded Corners 8">
              <a:extLst>
                <a:ext uri="{FF2B5EF4-FFF2-40B4-BE49-F238E27FC236}">
                  <a16:creationId xmlns:a16="http://schemas.microsoft.com/office/drawing/2014/main" id="{026F460E-828E-469D-B603-DC5A523182F4}"/>
                </a:ext>
              </a:extLst>
            </p:cNvPr>
            <p:cNvSpPr/>
            <p:nvPr/>
          </p:nvSpPr>
          <p:spPr>
            <a:xfrm>
              <a:off x="3304425" y="2045109"/>
              <a:ext cx="4747407" cy="2231923"/>
            </a:xfrm>
            <a:prstGeom prst="roundRect">
              <a:avLst>
                <a:gd name="adj" fmla="val 50000"/>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00B9D71-E95E-4809-B324-7FF317200272}"/>
                </a:ext>
              </a:extLst>
            </p:cNvPr>
            <p:cNvSpPr/>
            <p:nvPr/>
          </p:nvSpPr>
          <p:spPr>
            <a:xfrm>
              <a:off x="3588775" y="2330245"/>
              <a:ext cx="4178709" cy="1661651"/>
            </a:xfrm>
            <a:prstGeom prst="roundRect">
              <a:avLst>
                <a:gd name="adj" fmla="val 50000"/>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182880" rtlCol="0" anchor="ctr"/>
            <a:lstStyle/>
            <a:p>
              <a:pPr algn="r"/>
              <a:r>
                <a:rPr lang="en-US" sz="6000" b="1" dirty="0">
                  <a:solidFill>
                    <a:schemeClr val="tx1">
                      <a:lumMod val="65000"/>
                      <a:lumOff val="35000"/>
                    </a:schemeClr>
                  </a:solidFill>
                </a:rPr>
                <a:t>NO</a:t>
              </a:r>
            </a:p>
          </p:txBody>
        </p:sp>
        <p:sp>
          <p:nvSpPr>
            <p:cNvPr id="11" name="Oval 10">
              <a:extLst>
                <a:ext uri="{FF2B5EF4-FFF2-40B4-BE49-F238E27FC236}">
                  <a16:creationId xmlns:a16="http://schemas.microsoft.com/office/drawing/2014/main" id="{1F031802-CAB6-4CE9-9920-7BD3E66C1AAF}"/>
                </a:ext>
              </a:extLst>
            </p:cNvPr>
            <p:cNvSpPr/>
            <p:nvPr/>
          </p:nvSpPr>
          <p:spPr>
            <a:xfrm>
              <a:off x="3588775" y="2330243"/>
              <a:ext cx="1661651" cy="166165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9A27764-BE13-4B46-8B51-6476017D8595}"/>
                </a:ext>
              </a:extLst>
            </p:cNvPr>
            <p:cNvSpPr/>
            <p:nvPr/>
          </p:nvSpPr>
          <p:spPr>
            <a:xfrm>
              <a:off x="3588775" y="2330492"/>
              <a:ext cx="825909" cy="1661156"/>
            </a:xfrm>
            <a:custGeom>
              <a:avLst/>
              <a:gdLst>
                <a:gd name="connsiteX0" fmla="*/ 825909 w 825909"/>
                <a:gd name="connsiteY0" fmla="*/ 0 h 1661156"/>
                <a:gd name="connsiteX1" fmla="*/ 825909 w 825909"/>
                <a:gd name="connsiteY1" fmla="*/ 1661156 h 1661156"/>
                <a:gd name="connsiteX2" fmla="*/ 745879 w 825909"/>
                <a:gd name="connsiteY2" fmla="*/ 1657115 h 1661156"/>
                <a:gd name="connsiteX3" fmla="*/ 0 w 825909"/>
                <a:gd name="connsiteY3" fmla="*/ 830578 h 1661156"/>
                <a:gd name="connsiteX4" fmla="*/ 745879 w 825909"/>
                <a:gd name="connsiteY4" fmla="*/ 4042 h 1661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909" h="1661156">
                  <a:moveTo>
                    <a:pt x="825909" y="0"/>
                  </a:moveTo>
                  <a:lnTo>
                    <a:pt x="825909" y="1661156"/>
                  </a:lnTo>
                  <a:lnTo>
                    <a:pt x="745879" y="1657115"/>
                  </a:lnTo>
                  <a:cubicBezTo>
                    <a:pt x="326930" y="1614568"/>
                    <a:pt x="0" y="1260753"/>
                    <a:pt x="0" y="830578"/>
                  </a:cubicBezTo>
                  <a:cubicBezTo>
                    <a:pt x="0" y="400403"/>
                    <a:pt x="326930" y="46588"/>
                    <a:pt x="745879" y="4042"/>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6FDEE98C-2F65-4335-8EE5-414A1C66518B}"/>
              </a:ext>
            </a:extLst>
          </p:cNvPr>
          <p:cNvGrpSpPr/>
          <p:nvPr/>
        </p:nvGrpSpPr>
        <p:grpSpPr>
          <a:xfrm>
            <a:off x="534046" y="3382384"/>
            <a:ext cx="2926080" cy="2736703"/>
            <a:chOff x="332936" y="2627766"/>
            <a:chExt cx="2926080" cy="2736703"/>
          </a:xfrm>
        </p:grpSpPr>
        <p:sp>
          <p:nvSpPr>
            <p:cNvPr id="14" name="TextBox 13">
              <a:extLst>
                <a:ext uri="{FF2B5EF4-FFF2-40B4-BE49-F238E27FC236}">
                  <a16:creationId xmlns:a16="http://schemas.microsoft.com/office/drawing/2014/main" id="{F4098213-8448-4C18-AB68-76C80F60903F}"/>
                </a:ext>
              </a:extLst>
            </p:cNvPr>
            <p:cNvSpPr txBox="1"/>
            <p:nvPr/>
          </p:nvSpPr>
          <p:spPr>
            <a:xfrm>
              <a:off x="332936" y="2627766"/>
              <a:ext cx="2926080" cy="461665"/>
            </a:xfrm>
            <a:prstGeom prst="rect">
              <a:avLst/>
            </a:prstGeom>
            <a:noFill/>
          </p:spPr>
          <p:txBody>
            <a:bodyPr wrap="square" lIns="640080" rIns="0" rtlCol="0" anchor="b">
              <a:spAutoFit/>
            </a:bodyPr>
            <a:lstStyle/>
            <a:p>
              <a:r>
                <a:rPr lang="en-US" sz="2400" b="1" cap="all" noProof="1">
                  <a:solidFill>
                    <a:schemeClr val="bg1"/>
                  </a:solidFill>
                </a:rPr>
                <a:t>Lorem Ipsum</a:t>
              </a:r>
            </a:p>
          </p:txBody>
        </p:sp>
        <p:sp>
          <p:nvSpPr>
            <p:cNvPr id="15" name="TextBox 14">
              <a:extLst>
                <a:ext uri="{FF2B5EF4-FFF2-40B4-BE49-F238E27FC236}">
                  <a16:creationId xmlns:a16="http://schemas.microsoft.com/office/drawing/2014/main" id="{99EBC16C-87D0-4C45-8ADA-BE4D0BC7E16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6" name="Group 15">
            <a:extLst>
              <a:ext uri="{FF2B5EF4-FFF2-40B4-BE49-F238E27FC236}">
                <a16:creationId xmlns:a16="http://schemas.microsoft.com/office/drawing/2014/main" id="{162660B7-1146-4800-8BBC-5A5DA1A2CBF6}"/>
              </a:ext>
            </a:extLst>
          </p:cNvPr>
          <p:cNvGrpSpPr/>
          <p:nvPr/>
        </p:nvGrpSpPr>
        <p:grpSpPr>
          <a:xfrm>
            <a:off x="8731873" y="1153622"/>
            <a:ext cx="2926080" cy="2736703"/>
            <a:chOff x="332936" y="2627766"/>
            <a:chExt cx="2926080" cy="2736703"/>
          </a:xfrm>
        </p:grpSpPr>
        <p:sp>
          <p:nvSpPr>
            <p:cNvPr id="17" name="TextBox 16">
              <a:extLst>
                <a:ext uri="{FF2B5EF4-FFF2-40B4-BE49-F238E27FC236}">
                  <a16:creationId xmlns:a16="http://schemas.microsoft.com/office/drawing/2014/main" id="{B2181503-A6A0-4D2D-8CA7-60935977C44E}"/>
                </a:ext>
              </a:extLst>
            </p:cNvPr>
            <p:cNvSpPr txBox="1"/>
            <p:nvPr/>
          </p:nvSpPr>
          <p:spPr>
            <a:xfrm>
              <a:off x="332936" y="2627766"/>
              <a:ext cx="2926080" cy="461665"/>
            </a:xfrm>
            <a:prstGeom prst="rect">
              <a:avLst/>
            </a:prstGeom>
            <a:noFill/>
          </p:spPr>
          <p:txBody>
            <a:bodyPr wrap="square" lIns="640080" rIns="0" rtlCol="0" anchor="b">
              <a:spAutoFit/>
            </a:bodyPr>
            <a:lstStyle/>
            <a:p>
              <a:r>
                <a:rPr lang="en-US" sz="2400" b="1" cap="all" noProof="1">
                  <a:solidFill>
                    <a:schemeClr val="bg1"/>
                  </a:solidFill>
                </a:rPr>
                <a:t>Lorem Ipsum</a:t>
              </a:r>
            </a:p>
          </p:txBody>
        </p:sp>
        <p:sp>
          <p:nvSpPr>
            <p:cNvPr id="18" name="TextBox 17">
              <a:extLst>
                <a:ext uri="{FF2B5EF4-FFF2-40B4-BE49-F238E27FC236}">
                  <a16:creationId xmlns:a16="http://schemas.microsoft.com/office/drawing/2014/main" id="{E4FFD75F-2C6F-43D2-9DEC-30C677D7D94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9" name="Graphic 19" descr="Close">
            <a:extLst>
              <a:ext uri="{FF2B5EF4-FFF2-40B4-BE49-F238E27FC236}">
                <a16:creationId xmlns:a16="http://schemas.microsoft.com/office/drawing/2014/main" id="{99B40660-395F-4C89-A937-C7CC49E65C93}"/>
              </a:ext>
            </a:extLst>
          </p:cNvPr>
          <p:cNvSpPr/>
          <p:nvPr/>
        </p:nvSpPr>
        <p:spPr>
          <a:xfrm>
            <a:off x="608865" y="3395090"/>
            <a:ext cx="420414" cy="420414"/>
          </a:xfrm>
          <a:custGeom>
            <a:avLst/>
            <a:gdLst>
              <a:gd name="connsiteX0" fmla="*/ 420415 w 420414"/>
              <a:gd name="connsiteY0" fmla="*/ 50474 h 420414"/>
              <a:gd name="connsiteX1" fmla="*/ 369941 w 420414"/>
              <a:gd name="connsiteY1" fmla="*/ 0 h 420414"/>
              <a:gd name="connsiteX2" fmla="*/ 210207 w 420414"/>
              <a:gd name="connsiteY2" fmla="*/ 159734 h 420414"/>
              <a:gd name="connsiteX3" fmla="*/ 50474 w 420414"/>
              <a:gd name="connsiteY3" fmla="*/ 0 h 420414"/>
              <a:gd name="connsiteX4" fmla="*/ 0 w 420414"/>
              <a:gd name="connsiteY4" fmla="*/ 50474 h 420414"/>
              <a:gd name="connsiteX5" fmla="*/ 159734 w 420414"/>
              <a:gd name="connsiteY5" fmla="*/ 210207 h 420414"/>
              <a:gd name="connsiteX6" fmla="*/ 0 w 420414"/>
              <a:gd name="connsiteY6" fmla="*/ 369941 h 420414"/>
              <a:gd name="connsiteX7" fmla="*/ 50474 w 420414"/>
              <a:gd name="connsiteY7" fmla="*/ 420415 h 420414"/>
              <a:gd name="connsiteX8" fmla="*/ 210207 w 420414"/>
              <a:gd name="connsiteY8" fmla="*/ 260681 h 420414"/>
              <a:gd name="connsiteX9" fmla="*/ 369941 w 420414"/>
              <a:gd name="connsiteY9" fmla="*/ 420415 h 420414"/>
              <a:gd name="connsiteX10" fmla="*/ 420415 w 420414"/>
              <a:gd name="connsiteY10" fmla="*/ 369941 h 420414"/>
              <a:gd name="connsiteX11" fmla="*/ 260681 w 420414"/>
              <a:gd name="connsiteY11" fmla="*/ 210207 h 42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0414" h="420414">
                <a:moveTo>
                  <a:pt x="420415" y="50474"/>
                </a:moveTo>
                <a:lnTo>
                  <a:pt x="369941" y="0"/>
                </a:lnTo>
                <a:lnTo>
                  <a:pt x="210207" y="159734"/>
                </a:lnTo>
                <a:lnTo>
                  <a:pt x="50474" y="0"/>
                </a:lnTo>
                <a:lnTo>
                  <a:pt x="0" y="50474"/>
                </a:lnTo>
                <a:lnTo>
                  <a:pt x="159734" y="210207"/>
                </a:lnTo>
                <a:lnTo>
                  <a:pt x="0" y="369941"/>
                </a:lnTo>
                <a:lnTo>
                  <a:pt x="50474" y="420415"/>
                </a:lnTo>
                <a:lnTo>
                  <a:pt x="210207" y="260681"/>
                </a:lnTo>
                <a:lnTo>
                  <a:pt x="369941" y="420415"/>
                </a:lnTo>
                <a:lnTo>
                  <a:pt x="420415" y="369941"/>
                </a:lnTo>
                <a:lnTo>
                  <a:pt x="260681" y="210207"/>
                </a:lnTo>
                <a:close/>
              </a:path>
            </a:pathLst>
          </a:custGeom>
          <a:solidFill>
            <a:srgbClr val="C13018"/>
          </a:solidFill>
          <a:ln w="5854" cap="flat">
            <a:noFill/>
            <a:prstDash val="solid"/>
            <a:miter/>
          </a:ln>
        </p:spPr>
        <p:txBody>
          <a:bodyPr rtlCol="0" anchor="ctr"/>
          <a:lstStyle/>
          <a:p>
            <a:endParaRPr lang="en-US"/>
          </a:p>
        </p:txBody>
      </p:sp>
      <p:sp>
        <p:nvSpPr>
          <p:cNvPr id="21" name="Graphic 21" descr="Checkmark">
            <a:extLst>
              <a:ext uri="{FF2B5EF4-FFF2-40B4-BE49-F238E27FC236}">
                <a16:creationId xmlns:a16="http://schemas.microsoft.com/office/drawing/2014/main" id="{0D55A628-464B-42CB-B768-F43D53F11101}"/>
              </a:ext>
            </a:extLst>
          </p:cNvPr>
          <p:cNvSpPr/>
          <p:nvPr/>
        </p:nvSpPr>
        <p:spPr>
          <a:xfrm>
            <a:off x="8745276" y="1193248"/>
            <a:ext cx="548676" cy="385380"/>
          </a:xfrm>
          <a:custGeom>
            <a:avLst/>
            <a:gdLst>
              <a:gd name="connsiteX0" fmla="*/ 500579 w 548676"/>
              <a:gd name="connsiteY0" fmla="*/ 0 h 385380"/>
              <a:gd name="connsiteX1" fmla="*/ 196550 w 548676"/>
              <a:gd name="connsiteY1" fmla="*/ 287402 h 385380"/>
              <a:gd name="connsiteX2" fmla="*/ 50474 w 548676"/>
              <a:gd name="connsiteY2" fmla="*/ 137763 h 385380"/>
              <a:gd name="connsiteX3" fmla="*/ 0 w 548676"/>
              <a:gd name="connsiteY3" fmla="*/ 185861 h 385380"/>
              <a:gd name="connsiteX4" fmla="*/ 194175 w 548676"/>
              <a:gd name="connsiteY4" fmla="*/ 385380 h 385380"/>
              <a:gd name="connsiteX5" fmla="*/ 245242 w 548676"/>
              <a:gd name="connsiteY5" fmla="*/ 337876 h 385380"/>
              <a:gd name="connsiteX6" fmla="*/ 548677 w 548676"/>
              <a:gd name="connsiteY6" fmla="*/ 49880 h 38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8676" h="385380">
                <a:moveTo>
                  <a:pt x="500579" y="0"/>
                </a:moveTo>
                <a:lnTo>
                  <a:pt x="196550" y="287402"/>
                </a:lnTo>
                <a:lnTo>
                  <a:pt x="50474" y="137763"/>
                </a:lnTo>
                <a:lnTo>
                  <a:pt x="0" y="185861"/>
                </a:lnTo>
                <a:lnTo>
                  <a:pt x="194175" y="385380"/>
                </a:lnTo>
                <a:lnTo>
                  <a:pt x="245242" y="337876"/>
                </a:lnTo>
                <a:lnTo>
                  <a:pt x="548677" y="49880"/>
                </a:lnTo>
                <a:close/>
              </a:path>
            </a:pathLst>
          </a:custGeom>
          <a:solidFill>
            <a:srgbClr val="A2B969"/>
          </a:solidFill>
          <a:ln w="5854" cap="flat">
            <a:noFill/>
            <a:prstDash val="solid"/>
            <a:miter/>
          </a:ln>
        </p:spPr>
        <p:txBody>
          <a:bodyPr rtlCol="0" anchor="ctr"/>
          <a:lstStyle/>
          <a:p>
            <a:endParaRPr lang="en-US"/>
          </a:p>
        </p:txBody>
      </p:sp>
    </p:spTree>
    <p:extLst>
      <p:ext uri="{BB962C8B-B14F-4D97-AF65-F5344CB8AC3E}">
        <p14:creationId xmlns:p14="http://schemas.microsoft.com/office/powerpoint/2010/main" val="164283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8492</TotalTime>
  <Words>375</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Toggle Switches – Slide Template</vt:lpstr>
      <vt:lpstr>Toggle Switches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Toggle Switches</dc:title>
  <dc:creator>PresentationGO.com</dc:creator>
  <dc:description>© Copyright PresentationGO.com</dc:description>
  <dcterms:created xsi:type="dcterms:W3CDTF">2014-11-26T05:14:11Z</dcterms:created>
  <dcterms:modified xsi:type="dcterms:W3CDTF">2020-10-21T04:52:44Z</dcterms:modified>
  <cp:category>Graphics &amp; Metaphors</cp:category>
</cp:coreProperties>
</file>