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7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Toilet Paper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580CD8F-055D-4673-A2D5-6F2BF0DF8B1D}"/>
              </a:ext>
            </a:extLst>
          </p:cNvPr>
          <p:cNvGrpSpPr/>
          <p:nvPr/>
        </p:nvGrpSpPr>
        <p:grpSpPr>
          <a:xfrm>
            <a:off x="4432439" y="2346815"/>
            <a:ext cx="1223949" cy="2728441"/>
            <a:chOff x="4432439" y="2346815"/>
            <a:chExt cx="1223949" cy="272844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5D514A4-E46E-4761-9CBF-F4FB177FEA11}"/>
                </a:ext>
              </a:extLst>
            </p:cNvPr>
            <p:cNvSpPr/>
            <p:nvPr/>
          </p:nvSpPr>
          <p:spPr>
            <a:xfrm>
              <a:off x="4689615" y="2874262"/>
              <a:ext cx="965555" cy="537448"/>
            </a:xfrm>
            <a:custGeom>
              <a:avLst/>
              <a:gdLst>
                <a:gd name="connsiteX0" fmla="*/ 313722 w 1287407"/>
                <a:gd name="connsiteY0" fmla="*/ 0 h 716597"/>
                <a:gd name="connsiteX1" fmla="*/ 1287407 w 1287407"/>
                <a:gd name="connsiteY1" fmla="*/ 0 h 716597"/>
                <a:gd name="connsiteX2" fmla="*/ 1283457 w 1287407"/>
                <a:gd name="connsiteY2" fmla="*/ 104234 h 716597"/>
                <a:gd name="connsiteX3" fmla="*/ 1075685 w 1287407"/>
                <a:gd name="connsiteY3" fmla="*/ 651821 h 716597"/>
                <a:gd name="connsiteX4" fmla="*/ 897906 w 1287407"/>
                <a:gd name="connsiteY4" fmla="*/ 716597 h 716597"/>
                <a:gd name="connsiteX5" fmla="*/ 0 w 128740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07" h="716597">
                  <a:moveTo>
                    <a:pt x="313722" y="0"/>
                  </a:moveTo>
                  <a:lnTo>
                    <a:pt x="1287407" y="0"/>
                  </a:lnTo>
                  <a:lnTo>
                    <a:pt x="1283457" y="104234"/>
                  </a:lnTo>
                  <a:cubicBezTo>
                    <a:pt x="1258192" y="423462"/>
                    <a:pt x="1152341" y="578493"/>
                    <a:pt x="1075685" y="651821"/>
                  </a:cubicBezTo>
                  <a:cubicBezTo>
                    <a:pt x="1026152" y="695005"/>
                    <a:pt x="962656" y="716597"/>
                    <a:pt x="897906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D8E2EA-F531-4A5E-8C8B-8611F0BE9A91}"/>
                </a:ext>
              </a:extLst>
            </p:cNvPr>
            <p:cNvSpPr/>
            <p:nvPr/>
          </p:nvSpPr>
          <p:spPr>
            <a:xfrm>
              <a:off x="4689615" y="2346815"/>
              <a:ext cx="966773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3" y="21422"/>
                    <a:pt x="19813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7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6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5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2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5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4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3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5" y="21315"/>
                    <a:pt x="14110" y="21315"/>
                  </a:cubicBezTo>
                  <a:lnTo>
                    <a:pt x="13705" y="21315"/>
                  </a:lnTo>
                  <a:cubicBezTo>
                    <a:pt x="13599" y="21315"/>
                    <a:pt x="13514" y="21422"/>
                    <a:pt x="13514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8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7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6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5" y="21315"/>
                  </a:cubicBezTo>
                  <a:lnTo>
                    <a:pt x="5831" y="21315"/>
                  </a:lnTo>
                  <a:cubicBezTo>
                    <a:pt x="5725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Oval">
              <a:extLst>
                <a:ext uri="{FF2B5EF4-FFF2-40B4-BE49-F238E27FC236}">
                  <a16:creationId xmlns:a16="http://schemas.microsoft.com/office/drawing/2014/main" id="{536810C9-A518-4CAB-B264-52B12CB40B9C}"/>
                </a:ext>
              </a:extLst>
            </p:cNvPr>
            <p:cNvSpPr/>
            <p:nvPr/>
          </p:nvSpPr>
          <p:spPr>
            <a:xfrm>
              <a:off x="4432439" y="2346816"/>
              <a:ext cx="508634" cy="106489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Oval">
              <a:extLst>
                <a:ext uri="{FF2B5EF4-FFF2-40B4-BE49-F238E27FC236}">
                  <a16:creationId xmlns:a16="http://schemas.microsoft.com/office/drawing/2014/main" id="{DA526272-188F-4018-B6BA-D21C8F313585}"/>
                </a:ext>
              </a:extLst>
            </p:cNvPr>
            <p:cNvSpPr/>
            <p:nvPr/>
          </p:nvSpPr>
          <p:spPr>
            <a:xfrm>
              <a:off x="4622940" y="2699241"/>
              <a:ext cx="131445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0935063-2B91-4CEB-BCDA-C872629A18F5}"/>
                </a:ext>
              </a:extLst>
            </p:cNvPr>
            <p:cNvSpPr/>
            <p:nvPr/>
          </p:nvSpPr>
          <p:spPr>
            <a:xfrm>
              <a:off x="4941075" y="4354210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981275D-2BCB-4149-9D50-4A8EABFB0752}"/>
                </a:ext>
              </a:extLst>
            </p:cNvPr>
            <p:cNvSpPr/>
            <p:nvPr/>
          </p:nvSpPr>
          <p:spPr>
            <a:xfrm>
              <a:off x="4941075" y="3635072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BA2881E-48C0-4641-AC59-01C526537453}"/>
                </a:ext>
              </a:extLst>
            </p:cNvPr>
            <p:cNvSpPr/>
            <p:nvPr/>
          </p:nvSpPr>
          <p:spPr>
            <a:xfrm>
              <a:off x="4941075" y="2915935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403CB32-3320-490C-9A08-2C7956FD23A2}"/>
              </a:ext>
            </a:extLst>
          </p:cNvPr>
          <p:cNvGrpSpPr/>
          <p:nvPr/>
        </p:nvGrpSpPr>
        <p:grpSpPr>
          <a:xfrm>
            <a:off x="1672625" y="2346815"/>
            <a:ext cx="1223978" cy="2004541"/>
            <a:chOff x="1672625" y="2346815"/>
            <a:chExt cx="1223978" cy="200454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5D6F4D3-908D-4970-A920-679F63C077A3}"/>
                </a:ext>
              </a:extLst>
            </p:cNvPr>
            <p:cNvSpPr/>
            <p:nvPr/>
          </p:nvSpPr>
          <p:spPr>
            <a:xfrm>
              <a:off x="1929800" y="2874262"/>
              <a:ext cx="965585" cy="537448"/>
            </a:xfrm>
            <a:custGeom>
              <a:avLst/>
              <a:gdLst>
                <a:gd name="connsiteX0" fmla="*/ 313732 w 1287446"/>
                <a:gd name="connsiteY0" fmla="*/ 0 h 716597"/>
                <a:gd name="connsiteX1" fmla="*/ 1287446 w 1287446"/>
                <a:gd name="connsiteY1" fmla="*/ 0 h 716597"/>
                <a:gd name="connsiteX2" fmla="*/ 1283496 w 1287446"/>
                <a:gd name="connsiteY2" fmla="*/ 104234 h 716597"/>
                <a:gd name="connsiteX3" fmla="*/ 1075717 w 1287446"/>
                <a:gd name="connsiteY3" fmla="*/ 651821 h 716597"/>
                <a:gd name="connsiteX4" fmla="*/ 897873 w 1287446"/>
                <a:gd name="connsiteY4" fmla="*/ 716597 h 716597"/>
                <a:gd name="connsiteX5" fmla="*/ 0 w 1287446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46" h="716597">
                  <a:moveTo>
                    <a:pt x="313732" y="0"/>
                  </a:moveTo>
                  <a:lnTo>
                    <a:pt x="1287446" y="0"/>
                  </a:lnTo>
                  <a:lnTo>
                    <a:pt x="1283496" y="104234"/>
                  </a:lnTo>
                  <a:cubicBezTo>
                    <a:pt x="1258230" y="423462"/>
                    <a:pt x="1152375" y="578493"/>
                    <a:pt x="1075717" y="651821"/>
                  </a:cubicBezTo>
                  <a:cubicBezTo>
                    <a:pt x="1026184" y="695005"/>
                    <a:pt x="962685" y="716597"/>
                    <a:pt x="897873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5D212C6-B9CD-431E-8B2D-DFDF191A8680}"/>
                </a:ext>
              </a:extLst>
            </p:cNvPr>
            <p:cNvSpPr/>
            <p:nvPr/>
          </p:nvSpPr>
          <p:spPr>
            <a:xfrm>
              <a:off x="1929800" y="2346815"/>
              <a:ext cx="966803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3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6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5" y="21422"/>
                    <a:pt x="15875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79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8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7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19" y="21315"/>
                    <a:pt x="12534" y="21315"/>
                  </a:cubicBezTo>
                  <a:lnTo>
                    <a:pt x="12130" y="21315"/>
                  </a:lnTo>
                  <a:cubicBezTo>
                    <a:pt x="12024" y="21315"/>
                    <a:pt x="11938" y="21422"/>
                    <a:pt x="11938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2" y="21457"/>
                    <a:pt x="10257" y="21315"/>
                    <a:pt x="10172" y="21315"/>
                  </a:cubicBezTo>
                  <a:lnTo>
                    <a:pt x="9768" y="21315"/>
                  </a:lnTo>
                  <a:cubicBezTo>
                    <a:pt x="9661" y="21315"/>
                    <a:pt x="9576" y="21422"/>
                    <a:pt x="9576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0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2" y="21315"/>
                    <a:pt x="8597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5" y="21457"/>
                    <a:pt x="6320" y="21315"/>
                    <a:pt x="6235" y="21315"/>
                  </a:cubicBezTo>
                  <a:lnTo>
                    <a:pt x="5831" y="21315"/>
                  </a:lnTo>
                  <a:cubicBezTo>
                    <a:pt x="5724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5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17EFEF9F-418E-445E-9A37-7AB50F4CD972}"/>
                </a:ext>
              </a:extLst>
            </p:cNvPr>
            <p:cNvSpPr/>
            <p:nvPr/>
          </p:nvSpPr>
          <p:spPr>
            <a:xfrm>
              <a:off x="1672625" y="2346816"/>
              <a:ext cx="508637" cy="106489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9165B82C-E518-421B-925C-BB24C3C64DF7}"/>
                </a:ext>
              </a:extLst>
            </p:cNvPr>
            <p:cNvSpPr/>
            <p:nvPr/>
          </p:nvSpPr>
          <p:spPr>
            <a:xfrm>
              <a:off x="1863125" y="2699241"/>
              <a:ext cx="131445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7DD26F8F-26A3-4E31-8507-859D8616EBC1}"/>
                </a:ext>
              </a:extLst>
            </p:cNvPr>
            <p:cNvSpPr/>
            <p:nvPr/>
          </p:nvSpPr>
          <p:spPr>
            <a:xfrm>
              <a:off x="2181262" y="3630310"/>
              <a:ext cx="715341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86CAD88-38E3-43C5-B9D9-288ABD79AE32}"/>
                </a:ext>
              </a:extLst>
            </p:cNvPr>
            <p:cNvSpPr/>
            <p:nvPr/>
          </p:nvSpPr>
          <p:spPr>
            <a:xfrm>
              <a:off x="2181262" y="2915935"/>
              <a:ext cx="715341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09C5FC-A4D1-4215-B24E-3ACBB90F9B92}"/>
              </a:ext>
            </a:extLst>
          </p:cNvPr>
          <p:cNvGrpSpPr/>
          <p:nvPr/>
        </p:nvGrpSpPr>
        <p:grpSpPr>
          <a:xfrm>
            <a:off x="7228627" y="2346815"/>
            <a:ext cx="1223907" cy="3452341"/>
            <a:chOff x="7228627" y="2346815"/>
            <a:chExt cx="1223907" cy="34523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01F9CB2-6783-4D4B-A5F5-BDE2E3348EE5}"/>
                </a:ext>
              </a:extLst>
            </p:cNvPr>
            <p:cNvSpPr/>
            <p:nvPr/>
          </p:nvSpPr>
          <p:spPr>
            <a:xfrm>
              <a:off x="7485803" y="2874262"/>
              <a:ext cx="965503" cy="537448"/>
            </a:xfrm>
            <a:custGeom>
              <a:avLst/>
              <a:gdLst>
                <a:gd name="connsiteX0" fmla="*/ 313709 w 1287337"/>
                <a:gd name="connsiteY0" fmla="*/ 0 h 716597"/>
                <a:gd name="connsiteX1" fmla="*/ 1287337 w 1287337"/>
                <a:gd name="connsiteY1" fmla="*/ 0 h 716597"/>
                <a:gd name="connsiteX2" fmla="*/ 1283351 w 1287337"/>
                <a:gd name="connsiteY2" fmla="*/ 104234 h 716597"/>
                <a:gd name="connsiteX3" fmla="*/ 1075698 w 1287337"/>
                <a:gd name="connsiteY3" fmla="*/ 651821 h 716597"/>
                <a:gd name="connsiteX4" fmla="*/ 897867 w 1287337"/>
                <a:gd name="connsiteY4" fmla="*/ 716597 h 716597"/>
                <a:gd name="connsiteX5" fmla="*/ 0 w 128733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337" h="716597">
                  <a:moveTo>
                    <a:pt x="313709" y="0"/>
                  </a:moveTo>
                  <a:lnTo>
                    <a:pt x="1287337" y="0"/>
                  </a:lnTo>
                  <a:lnTo>
                    <a:pt x="1283351" y="104234"/>
                  </a:lnTo>
                  <a:cubicBezTo>
                    <a:pt x="1257865" y="423462"/>
                    <a:pt x="1151202" y="578493"/>
                    <a:pt x="1075698" y="651821"/>
                  </a:cubicBezTo>
                  <a:cubicBezTo>
                    <a:pt x="1026168" y="695005"/>
                    <a:pt x="962674" y="716597"/>
                    <a:pt x="897867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B0C5A696-7112-4FA5-8DA0-76938945F71C}"/>
                </a:ext>
              </a:extLst>
            </p:cNvPr>
            <p:cNvSpPr/>
            <p:nvPr/>
          </p:nvSpPr>
          <p:spPr>
            <a:xfrm>
              <a:off x="7485802" y="2346815"/>
              <a:ext cx="966732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9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1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300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9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6" y="21315"/>
                  </a:cubicBezTo>
                  <a:lnTo>
                    <a:pt x="5831" y="21315"/>
                  </a:lnTo>
                  <a:cubicBezTo>
                    <a:pt x="5725" y="21315"/>
                    <a:pt x="5640" y="21422"/>
                    <a:pt x="5640" y="21600"/>
                  </a:cubicBezTo>
                  <a:cubicBezTo>
                    <a:pt x="5640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2" y="0"/>
                    <a:pt x="17196" y="606"/>
                    <a:pt x="18026" y="1818"/>
                  </a:cubicBezTo>
                  <a:cubicBezTo>
                    <a:pt x="19472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07FA1A45-DA02-4ACB-BF8A-F96CF9FFDDD4}"/>
                </a:ext>
              </a:extLst>
            </p:cNvPr>
            <p:cNvSpPr/>
            <p:nvPr/>
          </p:nvSpPr>
          <p:spPr>
            <a:xfrm>
              <a:off x="7228627" y="2346816"/>
              <a:ext cx="508633" cy="106489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F24EDBC5-CEB7-4F1B-BB6A-2E0192F8694F}"/>
                </a:ext>
              </a:extLst>
            </p:cNvPr>
            <p:cNvSpPr/>
            <p:nvPr/>
          </p:nvSpPr>
          <p:spPr>
            <a:xfrm>
              <a:off x="7419128" y="2699241"/>
              <a:ext cx="131444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E206385-4356-4306-9FEF-91E9B27A51B7}"/>
                </a:ext>
              </a:extLst>
            </p:cNvPr>
            <p:cNvSpPr/>
            <p:nvPr/>
          </p:nvSpPr>
          <p:spPr>
            <a:xfrm>
              <a:off x="7737261" y="5078110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34EC159-5DC2-4A44-B646-72FC7403C122}"/>
                </a:ext>
              </a:extLst>
            </p:cNvPr>
            <p:cNvSpPr/>
            <p:nvPr/>
          </p:nvSpPr>
          <p:spPr>
            <a:xfrm>
              <a:off x="7737261" y="4357385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DD33551-81FC-4432-A755-FE8404879601}"/>
                </a:ext>
              </a:extLst>
            </p:cNvPr>
            <p:cNvSpPr/>
            <p:nvPr/>
          </p:nvSpPr>
          <p:spPr>
            <a:xfrm>
              <a:off x="7737261" y="3636660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9E8C9B-1D01-449F-A750-A01EF76135F5}"/>
                </a:ext>
              </a:extLst>
            </p:cNvPr>
            <p:cNvSpPr/>
            <p:nvPr/>
          </p:nvSpPr>
          <p:spPr>
            <a:xfrm>
              <a:off x="7737261" y="2915935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B77CE4-DD1E-4AF3-B293-BEB6828123A4}"/>
              </a:ext>
            </a:extLst>
          </p:cNvPr>
          <p:cNvGrpSpPr/>
          <p:nvPr/>
        </p:nvGrpSpPr>
        <p:grpSpPr>
          <a:xfrm>
            <a:off x="3287474" y="3456498"/>
            <a:ext cx="1483131" cy="1567780"/>
            <a:chOff x="8921977" y="1394910"/>
            <a:chExt cx="2926080" cy="2090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4987D47-845F-46C3-9487-E636B657749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27AFCE-0587-4876-9E53-64CCEED576A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FB4237-16FB-49BE-A7C6-6458FE19CA15}"/>
              </a:ext>
            </a:extLst>
          </p:cNvPr>
          <p:cNvGrpSpPr/>
          <p:nvPr/>
        </p:nvGrpSpPr>
        <p:grpSpPr>
          <a:xfrm>
            <a:off x="6066839" y="3456498"/>
            <a:ext cx="1483131" cy="1567780"/>
            <a:chOff x="8921977" y="1394910"/>
            <a:chExt cx="2926080" cy="2090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2C1E06-3A24-4A52-90E9-54D646F32F1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AF54B44-38CD-4B7E-9C96-F4969B991C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E410CD6-D33B-4216-998B-AC50BDCF4338}"/>
              </a:ext>
            </a:extLst>
          </p:cNvPr>
          <p:cNvSpPr txBox="1"/>
          <p:nvPr/>
        </p:nvSpPr>
        <p:spPr>
          <a:xfrm>
            <a:off x="1549693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4A1690-6C6F-46E7-9273-C27477C2C901}"/>
              </a:ext>
            </a:extLst>
          </p:cNvPr>
          <p:cNvSpPr txBox="1"/>
          <p:nvPr/>
        </p:nvSpPr>
        <p:spPr>
          <a:xfrm>
            <a:off x="4309491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D45CD7-1379-457E-BAA8-B2AC737034FB}"/>
              </a:ext>
            </a:extLst>
          </p:cNvPr>
          <p:cNvSpPr txBox="1"/>
          <p:nvPr/>
        </p:nvSpPr>
        <p:spPr>
          <a:xfrm>
            <a:off x="7069289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984771-C34F-4B39-A31D-FEA0C5D0245C}"/>
              </a:ext>
            </a:extLst>
          </p:cNvPr>
          <p:cNvGrpSpPr/>
          <p:nvPr/>
        </p:nvGrpSpPr>
        <p:grpSpPr>
          <a:xfrm>
            <a:off x="515994" y="3456498"/>
            <a:ext cx="1483131" cy="1567780"/>
            <a:chOff x="8921977" y="1394910"/>
            <a:chExt cx="2926080" cy="2090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80C89B9-2D79-48BF-9718-EFE310EDB46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F08E21-CAC8-4C01-A93F-2E8DC3514B8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3" name="Graphic 23" descr="Coins">
            <a:extLst>
              <a:ext uri="{FF2B5EF4-FFF2-40B4-BE49-F238E27FC236}">
                <a16:creationId xmlns:a16="http://schemas.microsoft.com/office/drawing/2014/main" id="{22B66D52-CE5E-4DA4-B60F-D4C877215E68}"/>
              </a:ext>
            </a:extLst>
          </p:cNvPr>
          <p:cNvSpPr/>
          <p:nvPr/>
        </p:nvSpPr>
        <p:spPr>
          <a:xfrm>
            <a:off x="2332021" y="3090701"/>
            <a:ext cx="433457" cy="371511"/>
          </a:xfrm>
          <a:custGeom>
            <a:avLst/>
            <a:gdLst>
              <a:gd name="connsiteX0" fmla="*/ 402986 w 433457"/>
              <a:gd name="connsiteY0" fmla="*/ 309593 h 371511"/>
              <a:gd name="connsiteX1" fmla="*/ 382347 w 433457"/>
              <a:gd name="connsiteY1" fmla="*/ 327136 h 371511"/>
              <a:gd name="connsiteX2" fmla="*/ 382347 w 433457"/>
              <a:gd name="connsiteY2" fmla="*/ 308561 h 371511"/>
              <a:gd name="connsiteX3" fmla="*/ 402986 w 433457"/>
              <a:gd name="connsiteY3" fmla="*/ 300305 h 371511"/>
              <a:gd name="connsiteX4" fmla="*/ 402986 w 433457"/>
              <a:gd name="connsiteY4" fmla="*/ 309593 h 371511"/>
              <a:gd name="connsiteX5" fmla="*/ 361707 w 433457"/>
              <a:gd name="connsiteY5" fmla="*/ 275537 h 371511"/>
              <a:gd name="connsiteX6" fmla="*/ 361707 w 433457"/>
              <a:gd name="connsiteY6" fmla="*/ 256962 h 371511"/>
              <a:gd name="connsiteX7" fmla="*/ 382347 w 433457"/>
              <a:gd name="connsiteY7" fmla="*/ 248706 h 371511"/>
              <a:gd name="connsiteX8" fmla="*/ 382347 w 433457"/>
              <a:gd name="connsiteY8" fmla="*/ 257994 h 371511"/>
              <a:gd name="connsiteX9" fmla="*/ 361707 w 433457"/>
              <a:gd name="connsiteY9" fmla="*/ 275537 h 371511"/>
              <a:gd name="connsiteX10" fmla="*/ 361707 w 433457"/>
              <a:gd name="connsiteY10" fmla="*/ 333328 h 371511"/>
              <a:gd name="connsiteX11" fmla="*/ 341068 w 433457"/>
              <a:gd name="connsiteY11" fmla="*/ 336940 h 371511"/>
              <a:gd name="connsiteX12" fmla="*/ 341068 w 433457"/>
              <a:gd name="connsiteY12" fmla="*/ 316816 h 371511"/>
              <a:gd name="connsiteX13" fmla="*/ 361707 w 433457"/>
              <a:gd name="connsiteY13" fmla="*/ 313720 h 371511"/>
              <a:gd name="connsiteX14" fmla="*/ 361707 w 433457"/>
              <a:gd name="connsiteY14" fmla="*/ 333328 h 371511"/>
              <a:gd name="connsiteX15" fmla="*/ 320428 w 433457"/>
              <a:gd name="connsiteY15" fmla="*/ 265218 h 371511"/>
              <a:gd name="connsiteX16" fmla="*/ 341068 w 433457"/>
              <a:gd name="connsiteY16" fmla="*/ 262122 h 371511"/>
              <a:gd name="connsiteX17" fmla="*/ 341068 w 433457"/>
              <a:gd name="connsiteY17" fmla="*/ 281729 h 371511"/>
              <a:gd name="connsiteX18" fmla="*/ 320428 w 433457"/>
              <a:gd name="connsiteY18" fmla="*/ 285341 h 371511"/>
              <a:gd name="connsiteX19" fmla="*/ 320428 w 433457"/>
              <a:gd name="connsiteY19" fmla="*/ 265218 h 371511"/>
              <a:gd name="connsiteX20" fmla="*/ 320428 w 433457"/>
              <a:gd name="connsiteY20" fmla="*/ 339520 h 371511"/>
              <a:gd name="connsiteX21" fmla="*/ 299789 w 433457"/>
              <a:gd name="connsiteY21" fmla="*/ 340552 h 371511"/>
              <a:gd name="connsiteX22" fmla="*/ 299789 w 433457"/>
              <a:gd name="connsiteY22" fmla="*/ 319912 h 371511"/>
              <a:gd name="connsiteX23" fmla="*/ 320428 w 433457"/>
              <a:gd name="connsiteY23" fmla="*/ 318880 h 371511"/>
              <a:gd name="connsiteX24" fmla="*/ 320428 w 433457"/>
              <a:gd name="connsiteY24" fmla="*/ 339520 h 371511"/>
              <a:gd name="connsiteX25" fmla="*/ 279149 w 433457"/>
              <a:gd name="connsiteY25" fmla="*/ 288953 h 371511"/>
              <a:gd name="connsiteX26" fmla="*/ 279149 w 433457"/>
              <a:gd name="connsiteY26" fmla="*/ 268314 h 371511"/>
              <a:gd name="connsiteX27" fmla="*/ 299789 w 433457"/>
              <a:gd name="connsiteY27" fmla="*/ 267282 h 371511"/>
              <a:gd name="connsiteX28" fmla="*/ 299789 w 433457"/>
              <a:gd name="connsiteY28" fmla="*/ 287921 h 371511"/>
              <a:gd name="connsiteX29" fmla="*/ 279149 w 433457"/>
              <a:gd name="connsiteY29" fmla="*/ 288953 h 371511"/>
              <a:gd name="connsiteX30" fmla="*/ 279149 w 433457"/>
              <a:gd name="connsiteY30" fmla="*/ 340552 h 371511"/>
              <a:gd name="connsiteX31" fmla="*/ 258510 w 433457"/>
              <a:gd name="connsiteY31" fmla="*/ 339520 h 371511"/>
              <a:gd name="connsiteX32" fmla="*/ 258510 w 433457"/>
              <a:gd name="connsiteY32" fmla="*/ 319912 h 371511"/>
              <a:gd name="connsiteX33" fmla="*/ 268830 w 433457"/>
              <a:gd name="connsiteY33" fmla="*/ 319912 h 371511"/>
              <a:gd name="connsiteX34" fmla="*/ 279149 w 433457"/>
              <a:gd name="connsiteY34" fmla="*/ 319912 h 371511"/>
              <a:gd name="connsiteX35" fmla="*/ 279149 w 433457"/>
              <a:gd name="connsiteY35" fmla="*/ 340552 h 371511"/>
              <a:gd name="connsiteX36" fmla="*/ 237870 w 433457"/>
              <a:gd name="connsiteY36" fmla="*/ 267282 h 371511"/>
              <a:gd name="connsiteX37" fmla="*/ 258510 w 433457"/>
              <a:gd name="connsiteY37" fmla="*/ 268314 h 371511"/>
              <a:gd name="connsiteX38" fmla="*/ 258510 w 433457"/>
              <a:gd name="connsiteY38" fmla="*/ 288953 h 371511"/>
              <a:gd name="connsiteX39" fmla="*/ 237870 w 433457"/>
              <a:gd name="connsiteY39" fmla="*/ 287921 h 371511"/>
              <a:gd name="connsiteX40" fmla="*/ 237870 w 433457"/>
              <a:gd name="connsiteY40" fmla="*/ 267282 h 371511"/>
              <a:gd name="connsiteX41" fmla="*/ 237870 w 433457"/>
              <a:gd name="connsiteY41" fmla="*/ 336940 h 371511"/>
              <a:gd name="connsiteX42" fmla="*/ 217231 w 433457"/>
              <a:gd name="connsiteY42" fmla="*/ 333328 h 371511"/>
              <a:gd name="connsiteX43" fmla="*/ 217231 w 433457"/>
              <a:gd name="connsiteY43" fmla="*/ 316816 h 371511"/>
              <a:gd name="connsiteX44" fmla="*/ 237870 w 433457"/>
              <a:gd name="connsiteY44" fmla="*/ 318880 h 371511"/>
              <a:gd name="connsiteX45" fmla="*/ 237870 w 433457"/>
              <a:gd name="connsiteY45" fmla="*/ 336940 h 371511"/>
              <a:gd name="connsiteX46" fmla="*/ 196591 w 433457"/>
              <a:gd name="connsiteY46" fmla="*/ 281729 h 371511"/>
              <a:gd name="connsiteX47" fmla="*/ 196591 w 433457"/>
              <a:gd name="connsiteY47" fmla="*/ 261606 h 371511"/>
              <a:gd name="connsiteX48" fmla="*/ 217231 w 433457"/>
              <a:gd name="connsiteY48" fmla="*/ 264702 h 371511"/>
              <a:gd name="connsiteX49" fmla="*/ 217231 w 433457"/>
              <a:gd name="connsiteY49" fmla="*/ 285341 h 371511"/>
              <a:gd name="connsiteX50" fmla="*/ 196591 w 433457"/>
              <a:gd name="connsiteY50" fmla="*/ 281729 h 371511"/>
              <a:gd name="connsiteX51" fmla="*/ 196591 w 433457"/>
              <a:gd name="connsiteY51" fmla="*/ 327136 h 371511"/>
              <a:gd name="connsiteX52" fmla="*/ 175952 w 433457"/>
              <a:gd name="connsiteY52" fmla="*/ 309593 h 371511"/>
              <a:gd name="connsiteX53" fmla="*/ 175952 w 433457"/>
              <a:gd name="connsiteY53" fmla="*/ 308561 h 371511"/>
              <a:gd name="connsiteX54" fmla="*/ 176468 w 433457"/>
              <a:gd name="connsiteY54" fmla="*/ 308561 h 371511"/>
              <a:gd name="connsiteX55" fmla="*/ 180596 w 433457"/>
              <a:gd name="connsiteY55" fmla="*/ 309593 h 371511"/>
              <a:gd name="connsiteX56" fmla="*/ 196591 w 433457"/>
              <a:gd name="connsiteY56" fmla="*/ 313204 h 371511"/>
              <a:gd name="connsiteX57" fmla="*/ 196591 w 433457"/>
              <a:gd name="connsiteY57" fmla="*/ 327136 h 371511"/>
              <a:gd name="connsiteX58" fmla="*/ 114033 w 433457"/>
              <a:gd name="connsiteY58" fmla="*/ 256962 h 371511"/>
              <a:gd name="connsiteX59" fmla="*/ 124353 w 433457"/>
              <a:gd name="connsiteY59" fmla="*/ 257478 h 371511"/>
              <a:gd name="connsiteX60" fmla="*/ 124353 w 433457"/>
              <a:gd name="connsiteY60" fmla="*/ 257994 h 371511"/>
              <a:gd name="connsiteX61" fmla="*/ 129513 w 433457"/>
              <a:gd name="connsiteY61" fmla="*/ 278117 h 371511"/>
              <a:gd name="connsiteX62" fmla="*/ 114033 w 433457"/>
              <a:gd name="connsiteY62" fmla="*/ 277085 h 371511"/>
              <a:gd name="connsiteX63" fmla="*/ 114033 w 433457"/>
              <a:gd name="connsiteY63" fmla="*/ 256962 h 371511"/>
              <a:gd name="connsiteX64" fmla="*/ 93394 w 433457"/>
              <a:gd name="connsiteY64" fmla="*/ 195043 h 371511"/>
              <a:gd name="connsiteX65" fmla="*/ 114033 w 433457"/>
              <a:gd name="connsiteY65" fmla="*/ 198139 h 371511"/>
              <a:gd name="connsiteX66" fmla="*/ 114033 w 433457"/>
              <a:gd name="connsiteY66" fmla="*/ 218779 h 371511"/>
              <a:gd name="connsiteX67" fmla="*/ 93394 w 433457"/>
              <a:gd name="connsiteY67" fmla="*/ 215167 h 371511"/>
              <a:gd name="connsiteX68" fmla="*/ 93394 w 433457"/>
              <a:gd name="connsiteY68" fmla="*/ 195043 h 371511"/>
              <a:gd name="connsiteX69" fmla="*/ 93394 w 433457"/>
              <a:gd name="connsiteY69" fmla="*/ 275021 h 371511"/>
              <a:gd name="connsiteX70" fmla="*/ 72754 w 433457"/>
              <a:gd name="connsiteY70" fmla="*/ 271409 h 371511"/>
              <a:gd name="connsiteX71" fmla="*/ 72754 w 433457"/>
              <a:gd name="connsiteY71" fmla="*/ 251286 h 371511"/>
              <a:gd name="connsiteX72" fmla="*/ 93394 w 433457"/>
              <a:gd name="connsiteY72" fmla="*/ 254382 h 371511"/>
              <a:gd name="connsiteX73" fmla="*/ 93394 w 433457"/>
              <a:gd name="connsiteY73" fmla="*/ 275021 h 371511"/>
              <a:gd name="connsiteX74" fmla="*/ 52115 w 433457"/>
              <a:gd name="connsiteY74" fmla="*/ 190915 h 371511"/>
              <a:gd name="connsiteX75" fmla="*/ 52115 w 433457"/>
              <a:gd name="connsiteY75" fmla="*/ 181628 h 371511"/>
              <a:gd name="connsiteX76" fmla="*/ 72754 w 433457"/>
              <a:gd name="connsiteY76" fmla="*/ 189367 h 371511"/>
              <a:gd name="connsiteX77" fmla="*/ 72754 w 433457"/>
              <a:gd name="connsiteY77" fmla="*/ 208459 h 371511"/>
              <a:gd name="connsiteX78" fmla="*/ 52115 w 433457"/>
              <a:gd name="connsiteY78" fmla="*/ 190915 h 371511"/>
              <a:gd name="connsiteX79" fmla="*/ 52115 w 433457"/>
              <a:gd name="connsiteY79" fmla="*/ 265218 h 371511"/>
              <a:gd name="connsiteX80" fmla="*/ 31475 w 433457"/>
              <a:gd name="connsiteY80" fmla="*/ 247674 h 371511"/>
              <a:gd name="connsiteX81" fmla="*/ 31475 w 433457"/>
              <a:gd name="connsiteY81" fmla="*/ 238386 h 371511"/>
              <a:gd name="connsiteX82" fmla="*/ 52115 w 433457"/>
              <a:gd name="connsiteY82" fmla="*/ 246126 h 371511"/>
              <a:gd name="connsiteX83" fmla="*/ 52115 w 433457"/>
              <a:gd name="connsiteY83" fmla="*/ 265218 h 371511"/>
              <a:gd name="connsiteX84" fmla="*/ 31475 w 433457"/>
              <a:gd name="connsiteY84" fmla="*/ 104229 h 371511"/>
              <a:gd name="connsiteX85" fmla="*/ 52115 w 433457"/>
              <a:gd name="connsiteY85" fmla="*/ 111969 h 371511"/>
              <a:gd name="connsiteX86" fmla="*/ 52115 w 433457"/>
              <a:gd name="connsiteY86" fmla="*/ 131061 h 371511"/>
              <a:gd name="connsiteX87" fmla="*/ 31475 w 433457"/>
              <a:gd name="connsiteY87" fmla="*/ 113517 h 371511"/>
              <a:gd name="connsiteX88" fmla="*/ 31475 w 433457"/>
              <a:gd name="connsiteY88" fmla="*/ 104229 h 371511"/>
              <a:gd name="connsiteX89" fmla="*/ 93394 w 433457"/>
              <a:gd name="connsiteY89" fmla="*/ 120741 h 371511"/>
              <a:gd name="connsiteX90" fmla="*/ 93394 w 433457"/>
              <a:gd name="connsiteY90" fmla="*/ 141381 h 371511"/>
              <a:gd name="connsiteX91" fmla="*/ 72754 w 433457"/>
              <a:gd name="connsiteY91" fmla="*/ 137769 h 371511"/>
              <a:gd name="connsiteX92" fmla="*/ 72754 w 433457"/>
              <a:gd name="connsiteY92" fmla="*/ 117645 h 371511"/>
              <a:gd name="connsiteX93" fmla="*/ 93394 w 433457"/>
              <a:gd name="connsiteY93" fmla="*/ 120741 h 371511"/>
              <a:gd name="connsiteX94" fmla="*/ 144992 w 433457"/>
              <a:gd name="connsiteY94" fmla="*/ 30959 h 371511"/>
              <a:gd name="connsiteX95" fmla="*/ 258510 w 433457"/>
              <a:gd name="connsiteY95" fmla="*/ 61919 h 371511"/>
              <a:gd name="connsiteX96" fmla="*/ 144992 w 433457"/>
              <a:gd name="connsiteY96" fmla="*/ 92878 h 371511"/>
              <a:gd name="connsiteX97" fmla="*/ 31475 w 433457"/>
              <a:gd name="connsiteY97" fmla="*/ 61919 h 371511"/>
              <a:gd name="connsiteX98" fmla="*/ 144992 w 433457"/>
              <a:gd name="connsiteY98" fmla="*/ 30959 h 371511"/>
              <a:gd name="connsiteX99" fmla="*/ 175952 w 433457"/>
              <a:gd name="connsiteY99" fmla="*/ 275537 h 371511"/>
              <a:gd name="connsiteX100" fmla="*/ 155312 w 433457"/>
              <a:gd name="connsiteY100" fmla="*/ 257994 h 371511"/>
              <a:gd name="connsiteX101" fmla="*/ 155312 w 433457"/>
              <a:gd name="connsiteY101" fmla="*/ 248706 h 371511"/>
              <a:gd name="connsiteX102" fmla="*/ 175952 w 433457"/>
              <a:gd name="connsiteY102" fmla="*/ 256446 h 371511"/>
              <a:gd name="connsiteX103" fmla="*/ 175952 w 433457"/>
              <a:gd name="connsiteY103" fmla="*/ 275537 h 371511"/>
              <a:gd name="connsiteX104" fmla="*/ 237870 w 433457"/>
              <a:gd name="connsiteY104" fmla="*/ 131061 h 371511"/>
              <a:gd name="connsiteX105" fmla="*/ 237870 w 433457"/>
              <a:gd name="connsiteY105" fmla="*/ 112485 h 371511"/>
              <a:gd name="connsiteX106" fmla="*/ 258510 w 433457"/>
              <a:gd name="connsiteY106" fmla="*/ 104229 h 371511"/>
              <a:gd name="connsiteX107" fmla="*/ 258510 w 433457"/>
              <a:gd name="connsiteY107" fmla="*/ 113517 h 371511"/>
              <a:gd name="connsiteX108" fmla="*/ 237870 w 433457"/>
              <a:gd name="connsiteY108" fmla="*/ 131061 h 371511"/>
              <a:gd name="connsiteX109" fmla="*/ 196591 w 433457"/>
              <a:gd name="connsiteY109" fmla="*/ 140865 h 371511"/>
              <a:gd name="connsiteX110" fmla="*/ 196591 w 433457"/>
              <a:gd name="connsiteY110" fmla="*/ 120741 h 371511"/>
              <a:gd name="connsiteX111" fmla="*/ 217231 w 433457"/>
              <a:gd name="connsiteY111" fmla="*/ 117645 h 371511"/>
              <a:gd name="connsiteX112" fmla="*/ 217231 w 433457"/>
              <a:gd name="connsiteY112" fmla="*/ 137253 h 371511"/>
              <a:gd name="connsiteX113" fmla="*/ 196591 w 433457"/>
              <a:gd name="connsiteY113" fmla="*/ 140865 h 371511"/>
              <a:gd name="connsiteX114" fmla="*/ 155312 w 433457"/>
              <a:gd name="connsiteY114" fmla="*/ 144477 h 371511"/>
              <a:gd name="connsiteX115" fmla="*/ 155312 w 433457"/>
              <a:gd name="connsiteY115" fmla="*/ 123837 h 371511"/>
              <a:gd name="connsiteX116" fmla="*/ 175952 w 433457"/>
              <a:gd name="connsiteY116" fmla="*/ 122805 h 371511"/>
              <a:gd name="connsiteX117" fmla="*/ 175952 w 433457"/>
              <a:gd name="connsiteY117" fmla="*/ 143445 h 371511"/>
              <a:gd name="connsiteX118" fmla="*/ 155312 w 433457"/>
              <a:gd name="connsiteY118" fmla="*/ 144477 h 371511"/>
              <a:gd name="connsiteX119" fmla="*/ 114033 w 433457"/>
              <a:gd name="connsiteY119" fmla="*/ 143445 h 371511"/>
              <a:gd name="connsiteX120" fmla="*/ 114033 w 433457"/>
              <a:gd name="connsiteY120" fmla="*/ 122805 h 371511"/>
              <a:gd name="connsiteX121" fmla="*/ 134673 w 433457"/>
              <a:gd name="connsiteY121" fmla="*/ 123837 h 371511"/>
              <a:gd name="connsiteX122" fmla="*/ 134673 w 433457"/>
              <a:gd name="connsiteY122" fmla="*/ 144477 h 371511"/>
              <a:gd name="connsiteX123" fmla="*/ 114033 w 433457"/>
              <a:gd name="connsiteY123" fmla="*/ 143445 h 371511"/>
              <a:gd name="connsiteX124" fmla="*/ 382347 w 433457"/>
              <a:gd name="connsiteY124" fmla="*/ 206395 h 371511"/>
              <a:gd name="connsiteX125" fmla="*/ 268830 w 433457"/>
              <a:gd name="connsiteY125" fmla="*/ 237354 h 371511"/>
              <a:gd name="connsiteX126" fmla="*/ 155312 w 433457"/>
              <a:gd name="connsiteY126" fmla="*/ 206395 h 371511"/>
              <a:gd name="connsiteX127" fmla="*/ 268830 w 433457"/>
              <a:gd name="connsiteY127" fmla="*/ 175436 h 371511"/>
              <a:gd name="connsiteX128" fmla="*/ 382347 w 433457"/>
              <a:gd name="connsiteY128" fmla="*/ 206395 h 371511"/>
              <a:gd name="connsiteX129" fmla="*/ 413306 w 433457"/>
              <a:gd name="connsiteY129" fmla="*/ 221875 h 371511"/>
              <a:gd name="connsiteX130" fmla="*/ 413306 w 433457"/>
              <a:gd name="connsiteY130" fmla="*/ 206395 h 371511"/>
              <a:gd name="connsiteX131" fmla="*/ 357063 w 433457"/>
              <a:gd name="connsiteY131" fmla="*/ 154796 h 371511"/>
              <a:gd name="connsiteX132" fmla="*/ 309077 w 433457"/>
              <a:gd name="connsiteY132" fmla="*/ 146540 h 371511"/>
              <a:gd name="connsiteX133" fmla="*/ 309593 w 433457"/>
              <a:gd name="connsiteY133" fmla="*/ 139317 h 371511"/>
              <a:gd name="connsiteX134" fmla="*/ 288953 w 433457"/>
              <a:gd name="connsiteY134" fmla="*/ 103198 h 371511"/>
              <a:gd name="connsiteX135" fmla="*/ 288953 w 433457"/>
              <a:gd name="connsiteY135" fmla="*/ 61919 h 371511"/>
              <a:gd name="connsiteX136" fmla="*/ 232710 w 433457"/>
              <a:gd name="connsiteY136" fmla="*/ 10320 h 371511"/>
              <a:gd name="connsiteX137" fmla="*/ 144477 w 433457"/>
              <a:gd name="connsiteY137" fmla="*/ 0 h 371511"/>
              <a:gd name="connsiteX138" fmla="*/ 0 w 433457"/>
              <a:gd name="connsiteY138" fmla="*/ 61919 h 371511"/>
              <a:gd name="connsiteX139" fmla="*/ 0 w 433457"/>
              <a:gd name="connsiteY139" fmla="*/ 113517 h 371511"/>
              <a:gd name="connsiteX140" fmla="*/ 20639 w 433457"/>
              <a:gd name="connsiteY140" fmla="*/ 149636 h 371511"/>
              <a:gd name="connsiteX141" fmla="*/ 20639 w 433457"/>
              <a:gd name="connsiteY141" fmla="*/ 159440 h 371511"/>
              <a:gd name="connsiteX142" fmla="*/ 0 w 433457"/>
              <a:gd name="connsiteY142" fmla="*/ 196075 h 371511"/>
              <a:gd name="connsiteX143" fmla="*/ 0 w 433457"/>
              <a:gd name="connsiteY143" fmla="*/ 247674 h 371511"/>
              <a:gd name="connsiteX144" fmla="*/ 56243 w 433457"/>
              <a:gd name="connsiteY144" fmla="*/ 299273 h 371511"/>
              <a:gd name="connsiteX145" fmla="*/ 144477 w 433457"/>
              <a:gd name="connsiteY145" fmla="*/ 309593 h 371511"/>
              <a:gd name="connsiteX146" fmla="*/ 200719 w 433457"/>
              <a:gd name="connsiteY146" fmla="*/ 361191 h 371511"/>
              <a:gd name="connsiteX147" fmla="*/ 288953 w 433457"/>
              <a:gd name="connsiteY147" fmla="*/ 371511 h 371511"/>
              <a:gd name="connsiteX148" fmla="*/ 433430 w 433457"/>
              <a:gd name="connsiteY148" fmla="*/ 309593 h 371511"/>
              <a:gd name="connsiteX149" fmla="*/ 433430 w 433457"/>
              <a:gd name="connsiteY149" fmla="*/ 257994 h 371511"/>
              <a:gd name="connsiteX150" fmla="*/ 413306 w 433457"/>
              <a:gd name="connsiteY150" fmla="*/ 221875 h 3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33457" h="371511">
                <a:moveTo>
                  <a:pt x="402986" y="309593"/>
                </a:moveTo>
                <a:cubicBezTo>
                  <a:pt x="402986" y="316300"/>
                  <a:pt x="395246" y="322492"/>
                  <a:pt x="382347" y="327136"/>
                </a:cubicBezTo>
                <a:lnTo>
                  <a:pt x="382347" y="308561"/>
                </a:lnTo>
                <a:cubicBezTo>
                  <a:pt x="389571" y="306497"/>
                  <a:pt x="396794" y="303401"/>
                  <a:pt x="402986" y="300305"/>
                </a:cubicBezTo>
                <a:lnTo>
                  <a:pt x="402986" y="309593"/>
                </a:lnTo>
                <a:close/>
                <a:moveTo>
                  <a:pt x="361707" y="275537"/>
                </a:moveTo>
                <a:lnTo>
                  <a:pt x="361707" y="256962"/>
                </a:lnTo>
                <a:cubicBezTo>
                  <a:pt x="368931" y="254898"/>
                  <a:pt x="376155" y="251802"/>
                  <a:pt x="382347" y="248706"/>
                </a:cubicBezTo>
                <a:lnTo>
                  <a:pt x="382347" y="257994"/>
                </a:lnTo>
                <a:cubicBezTo>
                  <a:pt x="382347" y="264702"/>
                  <a:pt x="374607" y="270893"/>
                  <a:pt x="361707" y="275537"/>
                </a:cubicBezTo>
                <a:close/>
                <a:moveTo>
                  <a:pt x="361707" y="333328"/>
                </a:moveTo>
                <a:cubicBezTo>
                  <a:pt x="355515" y="334876"/>
                  <a:pt x="348292" y="335908"/>
                  <a:pt x="341068" y="336940"/>
                </a:cubicBezTo>
                <a:lnTo>
                  <a:pt x="341068" y="316816"/>
                </a:lnTo>
                <a:cubicBezTo>
                  <a:pt x="347776" y="315784"/>
                  <a:pt x="354999" y="314752"/>
                  <a:pt x="361707" y="313720"/>
                </a:cubicBezTo>
                <a:lnTo>
                  <a:pt x="361707" y="333328"/>
                </a:lnTo>
                <a:close/>
                <a:moveTo>
                  <a:pt x="320428" y="265218"/>
                </a:moveTo>
                <a:cubicBezTo>
                  <a:pt x="327136" y="264186"/>
                  <a:pt x="334360" y="263154"/>
                  <a:pt x="341068" y="262122"/>
                </a:cubicBezTo>
                <a:lnTo>
                  <a:pt x="341068" y="281729"/>
                </a:lnTo>
                <a:cubicBezTo>
                  <a:pt x="334876" y="283277"/>
                  <a:pt x="327652" y="284309"/>
                  <a:pt x="320428" y="285341"/>
                </a:cubicBezTo>
                <a:lnTo>
                  <a:pt x="320428" y="265218"/>
                </a:lnTo>
                <a:close/>
                <a:moveTo>
                  <a:pt x="320428" y="339520"/>
                </a:moveTo>
                <a:cubicBezTo>
                  <a:pt x="313720" y="340036"/>
                  <a:pt x="307013" y="340552"/>
                  <a:pt x="299789" y="340552"/>
                </a:cubicBezTo>
                <a:lnTo>
                  <a:pt x="299789" y="319912"/>
                </a:lnTo>
                <a:cubicBezTo>
                  <a:pt x="305981" y="319912"/>
                  <a:pt x="313204" y="319396"/>
                  <a:pt x="320428" y="318880"/>
                </a:cubicBezTo>
                <a:lnTo>
                  <a:pt x="320428" y="339520"/>
                </a:lnTo>
                <a:close/>
                <a:moveTo>
                  <a:pt x="279149" y="288953"/>
                </a:moveTo>
                <a:lnTo>
                  <a:pt x="279149" y="268314"/>
                </a:lnTo>
                <a:cubicBezTo>
                  <a:pt x="285341" y="268314"/>
                  <a:pt x="292565" y="267798"/>
                  <a:pt x="299789" y="267282"/>
                </a:cubicBezTo>
                <a:lnTo>
                  <a:pt x="299789" y="287921"/>
                </a:lnTo>
                <a:cubicBezTo>
                  <a:pt x="293081" y="288437"/>
                  <a:pt x="286373" y="288437"/>
                  <a:pt x="279149" y="288953"/>
                </a:cubicBezTo>
                <a:close/>
                <a:moveTo>
                  <a:pt x="279149" y="340552"/>
                </a:moveTo>
                <a:cubicBezTo>
                  <a:pt x="271925" y="340552"/>
                  <a:pt x="265218" y="340036"/>
                  <a:pt x="258510" y="339520"/>
                </a:cubicBezTo>
                <a:lnTo>
                  <a:pt x="258510" y="319912"/>
                </a:lnTo>
                <a:cubicBezTo>
                  <a:pt x="262122" y="319912"/>
                  <a:pt x="265218" y="319912"/>
                  <a:pt x="268830" y="319912"/>
                </a:cubicBezTo>
                <a:cubicBezTo>
                  <a:pt x="271925" y="319912"/>
                  <a:pt x="275537" y="319912"/>
                  <a:pt x="279149" y="319912"/>
                </a:cubicBezTo>
                <a:lnTo>
                  <a:pt x="279149" y="340552"/>
                </a:lnTo>
                <a:close/>
                <a:moveTo>
                  <a:pt x="237870" y="267282"/>
                </a:moveTo>
                <a:cubicBezTo>
                  <a:pt x="244578" y="267798"/>
                  <a:pt x="251286" y="268314"/>
                  <a:pt x="258510" y="268314"/>
                </a:cubicBezTo>
                <a:lnTo>
                  <a:pt x="258510" y="288953"/>
                </a:lnTo>
                <a:cubicBezTo>
                  <a:pt x="251286" y="288953"/>
                  <a:pt x="244578" y="288437"/>
                  <a:pt x="237870" y="287921"/>
                </a:cubicBezTo>
                <a:lnTo>
                  <a:pt x="237870" y="267282"/>
                </a:lnTo>
                <a:close/>
                <a:moveTo>
                  <a:pt x="237870" y="336940"/>
                </a:moveTo>
                <a:cubicBezTo>
                  <a:pt x="230646" y="335908"/>
                  <a:pt x="223423" y="334876"/>
                  <a:pt x="217231" y="333328"/>
                </a:cubicBezTo>
                <a:lnTo>
                  <a:pt x="217231" y="316816"/>
                </a:lnTo>
                <a:cubicBezTo>
                  <a:pt x="223939" y="317848"/>
                  <a:pt x="230646" y="318364"/>
                  <a:pt x="237870" y="318880"/>
                </a:cubicBezTo>
                <a:lnTo>
                  <a:pt x="237870" y="336940"/>
                </a:lnTo>
                <a:close/>
                <a:moveTo>
                  <a:pt x="196591" y="281729"/>
                </a:moveTo>
                <a:lnTo>
                  <a:pt x="196591" y="261606"/>
                </a:lnTo>
                <a:cubicBezTo>
                  <a:pt x="203299" y="262638"/>
                  <a:pt x="210007" y="264186"/>
                  <a:pt x="217231" y="264702"/>
                </a:cubicBezTo>
                <a:lnTo>
                  <a:pt x="217231" y="285341"/>
                </a:lnTo>
                <a:cubicBezTo>
                  <a:pt x="210007" y="284309"/>
                  <a:pt x="202783" y="283277"/>
                  <a:pt x="196591" y="281729"/>
                </a:cubicBezTo>
                <a:close/>
                <a:moveTo>
                  <a:pt x="196591" y="327136"/>
                </a:moveTo>
                <a:cubicBezTo>
                  <a:pt x="183692" y="321976"/>
                  <a:pt x="175952" y="315784"/>
                  <a:pt x="175952" y="309593"/>
                </a:cubicBezTo>
                <a:lnTo>
                  <a:pt x="175952" y="308561"/>
                </a:lnTo>
                <a:cubicBezTo>
                  <a:pt x="175952" y="308561"/>
                  <a:pt x="175952" y="308561"/>
                  <a:pt x="176468" y="308561"/>
                </a:cubicBezTo>
                <a:cubicBezTo>
                  <a:pt x="178016" y="309077"/>
                  <a:pt x="179048" y="309593"/>
                  <a:pt x="180596" y="309593"/>
                </a:cubicBezTo>
                <a:cubicBezTo>
                  <a:pt x="185756" y="311140"/>
                  <a:pt x="190915" y="312172"/>
                  <a:pt x="196591" y="313204"/>
                </a:cubicBezTo>
                <a:lnTo>
                  <a:pt x="196591" y="327136"/>
                </a:lnTo>
                <a:close/>
                <a:moveTo>
                  <a:pt x="114033" y="256962"/>
                </a:moveTo>
                <a:cubicBezTo>
                  <a:pt x="117645" y="256962"/>
                  <a:pt x="120741" y="257478"/>
                  <a:pt x="124353" y="257478"/>
                </a:cubicBezTo>
                <a:lnTo>
                  <a:pt x="124353" y="257994"/>
                </a:lnTo>
                <a:cubicBezTo>
                  <a:pt x="124353" y="265218"/>
                  <a:pt x="125901" y="272441"/>
                  <a:pt x="129513" y="278117"/>
                </a:cubicBezTo>
                <a:cubicBezTo>
                  <a:pt x="124353" y="278117"/>
                  <a:pt x="119193" y="277601"/>
                  <a:pt x="114033" y="277085"/>
                </a:cubicBezTo>
                <a:lnTo>
                  <a:pt x="114033" y="256962"/>
                </a:lnTo>
                <a:close/>
                <a:moveTo>
                  <a:pt x="93394" y="195043"/>
                </a:moveTo>
                <a:cubicBezTo>
                  <a:pt x="100102" y="196075"/>
                  <a:pt x="106809" y="197623"/>
                  <a:pt x="114033" y="198139"/>
                </a:cubicBezTo>
                <a:lnTo>
                  <a:pt x="114033" y="218779"/>
                </a:lnTo>
                <a:cubicBezTo>
                  <a:pt x="106809" y="217747"/>
                  <a:pt x="99586" y="216715"/>
                  <a:pt x="93394" y="215167"/>
                </a:cubicBezTo>
                <a:lnTo>
                  <a:pt x="93394" y="195043"/>
                </a:lnTo>
                <a:close/>
                <a:moveTo>
                  <a:pt x="93394" y="275021"/>
                </a:moveTo>
                <a:cubicBezTo>
                  <a:pt x="86170" y="273989"/>
                  <a:pt x="78946" y="272957"/>
                  <a:pt x="72754" y="271409"/>
                </a:cubicBezTo>
                <a:lnTo>
                  <a:pt x="72754" y="251286"/>
                </a:lnTo>
                <a:cubicBezTo>
                  <a:pt x="79462" y="252318"/>
                  <a:pt x="86170" y="253866"/>
                  <a:pt x="93394" y="254382"/>
                </a:cubicBezTo>
                <a:lnTo>
                  <a:pt x="93394" y="275021"/>
                </a:lnTo>
                <a:close/>
                <a:moveTo>
                  <a:pt x="52115" y="190915"/>
                </a:moveTo>
                <a:lnTo>
                  <a:pt x="52115" y="181628"/>
                </a:lnTo>
                <a:cubicBezTo>
                  <a:pt x="58307" y="184724"/>
                  <a:pt x="65014" y="187303"/>
                  <a:pt x="72754" y="189367"/>
                </a:cubicBezTo>
                <a:lnTo>
                  <a:pt x="72754" y="208459"/>
                </a:lnTo>
                <a:cubicBezTo>
                  <a:pt x="59855" y="203815"/>
                  <a:pt x="52115" y="197623"/>
                  <a:pt x="52115" y="190915"/>
                </a:cubicBezTo>
                <a:close/>
                <a:moveTo>
                  <a:pt x="52115" y="265218"/>
                </a:moveTo>
                <a:cubicBezTo>
                  <a:pt x="39215" y="260058"/>
                  <a:pt x="31475" y="253866"/>
                  <a:pt x="31475" y="247674"/>
                </a:cubicBezTo>
                <a:lnTo>
                  <a:pt x="31475" y="238386"/>
                </a:lnTo>
                <a:cubicBezTo>
                  <a:pt x="37667" y="241482"/>
                  <a:pt x="44375" y="244062"/>
                  <a:pt x="52115" y="246126"/>
                </a:cubicBezTo>
                <a:lnTo>
                  <a:pt x="52115" y="265218"/>
                </a:lnTo>
                <a:close/>
                <a:moveTo>
                  <a:pt x="31475" y="104229"/>
                </a:moveTo>
                <a:cubicBezTo>
                  <a:pt x="37667" y="107325"/>
                  <a:pt x="44375" y="109905"/>
                  <a:pt x="52115" y="111969"/>
                </a:cubicBezTo>
                <a:lnTo>
                  <a:pt x="52115" y="131061"/>
                </a:lnTo>
                <a:cubicBezTo>
                  <a:pt x="39215" y="125901"/>
                  <a:pt x="31475" y="119709"/>
                  <a:pt x="31475" y="113517"/>
                </a:cubicBezTo>
                <a:lnTo>
                  <a:pt x="31475" y="104229"/>
                </a:lnTo>
                <a:close/>
                <a:moveTo>
                  <a:pt x="93394" y="120741"/>
                </a:moveTo>
                <a:lnTo>
                  <a:pt x="93394" y="141381"/>
                </a:lnTo>
                <a:cubicBezTo>
                  <a:pt x="86170" y="140349"/>
                  <a:pt x="78946" y="139317"/>
                  <a:pt x="72754" y="137769"/>
                </a:cubicBezTo>
                <a:lnTo>
                  <a:pt x="72754" y="117645"/>
                </a:lnTo>
                <a:cubicBezTo>
                  <a:pt x="79462" y="118677"/>
                  <a:pt x="86170" y="119709"/>
                  <a:pt x="93394" y="120741"/>
                </a:cubicBezTo>
                <a:close/>
                <a:moveTo>
                  <a:pt x="144992" y="30959"/>
                </a:moveTo>
                <a:cubicBezTo>
                  <a:pt x="207943" y="30959"/>
                  <a:pt x="258510" y="44891"/>
                  <a:pt x="258510" y="61919"/>
                </a:cubicBezTo>
                <a:cubicBezTo>
                  <a:pt x="258510" y="78946"/>
                  <a:pt x="207943" y="92878"/>
                  <a:pt x="144992" y="92878"/>
                </a:cubicBezTo>
                <a:cubicBezTo>
                  <a:pt x="82042" y="92878"/>
                  <a:pt x="31475" y="78946"/>
                  <a:pt x="31475" y="61919"/>
                </a:cubicBezTo>
                <a:cubicBezTo>
                  <a:pt x="31475" y="44891"/>
                  <a:pt x="82042" y="30959"/>
                  <a:pt x="144992" y="30959"/>
                </a:cubicBezTo>
                <a:close/>
                <a:moveTo>
                  <a:pt x="175952" y="275537"/>
                </a:moveTo>
                <a:cubicBezTo>
                  <a:pt x="163052" y="270377"/>
                  <a:pt x="155312" y="264186"/>
                  <a:pt x="155312" y="257994"/>
                </a:cubicBezTo>
                <a:lnTo>
                  <a:pt x="155312" y="248706"/>
                </a:lnTo>
                <a:cubicBezTo>
                  <a:pt x="161504" y="251802"/>
                  <a:pt x="168212" y="254382"/>
                  <a:pt x="175952" y="256446"/>
                </a:cubicBezTo>
                <a:lnTo>
                  <a:pt x="175952" y="275537"/>
                </a:lnTo>
                <a:close/>
                <a:moveTo>
                  <a:pt x="237870" y="131061"/>
                </a:moveTo>
                <a:lnTo>
                  <a:pt x="237870" y="112485"/>
                </a:lnTo>
                <a:cubicBezTo>
                  <a:pt x="245094" y="110421"/>
                  <a:pt x="252318" y="107325"/>
                  <a:pt x="258510" y="104229"/>
                </a:cubicBezTo>
                <a:lnTo>
                  <a:pt x="258510" y="113517"/>
                </a:lnTo>
                <a:cubicBezTo>
                  <a:pt x="258510" y="120225"/>
                  <a:pt x="250770" y="126417"/>
                  <a:pt x="237870" y="131061"/>
                </a:cubicBezTo>
                <a:close/>
                <a:moveTo>
                  <a:pt x="196591" y="140865"/>
                </a:moveTo>
                <a:lnTo>
                  <a:pt x="196591" y="120741"/>
                </a:lnTo>
                <a:cubicBezTo>
                  <a:pt x="203299" y="119709"/>
                  <a:pt x="210523" y="118677"/>
                  <a:pt x="217231" y="117645"/>
                </a:cubicBezTo>
                <a:lnTo>
                  <a:pt x="217231" y="137253"/>
                </a:lnTo>
                <a:cubicBezTo>
                  <a:pt x="211039" y="138801"/>
                  <a:pt x="203815" y="139833"/>
                  <a:pt x="196591" y="140865"/>
                </a:cubicBezTo>
                <a:close/>
                <a:moveTo>
                  <a:pt x="155312" y="144477"/>
                </a:moveTo>
                <a:lnTo>
                  <a:pt x="155312" y="123837"/>
                </a:lnTo>
                <a:cubicBezTo>
                  <a:pt x="161504" y="123837"/>
                  <a:pt x="168728" y="123321"/>
                  <a:pt x="175952" y="122805"/>
                </a:cubicBezTo>
                <a:lnTo>
                  <a:pt x="175952" y="143445"/>
                </a:lnTo>
                <a:cubicBezTo>
                  <a:pt x="169244" y="143961"/>
                  <a:pt x="162536" y="143961"/>
                  <a:pt x="155312" y="144477"/>
                </a:cubicBezTo>
                <a:close/>
                <a:moveTo>
                  <a:pt x="114033" y="143445"/>
                </a:moveTo>
                <a:lnTo>
                  <a:pt x="114033" y="122805"/>
                </a:lnTo>
                <a:cubicBezTo>
                  <a:pt x="120741" y="123321"/>
                  <a:pt x="127449" y="123837"/>
                  <a:pt x="134673" y="123837"/>
                </a:cubicBezTo>
                <a:lnTo>
                  <a:pt x="134673" y="144477"/>
                </a:lnTo>
                <a:cubicBezTo>
                  <a:pt x="127449" y="143961"/>
                  <a:pt x="120741" y="143961"/>
                  <a:pt x="114033" y="143445"/>
                </a:cubicBezTo>
                <a:close/>
                <a:moveTo>
                  <a:pt x="382347" y="206395"/>
                </a:moveTo>
                <a:cubicBezTo>
                  <a:pt x="382347" y="223423"/>
                  <a:pt x="331780" y="237354"/>
                  <a:pt x="268830" y="237354"/>
                </a:cubicBezTo>
                <a:cubicBezTo>
                  <a:pt x="205879" y="237354"/>
                  <a:pt x="155312" y="223423"/>
                  <a:pt x="155312" y="206395"/>
                </a:cubicBezTo>
                <a:cubicBezTo>
                  <a:pt x="155312" y="189367"/>
                  <a:pt x="205879" y="175436"/>
                  <a:pt x="268830" y="175436"/>
                </a:cubicBezTo>
                <a:cubicBezTo>
                  <a:pt x="331780" y="175436"/>
                  <a:pt x="382347" y="189367"/>
                  <a:pt x="382347" y="206395"/>
                </a:cubicBezTo>
                <a:close/>
                <a:moveTo>
                  <a:pt x="413306" y="221875"/>
                </a:moveTo>
                <a:lnTo>
                  <a:pt x="413306" y="206395"/>
                </a:lnTo>
                <a:cubicBezTo>
                  <a:pt x="413306" y="182144"/>
                  <a:pt x="394214" y="164600"/>
                  <a:pt x="357063" y="154796"/>
                </a:cubicBezTo>
                <a:cubicBezTo>
                  <a:pt x="343132" y="151184"/>
                  <a:pt x="327136" y="148088"/>
                  <a:pt x="309077" y="146540"/>
                </a:cubicBezTo>
                <a:cubicBezTo>
                  <a:pt x="309593" y="144477"/>
                  <a:pt x="309593" y="141897"/>
                  <a:pt x="309593" y="139317"/>
                </a:cubicBezTo>
                <a:cubicBezTo>
                  <a:pt x="309593" y="124869"/>
                  <a:pt x="302885" y="112485"/>
                  <a:pt x="288953" y="103198"/>
                </a:cubicBezTo>
                <a:lnTo>
                  <a:pt x="288953" y="61919"/>
                </a:lnTo>
                <a:cubicBezTo>
                  <a:pt x="288953" y="37667"/>
                  <a:pt x="269861" y="20124"/>
                  <a:pt x="232710" y="10320"/>
                </a:cubicBezTo>
                <a:cubicBezTo>
                  <a:pt x="208459" y="3612"/>
                  <a:pt x="177500" y="0"/>
                  <a:pt x="144477" y="0"/>
                </a:cubicBezTo>
                <a:cubicBezTo>
                  <a:pt x="101134" y="0"/>
                  <a:pt x="0" y="6192"/>
                  <a:pt x="0" y="61919"/>
                </a:cubicBezTo>
                <a:lnTo>
                  <a:pt x="0" y="113517"/>
                </a:lnTo>
                <a:cubicBezTo>
                  <a:pt x="0" y="127965"/>
                  <a:pt x="6708" y="140349"/>
                  <a:pt x="20639" y="149636"/>
                </a:cubicBezTo>
                <a:lnTo>
                  <a:pt x="20639" y="159440"/>
                </a:lnTo>
                <a:cubicBezTo>
                  <a:pt x="8256" y="168212"/>
                  <a:pt x="0" y="180080"/>
                  <a:pt x="0" y="196075"/>
                </a:cubicBezTo>
                <a:lnTo>
                  <a:pt x="0" y="247674"/>
                </a:lnTo>
                <a:cubicBezTo>
                  <a:pt x="0" y="271925"/>
                  <a:pt x="19092" y="289469"/>
                  <a:pt x="56243" y="299273"/>
                </a:cubicBezTo>
                <a:cubicBezTo>
                  <a:pt x="80494" y="305981"/>
                  <a:pt x="111453" y="309593"/>
                  <a:pt x="144477" y="309593"/>
                </a:cubicBezTo>
                <a:cubicBezTo>
                  <a:pt x="144477" y="333844"/>
                  <a:pt x="163568" y="351387"/>
                  <a:pt x="200719" y="361191"/>
                </a:cubicBezTo>
                <a:cubicBezTo>
                  <a:pt x="224971" y="367899"/>
                  <a:pt x="255930" y="371511"/>
                  <a:pt x="288953" y="371511"/>
                </a:cubicBezTo>
                <a:cubicBezTo>
                  <a:pt x="332296" y="371511"/>
                  <a:pt x="433430" y="365319"/>
                  <a:pt x="433430" y="309593"/>
                </a:cubicBezTo>
                <a:lnTo>
                  <a:pt x="433430" y="257994"/>
                </a:lnTo>
                <a:cubicBezTo>
                  <a:pt x="433946" y="243546"/>
                  <a:pt x="427238" y="231162"/>
                  <a:pt x="413306" y="221875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" name="Graphic 29" descr="Lightbulb">
            <a:extLst>
              <a:ext uri="{FF2B5EF4-FFF2-40B4-BE49-F238E27FC236}">
                <a16:creationId xmlns:a16="http://schemas.microsoft.com/office/drawing/2014/main" id="{64022388-404E-4346-9325-418E2D3EA6C5}"/>
              </a:ext>
            </a:extLst>
          </p:cNvPr>
          <p:cNvGrpSpPr/>
          <p:nvPr/>
        </p:nvGrpSpPr>
        <p:grpSpPr>
          <a:xfrm>
            <a:off x="2299715" y="3751615"/>
            <a:ext cx="478436" cy="478436"/>
            <a:chOff x="2299715" y="3751615"/>
            <a:chExt cx="478436" cy="4784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CF4E04-535A-43D8-8F38-09AEA4C2D03D}"/>
                </a:ext>
              </a:extLst>
            </p:cNvPr>
            <p:cNvSpPr/>
            <p:nvPr/>
          </p:nvSpPr>
          <p:spPr>
            <a:xfrm>
              <a:off x="2474144" y="4070572"/>
              <a:ext cx="129576" cy="29902"/>
            </a:xfrm>
            <a:custGeom>
              <a:avLst/>
              <a:gdLst>
                <a:gd name="connsiteX0" fmla="*/ 14951 w 129576"/>
                <a:gd name="connsiteY0" fmla="*/ 0 h 29902"/>
                <a:gd name="connsiteX1" fmla="*/ 114625 w 129576"/>
                <a:gd name="connsiteY1" fmla="*/ 0 h 29902"/>
                <a:gd name="connsiteX2" fmla="*/ 129576 w 129576"/>
                <a:gd name="connsiteY2" fmla="*/ 14951 h 29902"/>
                <a:gd name="connsiteX3" fmla="*/ 114625 w 129576"/>
                <a:gd name="connsiteY3" fmla="*/ 29902 h 29902"/>
                <a:gd name="connsiteX4" fmla="*/ 14951 w 129576"/>
                <a:gd name="connsiteY4" fmla="*/ 29902 h 29902"/>
                <a:gd name="connsiteX5" fmla="*/ 0 w 129576"/>
                <a:gd name="connsiteY5" fmla="*/ 14951 h 29902"/>
                <a:gd name="connsiteX6" fmla="*/ 14951 w 129576"/>
                <a:gd name="connsiteY6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76" h="29902">
                  <a:moveTo>
                    <a:pt x="14951" y="0"/>
                  </a:moveTo>
                  <a:lnTo>
                    <a:pt x="114625" y="0"/>
                  </a:lnTo>
                  <a:cubicBezTo>
                    <a:pt x="123098" y="0"/>
                    <a:pt x="129576" y="6479"/>
                    <a:pt x="129576" y="14951"/>
                  </a:cubicBezTo>
                  <a:cubicBezTo>
                    <a:pt x="129576" y="23423"/>
                    <a:pt x="123098" y="29902"/>
                    <a:pt x="114625" y="29902"/>
                  </a:cubicBezTo>
                  <a:lnTo>
                    <a:pt x="14951" y="29902"/>
                  </a:lnTo>
                  <a:cubicBezTo>
                    <a:pt x="6479" y="29902"/>
                    <a:pt x="0" y="23423"/>
                    <a:pt x="0" y="14951"/>
                  </a:cubicBezTo>
                  <a:cubicBezTo>
                    <a:pt x="0" y="6479"/>
                    <a:pt x="6479" y="0"/>
                    <a:pt x="149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0BBB7BB-8FFD-46C3-9C7D-ADF3EE3C8F3A}"/>
                </a:ext>
              </a:extLst>
            </p:cNvPr>
            <p:cNvSpPr/>
            <p:nvPr/>
          </p:nvSpPr>
          <p:spPr>
            <a:xfrm>
              <a:off x="2474144" y="4120409"/>
              <a:ext cx="129576" cy="29902"/>
            </a:xfrm>
            <a:custGeom>
              <a:avLst/>
              <a:gdLst>
                <a:gd name="connsiteX0" fmla="*/ 14951 w 129576"/>
                <a:gd name="connsiteY0" fmla="*/ 0 h 29902"/>
                <a:gd name="connsiteX1" fmla="*/ 114625 w 129576"/>
                <a:gd name="connsiteY1" fmla="*/ 0 h 29902"/>
                <a:gd name="connsiteX2" fmla="*/ 129576 w 129576"/>
                <a:gd name="connsiteY2" fmla="*/ 14951 h 29902"/>
                <a:gd name="connsiteX3" fmla="*/ 114625 w 129576"/>
                <a:gd name="connsiteY3" fmla="*/ 29902 h 29902"/>
                <a:gd name="connsiteX4" fmla="*/ 14951 w 129576"/>
                <a:gd name="connsiteY4" fmla="*/ 29902 h 29902"/>
                <a:gd name="connsiteX5" fmla="*/ 0 w 129576"/>
                <a:gd name="connsiteY5" fmla="*/ 14951 h 29902"/>
                <a:gd name="connsiteX6" fmla="*/ 14951 w 129576"/>
                <a:gd name="connsiteY6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76" h="29902">
                  <a:moveTo>
                    <a:pt x="14951" y="0"/>
                  </a:moveTo>
                  <a:lnTo>
                    <a:pt x="114625" y="0"/>
                  </a:lnTo>
                  <a:cubicBezTo>
                    <a:pt x="123098" y="0"/>
                    <a:pt x="129576" y="6479"/>
                    <a:pt x="129576" y="14951"/>
                  </a:cubicBezTo>
                  <a:cubicBezTo>
                    <a:pt x="129576" y="23423"/>
                    <a:pt x="123098" y="29902"/>
                    <a:pt x="114625" y="29902"/>
                  </a:cubicBezTo>
                  <a:lnTo>
                    <a:pt x="14951" y="29902"/>
                  </a:lnTo>
                  <a:cubicBezTo>
                    <a:pt x="6479" y="29902"/>
                    <a:pt x="0" y="23423"/>
                    <a:pt x="0" y="14951"/>
                  </a:cubicBezTo>
                  <a:cubicBezTo>
                    <a:pt x="0" y="6479"/>
                    <a:pt x="6479" y="0"/>
                    <a:pt x="149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1FE5A2C-E853-4B10-B53C-3442DD59F1B8}"/>
                </a:ext>
              </a:extLst>
            </p:cNvPr>
            <p:cNvSpPr/>
            <p:nvPr/>
          </p:nvSpPr>
          <p:spPr>
            <a:xfrm>
              <a:off x="2506538" y="4170246"/>
              <a:ext cx="64788" cy="29902"/>
            </a:xfrm>
            <a:custGeom>
              <a:avLst/>
              <a:gdLst>
                <a:gd name="connsiteX0" fmla="*/ 0 w 64788"/>
                <a:gd name="connsiteY0" fmla="*/ 0 h 29902"/>
                <a:gd name="connsiteX1" fmla="*/ 32394 w 64788"/>
                <a:gd name="connsiteY1" fmla="*/ 29902 h 29902"/>
                <a:gd name="connsiteX2" fmla="*/ 64788 w 64788"/>
                <a:gd name="connsiteY2" fmla="*/ 0 h 29902"/>
                <a:gd name="connsiteX3" fmla="*/ 0 w 64788"/>
                <a:gd name="connsiteY3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88" h="29902">
                  <a:moveTo>
                    <a:pt x="0" y="0"/>
                  </a:moveTo>
                  <a:cubicBezTo>
                    <a:pt x="1495" y="16945"/>
                    <a:pt x="15449" y="29902"/>
                    <a:pt x="32394" y="29902"/>
                  </a:cubicBezTo>
                  <a:cubicBezTo>
                    <a:pt x="49339" y="29902"/>
                    <a:pt x="63293" y="16945"/>
                    <a:pt x="647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E624E1-A8DC-4BC8-8191-8E409057BC81}"/>
                </a:ext>
              </a:extLst>
            </p:cNvPr>
            <p:cNvSpPr/>
            <p:nvPr/>
          </p:nvSpPr>
          <p:spPr>
            <a:xfrm>
              <a:off x="2409356" y="3781517"/>
              <a:ext cx="259152" cy="269120"/>
            </a:xfrm>
            <a:custGeom>
              <a:avLst/>
              <a:gdLst>
                <a:gd name="connsiteX0" fmla="*/ 129576 w 259152"/>
                <a:gd name="connsiteY0" fmla="*/ 0 h 269120"/>
                <a:gd name="connsiteX1" fmla="*/ 129576 w 259152"/>
                <a:gd name="connsiteY1" fmla="*/ 0 h 269120"/>
                <a:gd name="connsiteX2" fmla="*/ 129576 w 259152"/>
                <a:gd name="connsiteY2" fmla="*/ 0 h 269120"/>
                <a:gd name="connsiteX3" fmla="*/ 0 w 259152"/>
                <a:gd name="connsiteY3" fmla="*/ 128081 h 269120"/>
                <a:gd name="connsiteX4" fmla="*/ 0 w 259152"/>
                <a:gd name="connsiteY4" fmla="*/ 132567 h 269120"/>
                <a:gd name="connsiteX5" fmla="*/ 8971 w 259152"/>
                <a:gd name="connsiteY5" fmla="*/ 177420 h 269120"/>
                <a:gd name="connsiteX6" fmla="*/ 31397 w 259152"/>
                <a:gd name="connsiteY6" fmla="*/ 214299 h 269120"/>
                <a:gd name="connsiteX7" fmla="*/ 61798 w 259152"/>
                <a:gd name="connsiteY7" fmla="*/ 263638 h 269120"/>
                <a:gd name="connsiteX8" fmla="*/ 70769 w 259152"/>
                <a:gd name="connsiteY8" fmla="*/ 269120 h 269120"/>
                <a:gd name="connsiteX9" fmla="*/ 188384 w 259152"/>
                <a:gd name="connsiteY9" fmla="*/ 269120 h 269120"/>
                <a:gd name="connsiteX10" fmla="*/ 197355 w 259152"/>
                <a:gd name="connsiteY10" fmla="*/ 263638 h 269120"/>
                <a:gd name="connsiteX11" fmla="*/ 227755 w 259152"/>
                <a:gd name="connsiteY11" fmla="*/ 214299 h 269120"/>
                <a:gd name="connsiteX12" fmla="*/ 250182 w 259152"/>
                <a:gd name="connsiteY12" fmla="*/ 177420 h 269120"/>
                <a:gd name="connsiteX13" fmla="*/ 259153 w 259152"/>
                <a:gd name="connsiteY13" fmla="*/ 132567 h 269120"/>
                <a:gd name="connsiteX14" fmla="*/ 259153 w 259152"/>
                <a:gd name="connsiteY14" fmla="*/ 128081 h 269120"/>
                <a:gd name="connsiteX15" fmla="*/ 129576 w 259152"/>
                <a:gd name="connsiteY15" fmla="*/ 0 h 269120"/>
                <a:gd name="connsiteX16" fmla="*/ 229251 w 259152"/>
                <a:gd name="connsiteY16" fmla="*/ 132068 h 269120"/>
                <a:gd name="connsiteX17" fmla="*/ 222273 w 259152"/>
                <a:gd name="connsiteY17" fmla="*/ 166954 h 269120"/>
                <a:gd name="connsiteX18" fmla="*/ 205329 w 259152"/>
                <a:gd name="connsiteY18" fmla="*/ 194365 h 269120"/>
                <a:gd name="connsiteX19" fmla="*/ 176423 w 259152"/>
                <a:gd name="connsiteY19" fmla="*/ 239218 h 269120"/>
                <a:gd name="connsiteX20" fmla="*/ 129576 w 259152"/>
                <a:gd name="connsiteY20" fmla="*/ 239218 h 269120"/>
                <a:gd name="connsiteX21" fmla="*/ 83228 w 259152"/>
                <a:gd name="connsiteY21" fmla="*/ 239218 h 269120"/>
                <a:gd name="connsiteX22" fmla="*/ 54322 w 259152"/>
                <a:gd name="connsiteY22" fmla="*/ 194365 h 269120"/>
                <a:gd name="connsiteX23" fmla="*/ 37378 w 259152"/>
                <a:gd name="connsiteY23" fmla="*/ 166954 h 269120"/>
                <a:gd name="connsiteX24" fmla="*/ 30401 w 259152"/>
                <a:gd name="connsiteY24" fmla="*/ 132068 h 269120"/>
                <a:gd name="connsiteX25" fmla="*/ 30401 w 259152"/>
                <a:gd name="connsiteY25" fmla="*/ 128081 h 269120"/>
                <a:gd name="connsiteX26" fmla="*/ 130075 w 259152"/>
                <a:gd name="connsiteY26" fmla="*/ 29404 h 269120"/>
                <a:gd name="connsiteX27" fmla="*/ 130075 w 259152"/>
                <a:gd name="connsiteY27" fmla="*/ 29404 h 269120"/>
                <a:gd name="connsiteX28" fmla="*/ 130075 w 259152"/>
                <a:gd name="connsiteY28" fmla="*/ 29404 h 269120"/>
                <a:gd name="connsiteX29" fmla="*/ 130075 w 259152"/>
                <a:gd name="connsiteY29" fmla="*/ 29404 h 269120"/>
                <a:gd name="connsiteX30" fmla="*/ 130075 w 259152"/>
                <a:gd name="connsiteY30" fmla="*/ 29404 h 269120"/>
                <a:gd name="connsiteX31" fmla="*/ 130075 w 259152"/>
                <a:gd name="connsiteY31" fmla="*/ 29404 h 269120"/>
                <a:gd name="connsiteX32" fmla="*/ 130075 w 259152"/>
                <a:gd name="connsiteY32" fmla="*/ 29404 h 269120"/>
                <a:gd name="connsiteX33" fmla="*/ 229749 w 259152"/>
                <a:gd name="connsiteY33" fmla="*/ 128081 h 269120"/>
                <a:gd name="connsiteX34" fmla="*/ 229749 w 259152"/>
                <a:gd name="connsiteY34" fmla="*/ 132068 h 26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9152" h="269120">
                  <a:moveTo>
                    <a:pt x="129576" y="0"/>
                  </a:moveTo>
                  <a:cubicBezTo>
                    <a:pt x="129576" y="0"/>
                    <a:pt x="129576" y="0"/>
                    <a:pt x="129576" y="0"/>
                  </a:cubicBezTo>
                  <a:cubicBezTo>
                    <a:pt x="129576" y="0"/>
                    <a:pt x="129576" y="0"/>
                    <a:pt x="129576" y="0"/>
                  </a:cubicBezTo>
                  <a:cubicBezTo>
                    <a:pt x="58808" y="498"/>
                    <a:pt x="1495" y="57313"/>
                    <a:pt x="0" y="128081"/>
                  </a:cubicBezTo>
                  <a:lnTo>
                    <a:pt x="0" y="132567"/>
                  </a:lnTo>
                  <a:cubicBezTo>
                    <a:pt x="498" y="148016"/>
                    <a:pt x="3489" y="162967"/>
                    <a:pt x="8971" y="177420"/>
                  </a:cubicBezTo>
                  <a:cubicBezTo>
                    <a:pt x="14453" y="190876"/>
                    <a:pt x="21928" y="203335"/>
                    <a:pt x="31397" y="214299"/>
                  </a:cubicBezTo>
                  <a:cubicBezTo>
                    <a:pt x="43358" y="227257"/>
                    <a:pt x="56316" y="252674"/>
                    <a:pt x="61798" y="263638"/>
                  </a:cubicBezTo>
                  <a:cubicBezTo>
                    <a:pt x="63293" y="267127"/>
                    <a:pt x="66782" y="269120"/>
                    <a:pt x="70769" y="269120"/>
                  </a:cubicBezTo>
                  <a:lnTo>
                    <a:pt x="188384" y="269120"/>
                  </a:lnTo>
                  <a:cubicBezTo>
                    <a:pt x="192371" y="269120"/>
                    <a:pt x="195860" y="267127"/>
                    <a:pt x="197355" y="263638"/>
                  </a:cubicBezTo>
                  <a:cubicBezTo>
                    <a:pt x="202837" y="252674"/>
                    <a:pt x="215795" y="227257"/>
                    <a:pt x="227755" y="214299"/>
                  </a:cubicBezTo>
                  <a:cubicBezTo>
                    <a:pt x="237225" y="203335"/>
                    <a:pt x="245198" y="190876"/>
                    <a:pt x="250182" y="177420"/>
                  </a:cubicBezTo>
                  <a:cubicBezTo>
                    <a:pt x="255664" y="162967"/>
                    <a:pt x="258654" y="148016"/>
                    <a:pt x="259153" y="132567"/>
                  </a:cubicBezTo>
                  <a:lnTo>
                    <a:pt x="259153" y="128081"/>
                  </a:lnTo>
                  <a:cubicBezTo>
                    <a:pt x="257658" y="57313"/>
                    <a:pt x="200345" y="498"/>
                    <a:pt x="129576" y="0"/>
                  </a:cubicBezTo>
                  <a:close/>
                  <a:moveTo>
                    <a:pt x="229251" y="132068"/>
                  </a:moveTo>
                  <a:cubicBezTo>
                    <a:pt x="228752" y="144029"/>
                    <a:pt x="226260" y="155990"/>
                    <a:pt x="222273" y="166954"/>
                  </a:cubicBezTo>
                  <a:cubicBezTo>
                    <a:pt x="218286" y="176922"/>
                    <a:pt x="212804" y="186391"/>
                    <a:pt x="205329" y="194365"/>
                  </a:cubicBezTo>
                  <a:cubicBezTo>
                    <a:pt x="193866" y="208319"/>
                    <a:pt x="183899" y="223270"/>
                    <a:pt x="176423" y="239218"/>
                  </a:cubicBezTo>
                  <a:lnTo>
                    <a:pt x="129576" y="239218"/>
                  </a:lnTo>
                  <a:lnTo>
                    <a:pt x="83228" y="239218"/>
                  </a:lnTo>
                  <a:cubicBezTo>
                    <a:pt x="75254" y="223270"/>
                    <a:pt x="65287" y="208319"/>
                    <a:pt x="54322" y="194365"/>
                  </a:cubicBezTo>
                  <a:cubicBezTo>
                    <a:pt x="47345" y="186391"/>
                    <a:pt x="41365" y="176922"/>
                    <a:pt x="37378" y="166954"/>
                  </a:cubicBezTo>
                  <a:cubicBezTo>
                    <a:pt x="32892" y="155990"/>
                    <a:pt x="30899" y="144029"/>
                    <a:pt x="30401" y="132068"/>
                  </a:cubicBezTo>
                  <a:lnTo>
                    <a:pt x="30401" y="128081"/>
                  </a:lnTo>
                  <a:cubicBezTo>
                    <a:pt x="31397" y="73759"/>
                    <a:pt x="75752" y="29902"/>
                    <a:pt x="130075" y="29404"/>
                  </a:cubicBezTo>
                  <a:lnTo>
                    <a:pt x="130075" y="29404"/>
                  </a:lnTo>
                  <a:lnTo>
                    <a:pt x="130075" y="29404"/>
                  </a:lnTo>
                  <a:cubicBezTo>
                    <a:pt x="130075" y="29404"/>
                    <a:pt x="130075" y="29404"/>
                    <a:pt x="130075" y="29404"/>
                  </a:cubicBezTo>
                  <a:cubicBezTo>
                    <a:pt x="130075" y="29404"/>
                    <a:pt x="130075" y="29404"/>
                    <a:pt x="130075" y="29404"/>
                  </a:cubicBezTo>
                  <a:lnTo>
                    <a:pt x="130075" y="29404"/>
                  </a:lnTo>
                  <a:lnTo>
                    <a:pt x="130075" y="29404"/>
                  </a:lnTo>
                  <a:cubicBezTo>
                    <a:pt x="184397" y="29902"/>
                    <a:pt x="228752" y="73261"/>
                    <a:pt x="229749" y="128081"/>
                  </a:cubicBezTo>
                  <a:lnTo>
                    <a:pt x="229749" y="132068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24" descr="Box">
            <a:extLst>
              <a:ext uri="{FF2B5EF4-FFF2-40B4-BE49-F238E27FC236}">
                <a16:creationId xmlns:a16="http://schemas.microsoft.com/office/drawing/2014/main" id="{52459911-7A5E-4158-ABD3-99BCB96B2E84}"/>
              </a:ext>
            </a:extLst>
          </p:cNvPr>
          <p:cNvGrpSpPr/>
          <p:nvPr/>
        </p:nvGrpSpPr>
        <p:grpSpPr>
          <a:xfrm>
            <a:off x="5128455" y="3073157"/>
            <a:ext cx="340551" cy="406598"/>
            <a:chOff x="5128455" y="3073157"/>
            <a:chExt cx="340551" cy="406598"/>
          </a:xfrm>
          <a:solidFill>
            <a:srgbClr val="000000">
              <a:alpha val="50000"/>
            </a:srgb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2BE125B-9472-4466-9143-C30B876AB048}"/>
                </a:ext>
              </a:extLst>
            </p:cNvPr>
            <p:cNvSpPr/>
            <p:nvPr/>
          </p:nvSpPr>
          <p:spPr>
            <a:xfrm>
              <a:off x="5128455" y="3129400"/>
              <a:ext cx="247674" cy="150152"/>
            </a:xfrm>
            <a:custGeom>
              <a:avLst/>
              <a:gdLst>
                <a:gd name="connsiteX0" fmla="*/ 77398 w 247674"/>
                <a:gd name="connsiteY0" fmla="*/ 0 h 150152"/>
                <a:gd name="connsiteX1" fmla="*/ 0 w 247674"/>
                <a:gd name="connsiteY1" fmla="*/ 46955 h 150152"/>
                <a:gd name="connsiteX2" fmla="*/ 170276 w 247674"/>
                <a:gd name="connsiteY2" fmla="*/ 150152 h 150152"/>
                <a:gd name="connsiteX3" fmla="*/ 247674 w 247674"/>
                <a:gd name="connsiteY3" fmla="*/ 103198 h 1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74" h="150152">
                  <a:moveTo>
                    <a:pt x="77398" y="0"/>
                  </a:moveTo>
                  <a:lnTo>
                    <a:pt x="0" y="46955"/>
                  </a:lnTo>
                  <a:lnTo>
                    <a:pt x="170276" y="150152"/>
                  </a:lnTo>
                  <a:lnTo>
                    <a:pt x="247674" y="103198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0266964-0033-40FA-B6AA-39E7D901885D}"/>
                </a:ext>
              </a:extLst>
            </p:cNvPr>
            <p:cNvSpPr/>
            <p:nvPr/>
          </p:nvSpPr>
          <p:spPr>
            <a:xfrm>
              <a:off x="5225460" y="3073157"/>
              <a:ext cx="243546" cy="147572"/>
            </a:xfrm>
            <a:custGeom>
              <a:avLst/>
              <a:gdLst>
                <a:gd name="connsiteX0" fmla="*/ 243546 w 243546"/>
                <a:gd name="connsiteY0" fmla="*/ 103198 h 147572"/>
                <a:gd name="connsiteX1" fmla="*/ 73270 w 243546"/>
                <a:gd name="connsiteY1" fmla="*/ 0 h 147572"/>
                <a:gd name="connsiteX2" fmla="*/ 0 w 243546"/>
                <a:gd name="connsiteY2" fmla="*/ 44375 h 147572"/>
                <a:gd name="connsiteX3" fmla="*/ 170276 w 243546"/>
                <a:gd name="connsiteY3" fmla="*/ 147572 h 14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546" h="147572">
                  <a:moveTo>
                    <a:pt x="243546" y="103198"/>
                  </a:moveTo>
                  <a:lnTo>
                    <a:pt x="73270" y="0"/>
                  </a:lnTo>
                  <a:lnTo>
                    <a:pt x="0" y="44375"/>
                  </a:lnTo>
                  <a:lnTo>
                    <a:pt x="170276" y="14757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33B2082-F7B8-4184-B6DD-24C7DD1DEF87}"/>
                </a:ext>
              </a:extLst>
            </p:cNvPr>
            <p:cNvSpPr/>
            <p:nvPr/>
          </p:nvSpPr>
          <p:spPr>
            <a:xfrm>
              <a:off x="5128455" y="3200606"/>
              <a:ext cx="159956" cy="279149"/>
            </a:xfrm>
            <a:custGeom>
              <a:avLst/>
              <a:gdLst>
                <a:gd name="connsiteX0" fmla="*/ 0 w 159956"/>
                <a:gd name="connsiteY0" fmla="*/ 17028 h 279149"/>
                <a:gd name="connsiteX1" fmla="*/ 0 w 159956"/>
                <a:gd name="connsiteY1" fmla="*/ 182144 h 279149"/>
                <a:gd name="connsiteX2" fmla="*/ 159956 w 159956"/>
                <a:gd name="connsiteY2" fmla="*/ 279149 h 279149"/>
                <a:gd name="connsiteX3" fmla="*/ 159956 w 159956"/>
                <a:gd name="connsiteY3" fmla="*/ 97006 h 279149"/>
                <a:gd name="connsiteX4" fmla="*/ 0 w 159956"/>
                <a:gd name="connsiteY4" fmla="*/ 0 h 2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956" h="279149">
                  <a:moveTo>
                    <a:pt x="0" y="17028"/>
                  </a:moveTo>
                  <a:lnTo>
                    <a:pt x="0" y="182144"/>
                  </a:lnTo>
                  <a:lnTo>
                    <a:pt x="159956" y="279149"/>
                  </a:lnTo>
                  <a:lnTo>
                    <a:pt x="159956" y="970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768CB6F-1A0F-4D79-9225-27AA000396DB}"/>
                </a:ext>
              </a:extLst>
            </p:cNvPr>
            <p:cNvSpPr/>
            <p:nvPr/>
          </p:nvSpPr>
          <p:spPr>
            <a:xfrm>
              <a:off x="5309050" y="3200606"/>
              <a:ext cx="159956" cy="279149"/>
            </a:xfrm>
            <a:custGeom>
              <a:avLst/>
              <a:gdLst>
                <a:gd name="connsiteX0" fmla="*/ 56759 w 159956"/>
                <a:gd name="connsiteY0" fmla="*/ 125385 h 279149"/>
                <a:gd name="connsiteX1" fmla="*/ 20640 w 159956"/>
                <a:gd name="connsiteY1" fmla="*/ 146024 h 279149"/>
                <a:gd name="connsiteX2" fmla="*/ 20640 w 159956"/>
                <a:gd name="connsiteY2" fmla="*/ 109905 h 279149"/>
                <a:gd name="connsiteX3" fmla="*/ 56759 w 159956"/>
                <a:gd name="connsiteY3" fmla="*/ 89266 h 279149"/>
                <a:gd name="connsiteX4" fmla="*/ 56759 w 159956"/>
                <a:gd name="connsiteY4" fmla="*/ 125385 h 279149"/>
                <a:gd name="connsiteX5" fmla="*/ 0 w 159956"/>
                <a:gd name="connsiteY5" fmla="*/ 97006 h 279149"/>
                <a:gd name="connsiteX6" fmla="*/ 0 w 159956"/>
                <a:gd name="connsiteY6" fmla="*/ 279149 h 279149"/>
                <a:gd name="connsiteX7" fmla="*/ 159956 w 159956"/>
                <a:gd name="connsiteY7" fmla="*/ 182144 h 279149"/>
                <a:gd name="connsiteX8" fmla="*/ 159956 w 159956"/>
                <a:gd name="connsiteY8" fmla="*/ 0 h 279149"/>
                <a:gd name="connsiteX9" fmla="*/ 0 w 159956"/>
                <a:gd name="connsiteY9" fmla="*/ 97006 h 2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56" h="279149">
                  <a:moveTo>
                    <a:pt x="56759" y="125385"/>
                  </a:moveTo>
                  <a:lnTo>
                    <a:pt x="20640" y="146024"/>
                  </a:lnTo>
                  <a:lnTo>
                    <a:pt x="20640" y="109905"/>
                  </a:lnTo>
                  <a:lnTo>
                    <a:pt x="56759" y="89266"/>
                  </a:lnTo>
                  <a:lnTo>
                    <a:pt x="56759" y="125385"/>
                  </a:lnTo>
                  <a:close/>
                  <a:moveTo>
                    <a:pt x="0" y="97006"/>
                  </a:moveTo>
                  <a:lnTo>
                    <a:pt x="0" y="279149"/>
                  </a:lnTo>
                  <a:lnTo>
                    <a:pt x="159956" y="182144"/>
                  </a:lnTo>
                  <a:lnTo>
                    <a:pt x="159956" y="0"/>
                  </a:lnTo>
                  <a:lnTo>
                    <a:pt x="0" y="9700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28" descr="Target">
            <a:extLst>
              <a:ext uri="{FF2B5EF4-FFF2-40B4-BE49-F238E27FC236}">
                <a16:creationId xmlns:a16="http://schemas.microsoft.com/office/drawing/2014/main" id="{A6EAFE30-B996-4EB0-9740-BA89C2BC73ED}"/>
              </a:ext>
            </a:extLst>
          </p:cNvPr>
          <p:cNvGrpSpPr/>
          <p:nvPr/>
        </p:nvGrpSpPr>
        <p:grpSpPr>
          <a:xfrm>
            <a:off x="5059513" y="3756377"/>
            <a:ext cx="478436" cy="478436"/>
            <a:chOff x="5059513" y="3756377"/>
            <a:chExt cx="478436" cy="478436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F100355-3EAD-440E-A568-C0E30992BF5E}"/>
                </a:ext>
              </a:extLst>
            </p:cNvPr>
            <p:cNvSpPr/>
            <p:nvPr/>
          </p:nvSpPr>
          <p:spPr>
            <a:xfrm>
              <a:off x="5258861" y="3955725"/>
              <a:ext cx="79739" cy="79739"/>
            </a:xfrm>
            <a:custGeom>
              <a:avLst/>
              <a:gdLst>
                <a:gd name="connsiteX0" fmla="*/ 39870 w 79739"/>
                <a:gd name="connsiteY0" fmla="*/ 79739 h 79739"/>
                <a:gd name="connsiteX1" fmla="*/ 0 w 79739"/>
                <a:gd name="connsiteY1" fmla="*/ 39870 h 79739"/>
                <a:gd name="connsiteX2" fmla="*/ 39870 w 79739"/>
                <a:gd name="connsiteY2" fmla="*/ 0 h 79739"/>
                <a:gd name="connsiteX3" fmla="*/ 79739 w 79739"/>
                <a:gd name="connsiteY3" fmla="*/ 39870 h 79739"/>
                <a:gd name="connsiteX4" fmla="*/ 39870 w 79739"/>
                <a:gd name="connsiteY4" fmla="*/ 79739 h 79739"/>
                <a:gd name="connsiteX5" fmla="*/ 39870 w 79739"/>
                <a:gd name="connsiteY5" fmla="*/ 19935 h 79739"/>
                <a:gd name="connsiteX6" fmla="*/ 19935 w 79739"/>
                <a:gd name="connsiteY6" fmla="*/ 39870 h 79739"/>
                <a:gd name="connsiteX7" fmla="*/ 39870 w 79739"/>
                <a:gd name="connsiteY7" fmla="*/ 59805 h 79739"/>
                <a:gd name="connsiteX8" fmla="*/ 59805 w 79739"/>
                <a:gd name="connsiteY8" fmla="*/ 39870 h 79739"/>
                <a:gd name="connsiteX9" fmla="*/ 39870 w 79739"/>
                <a:gd name="connsiteY9" fmla="*/ 19935 h 7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739" h="79739">
                  <a:moveTo>
                    <a:pt x="39870" y="79739"/>
                  </a:moveTo>
                  <a:cubicBezTo>
                    <a:pt x="17850" y="79739"/>
                    <a:pt x="0" y="61889"/>
                    <a:pt x="0" y="39870"/>
                  </a:cubicBezTo>
                  <a:cubicBezTo>
                    <a:pt x="0" y="17850"/>
                    <a:pt x="17850" y="0"/>
                    <a:pt x="39870" y="0"/>
                  </a:cubicBezTo>
                  <a:cubicBezTo>
                    <a:pt x="61889" y="0"/>
                    <a:pt x="79739" y="17850"/>
                    <a:pt x="79739" y="39870"/>
                  </a:cubicBezTo>
                  <a:cubicBezTo>
                    <a:pt x="79739" y="61889"/>
                    <a:pt x="61889" y="79739"/>
                    <a:pt x="39870" y="79739"/>
                  </a:cubicBezTo>
                  <a:close/>
                  <a:moveTo>
                    <a:pt x="39870" y="19935"/>
                  </a:moveTo>
                  <a:cubicBezTo>
                    <a:pt x="28860" y="19935"/>
                    <a:pt x="19935" y="28860"/>
                    <a:pt x="19935" y="39870"/>
                  </a:cubicBezTo>
                  <a:cubicBezTo>
                    <a:pt x="19935" y="50879"/>
                    <a:pt x="28860" y="59805"/>
                    <a:pt x="39870" y="59805"/>
                  </a:cubicBezTo>
                  <a:cubicBezTo>
                    <a:pt x="50879" y="59805"/>
                    <a:pt x="59805" y="50879"/>
                    <a:pt x="59805" y="39870"/>
                  </a:cubicBezTo>
                  <a:cubicBezTo>
                    <a:pt x="59805" y="28860"/>
                    <a:pt x="50879" y="19935"/>
                    <a:pt x="39870" y="1993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50EE441-2A4A-4702-86D0-1C592C8C8CC8}"/>
                </a:ext>
              </a:extLst>
            </p:cNvPr>
            <p:cNvSpPr/>
            <p:nvPr/>
          </p:nvSpPr>
          <p:spPr>
            <a:xfrm>
              <a:off x="5094398" y="3791262"/>
              <a:ext cx="408664" cy="408664"/>
            </a:xfrm>
            <a:custGeom>
              <a:avLst/>
              <a:gdLst>
                <a:gd name="connsiteX0" fmla="*/ 378762 w 408664"/>
                <a:gd name="connsiteY0" fmla="*/ 194365 h 408664"/>
                <a:gd name="connsiteX1" fmla="*/ 214299 w 408664"/>
                <a:gd name="connsiteY1" fmla="*/ 29902 h 408664"/>
                <a:gd name="connsiteX2" fmla="*/ 214299 w 408664"/>
                <a:gd name="connsiteY2" fmla="*/ 0 h 408664"/>
                <a:gd name="connsiteX3" fmla="*/ 194365 w 408664"/>
                <a:gd name="connsiteY3" fmla="*/ 0 h 408664"/>
                <a:gd name="connsiteX4" fmla="*/ 194365 w 408664"/>
                <a:gd name="connsiteY4" fmla="*/ 29902 h 408664"/>
                <a:gd name="connsiteX5" fmla="*/ 29902 w 408664"/>
                <a:gd name="connsiteY5" fmla="*/ 194365 h 408664"/>
                <a:gd name="connsiteX6" fmla="*/ 0 w 408664"/>
                <a:gd name="connsiteY6" fmla="*/ 194365 h 408664"/>
                <a:gd name="connsiteX7" fmla="*/ 0 w 408664"/>
                <a:gd name="connsiteY7" fmla="*/ 214299 h 408664"/>
                <a:gd name="connsiteX8" fmla="*/ 29902 w 408664"/>
                <a:gd name="connsiteY8" fmla="*/ 214299 h 408664"/>
                <a:gd name="connsiteX9" fmla="*/ 194365 w 408664"/>
                <a:gd name="connsiteY9" fmla="*/ 378762 h 408664"/>
                <a:gd name="connsiteX10" fmla="*/ 194365 w 408664"/>
                <a:gd name="connsiteY10" fmla="*/ 408664 h 408664"/>
                <a:gd name="connsiteX11" fmla="*/ 214299 w 408664"/>
                <a:gd name="connsiteY11" fmla="*/ 408664 h 408664"/>
                <a:gd name="connsiteX12" fmla="*/ 214299 w 408664"/>
                <a:gd name="connsiteY12" fmla="*/ 378762 h 408664"/>
                <a:gd name="connsiteX13" fmla="*/ 378762 w 408664"/>
                <a:gd name="connsiteY13" fmla="*/ 214299 h 408664"/>
                <a:gd name="connsiteX14" fmla="*/ 408664 w 408664"/>
                <a:gd name="connsiteY14" fmla="*/ 214299 h 408664"/>
                <a:gd name="connsiteX15" fmla="*/ 408664 w 408664"/>
                <a:gd name="connsiteY15" fmla="*/ 194365 h 408664"/>
                <a:gd name="connsiteX16" fmla="*/ 304804 w 408664"/>
                <a:gd name="connsiteY16" fmla="*/ 214299 h 408664"/>
                <a:gd name="connsiteX17" fmla="*/ 214299 w 408664"/>
                <a:gd name="connsiteY17" fmla="*/ 304804 h 408664"/>
                <a:gd name="connsiteX18" fmla="*/ 214299 w 408664"/>
                <a:gd name="connsiteY18" fmla="*/ 264137 h 408664"/>
                <a:gd name="connsiteX19" fmla="*/ 194365 w 408664"/>
                <a:gd name="connsiteY19" fmla="*/ 264137 h 408664"/>
                <a:gd name="connsiteX20" fmla="*/ 194365 w 408664"/>
                <a:gd name="connsiteY20" fmla="*/ 304804 h 408664"/>
                <a:gd name="connsiteX21" fmla="*/ 103860 w 408664"/>
                <a:gd name="connsiteY21" fmla="*/ 214299 h 408664"/>
                <a:gd name="connsiteX22" fmla="*/ 144528 w 408664"/>
                <a:gd name="connsiteY22" fmla="*/ 214299 h 408664"/>
                <a:gd name="connsiteX23" fmla="*/ 144528 w 408664"/>
                <a:gd name="connsiteY23" fmla="*/ 194365 h 408664"/>
                <a:gd name="connsiteX24" fmla="*/ 103860 w 408664"/>
                <a:gd name="connsiteY24" fmla="*/ 194365 h 408664"/>
                <a:gd name="connsiteX25" fmla="*/ 194365 w 408664"/>
                <a:gd name="connsiteY25" fmla="*/ 103860 h 408664"/>
                <a:gd name="connsiteX26" fmla="*/ 194365 w 408664"/>
                <a:gd name="connsiteY26" fmla="*/ 144528 h 408664"/>
                <a:gd name="connsiteX27" fmla="*/ 214299 w 408664"/>
                <a:gd name="connsiteY27" fmla="*/ 144528 h 408664"/>
                <a:gd name="connsiteX28" fmla="*/ 214299 w 408664"/>
                <a:gd name="connsiteY28" fmla="*/ 103860 h 408664"/>
                <a:gd name="connsiteX29" fmla="*/ 304804 w 408664"/>
                <a:gd name="connsiteY29" fmla="*/ 194365 h 408664"/>
                <a:gd name="connsiteX30" fmla="*/ 264137 w 408664"/>
                <a:gd name="connsiteY30" fmla="*/ 194365 h 408664"/>
                <a:gd name="connsiteX31" fmla="*/ 264137 w 408664"/>
                <a:gd name="connsiteY31" fmla="*/ 214299 h 408664"/>
                <a:gd name="connsiteX32" fmla="*/ 194365 w 408664"/>
                <a:gd name="connsiteY32" fmla="*/ 59805 h 408664"/>
                <a:gd name="connsiteX33" fmla="*/ 194365 w 408664"/>
                <a:gd name="connsiteY33" fmla="*/ 83876 h 408664"/>
                <a:gd name="connsiteX34" fmla="*/ 83826 w 408664"/>
                <a:gd name="connsiteY34" fmla="*/ 194365 h 408664"/>
                <a:gd name="connsiteX35" fmla="*/ 59805 w 408664"/>
                <a:gd name="connsiteY35" fmla="*/ 194365 h 408664"/>
                <a:gd name="connsiteX36" fmla="*/ 194365 w 408664"/>
                <a:gd name="connsiteY36" fmla="*/ 59805 h 408664"/>
                <a:gd name="connsiteX37" fmla="*/ 59805 w 408664"/>
                <a:gd name="connsiteY37" fmla="*/ 214299 h 408664"/>
                <a:gd name="connsiteX38" fmla="*/ 83876 w 408664"/>
                <a:gd name="connsiteY38" fmla="*/ 214299 h 408664"/>
                <a:gd name="connsiteX39" fmla="*/ 194365 w 408664"/>
                <a:gd name="connsiteY39" fmla="*/ 324838 h 408664"/>
                <a:gd name="connsiteX40" fmla="*/ 194365 w 408664"/>
                <a:gd name="connsiteY40" fmla="*/ 348860 h 408664"/>
                <a:gd name="connsiteX41" fmla="*/ 59805 w 408664"/>
                <a:gd name="connsiteY41" fmla="*/ 214299 h 408664"/>
                <a:gd name="connsiteX42" fmla="*/ 214299 w 408664"/>
                <a:gd name="connsiteY42" fmla="*/ 348860 h 408664"/>
                <a:gd name="connsiteX43" fmla="*/ 214299 w 408664"/>
                <a:gd name="connsiteY43" fmla="*/ 324838 h 408664"/>
                <a:gd name="connsiteX44" fmla="*/ 324838 w 408664"/>
                <a:gd name="connsiteY44" fmla="*/ 214299 h 408664"/>
                <a:gd name="connsiteX45" fmla="*/ 348860 w 408664"/>
                <a:gd name="connsiteY45" fmla="*/ 214299 h 408664"/>
                <a:gd name="connsiteX46" fmla="*/ 214299 w 408664"/>
                <a:gd name="connsiteY46" fmla="*/ 348860 h 408664"/>
                <a:gd name="connsiteX47" fmla="*/ 324838 w 408664"/>
                <a:gd name="connsiteY47" fmla="*/ 194365 h 408664"/>
                <a:gd name="connsiteX48" fmla="*/ 214299 w 408664"/>
                <a:gd name="connsiteY48" fmla="*/ 83826 h 408664"/>
                <a:gd name="connsiteX49" fmla="*/ 214299 w 408664"/>
                <a:gd name="connsiteY49" fmla="*/ 59805 h 408664"/>
                <a:gd name="connsiteX50" fmla="*/ 348860 w 408664"/>
                <a:gd name="connsiteY50" fmla="*/ 194365 h 40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8664" h="408664">
                  <a:moveTo>
                    <a:pt x="378762" y="194365"/>
                  </a:moveTo>
                  <a:cubicBezTo>
                    <a:pt x="373536" y="105789"/>
                    <a:pt x="302875" y="35128"/>
                    <a:pt x="214299" y="29902"/>
                  </a:cubicBezTo>
                  <a:lnTo>
                    <a:pt x="214299" y="0"/>
                  </a:lnTo>
                  <a:lnTo>
                    <a:pt x="194365" y="0"/>
                  </a:lnTo>
                  <a:lnTo>
                    <a:pt x="194365" y="29902"/>
                  </a:lnTo>
                  <a:cubicBezTo>
                    <a:pt x="105789" y="35128"/>
                    <a:pt x="35128" y="105789"/>
                    <a:pt x="29902" y="194365"/>
                  </a:cubicBezTo>
                  <a:lnTo>
                    <a:pt x="0" y="194365"/>
                  </a:lnTo>
                  <a:lnTo>
                    <a:pt x="0" y="214299"/>
                  </a:lnTo>
                  <a:lnTo>
                    <a:pt x="29902" y="214299"/>
                  </a:lnTo>
                  <a:cubicBezTo>
                    <a:pt x="35128" y="302875"/>
                    <a:pt x="105789" y="373536"/>
                    <a:pt x="194365" y="378762"/>
                  </a:cubicBezTo>
                  <a:lnTo>
                    <a:pt x="194365" y="408664"/>
                  </a:lnTo>
                  <a:lnTo>
                    <a:pt x="214299" y="408664"/>
                  </a:lnTo>
                  <a:lnTo>
                    <a:pt x="214299" y="378762"/>
                  </a:lnTo>
                  <a:cubicBezTo>
                    <a:pt x="302875" y="373536"/>
                    <a:pt x="373536" y="302875"/>
                    <a:pt x="378762" y="214299"/>
                  </a:cubicBezTo>
                  <a:lnTo>
                    <a:pt x="408664" y="214299"/>
                  </a:lnTo>
                  <a:lnTo>
                    <a:pt x="408664" y="194365"/>
                  </a:lnTo>
                  <a:close/>
                  <a:moveTo>
                    <a:pt x="304804" y="214299"/>
                  </a:moveTo>
                  <a:cubicBezTo>
                    <a:pt x="300015" y="262160"/>
                    <a:pt x="262160" y="300014"/>
                    <a:pt x="214299" y="304804"/>
                  </a:cubicBezTo>
                  <a:lnTo>
                    <a:pt x="214299" y="264137"/>
                  </a:lnTo>
                  <a:lnTo>
                    <a:pt x="194365" y="264137"/>
                  </a:lnTo>
                  <a:lnTo>
                    <a:pt x="194365" y="304804"/>
                  </a:lnTo>
                  <a:cubicBezTo>
                    <a:pt x="146504" y="300015"/>
                    <a:pt x="108650" y="262160"/>
                    <a:pt x="103860" y="214299"/>
                  </a:cubicBezTo>
                  <a:lnTo>
                    <a:pt x="144528" y="214299"/>
                  </a:lnTo>
                  <a:lnTo>
                    <a:pt x="144528" y="194365"/>
                  </a:lnTo>
                  <a:lnTo>
                    <a:pt x="103860" y="194365"/>
                  </a:lnTo>
                  <a:cubicBezTo>
                    <a:pt x="108650" y="146504"/>
                    <a:pt x="146504" y="108650"/>
                    <a:pt x="194365" y="103860"/>
                  </a:cubicBezTo>
                  <a:lnTo>
                    <a:pt x="194365" y="144528"/>
                  </a:lnTo>
                  <a:lnTo>
                    <a:pt x="214299" y="144528"/>
                  </a:lnTo>
                  <a:lnTo>
                    <a:pt x="214299" y="103860"/>
                  </a:lnTo>
                  <a:cubicBezTo>
                    <a:pt x="262160" y="108650"/>
                    <a:pt x="300014" y="146504"/>
                    <a:pt x="304804" y="194365"/>
                  </a:cubicBezTo>
                  <a:lnTo>
                    <a:pt x="264137" y="194365"/>
                  </a:lnTo>
                  <a:lnTo>
                    <a:pt x="264137" y="214299"/>
                  </a:lnTo>
                  <a:close/>
                  <a:moveTo>
                    <a:pt x="194365" y="59805"/>
                  </a:moveTo>
                  <a:lnTo>
                    <a:pt x="194365" y="83876"/>
                  </a:lnTo>
                  <a:cubicBezTo>
                    <a:pt x="135504" y="88820"/>
                    <a:pt x="88796" y="135506"/>
                    <a:pt x="83826" y="194365"/>
                  </a:cubicBezTo>
                  <a:lnTo>
                    <a:pt x="59805" y="194365"/>
                  </a:lnTo>
                  <a:cubicBezTo>
                    <a:pt x="64930" y="122279"/>
                    <a:pt x="122279" y="64930"/>
                    <a:pt x="194365" y="59805"/>
                  </a:cubicBezTo>
                  <a:close/>
                  <a:moveTo>
                    <a:pt x="59805" y="214299"/>
                  </a:moveTo>
                  <a:lnTo>
                    <a:pt x="83876" y="214299"/>
                  </a:lnTo>
                  <a:cubicBezTo>
                    <a:pt x="88820" y="273160"/>
                    <a:pt x="135506" y="319868"/>
                    <a:pt x="194365" y="324838"/>
                  </a:cubicBezTo>
                  <a:lnTo>
                    <a:pt x="194365" y="348860"/>
                  </a:lnTo>
                  <a:cubicBezTo>
                    <a:pt x="122279" y="343734"/>
                    <a:pt x="64930" y="286385"/>
                    <a:pt x="59805" y="214299"/>
                  </a:cubicBezTo>
                  <a:close/>
                  <a:moveTo>
                    <a:pt x="214299" y="348860"/>
                  </a:moveTo>
                  <a:lnTo>
                    <a:pt x="214299" y="324838"/>
                  </a:lnTo>
                  <a:cubicBezTo>
                    <a:pt x="273177" y="319891"/>
                    <a:pt x="319891" y="273177"/>
                    <a:pt x="324838" y="214299"/>
                  </a:cubicBezTo>
                  <a:lnTo>
                    <a:pt x="348860" y="214299"/>
                  </a:lnTo>
                  <a:cubicBezTo>
                    <a:pt x="343734" y="286385"/>
                    <a:pt x="286385" y="343734"/>
                    <a:pt x="214299" y="348860"/>
                  </a:cubicBezTo>
                  <a:close/>
                  <a:moveTo>
                    <a:pt x="324838" y="194365"/>
                  </a:moveTo>
                  <a:cubicBezTo>
                    <a:pt x="319891" y="135487"/>
                    <a:pt x="273177" y="88773"/>
                    <a:pt x="214299" y="83826"/>
                  </a:cubicBezTo>
                  <a:lnTo>
                    <a:pt x="214299" y="59805"/>
                  </a:lnTo>
                  <a:cubicBezTo>
                    <a:pt x="286385" y="64930"/>
                    <a:pt x="343734" y="122279"/>
                    <a:pt x="348860" y="19436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27" descr="Chat">
            <a:extLst>
              <a:ext uri="{FF2B5EF4-FFF2-40B4-BE49-F238E27FC236}">
                <a16:creationId xmlns:a16="http://schemas.microsoft.com/office/drawing/2014/main" id="{3BEA4F02-2F33-48EB-AF6A-A37911928098}"/>
              </a:ext>
            </a:extLst>
          </p:cNvPr>
          <p:cNvGrpSpPr/>
          <p:nvPr/>
        </p:nvGrpSpPr>
        <p:grpSpPr>
          <a:xfrm>
            <a:off x="5059513" y="4475515"/>
            <a:ext cx="478436" cy="478436"/>
            <a:chOff x="5059513" y="4475515"/>
            <a:chExt cx="478436" cy="478436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F08871A-ECC7-4D4B-A03B-F75D2BDD3EB1}"/>
                </a:ext>
              </a:extLst>
            </p:cNvPr>
            <p:cNvSpPr/>
            <p:nvPr/>
          </p:nvSpPr>
          <p:spPr>
            <a:xfrm>
              <a:off x="5099382" y="4575189"/>
              <a:ext cx="249185" cy="224266"/>
            </a:xfrm>
            <a:custGeom>
              <a:avLst/>
              <a:gdLst>
                <a:gd name="connsiteX0" fmla="*/ 169446 w 249185"/>
                <a:gd name="connsiteY0" fmla="*/ 34886 h 224266"/>
                <a:gd name="connsiteX1" fmla="*/ 249185 w 249185"/>
                <a:gd name="connsiteY1" fmla="*/ 34886 h 224266"/>
                <a:gd name="connsiteX2" fmla="*/ 249185 w 249185"/>
                <a:gd name="connsiteY2" fmla="*/ 19935 h 224266"/>
                <a:gd name="connsiteX3" fmla="*/ 229251 w 249185"/>
                <a:gd name="connsiteY3" fmla="*/ 0 h 224266"/>
                <a:gd name="connsiteX4" fmla="*/ 19935 w 249185"/>
                <a:gd name="connsiteY4" fmla="*/ 0 h 224266"/>
                <a:gd name="connsiteX5" fmla="*/ 0 w 249185"/>
                <a:gd name="connsiteY5" fmla="*/ 19935 h 224266"/>
                <a:gd name="connsiteX6" fmla="*/ 0 w 249185"/>
                <a:gd name="connsiteY6" fmla="*/ 154495 h 224266"/>
                <a:gd name="connsiteX7" fmla="*/ 19935 w 249185"/>
                <a:gd name="connsiteY7" fmla="*/ 174430 h 224266"/>
                <a:gd name="connsiteX8" fmla="*/ 49837 w 249185"/>
                <a:gd name="connsiteY8" fmla="*/ 174430 h 224266"/>
                <a:gd name="connsiteX9" fmla="*/ 49837 w 249185"/>
                <a:gd name="connsiteY9" fmla="*/ 224267 h 224266"/>
                <a:gd name="connsiteX10" fmla="*/ 99674 w 249185"/>
                <a:gd name="connsiteY10" fmla="*/ 174430 h 224266"/>
                <a:gd name="connsiteX11" fmla="*/ 129576 w 249185"/>
                <a:gd name="connsiteY11" fmla="*/ 174430 h 224266"/>
                <a:gd name="connsiteX12" fmla="*/ 129576 w 249185"/>
                <a:gd name="connsiteY12" fmla="*/ 74756 h 224266"/>
                <a:gd name="connsiteX13" fmla="*/ 169446 w 249185"/>
                <a:gd name="connsiteY13" fmla="*/ 34886 h 22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185" h="224266">
                  <a:moveTo>
                    <a:pt x="169446" y="34886"/>
                  </a:moveTo>
                  <a:lnTo>
                    <a:pt x="249185" y="34886"/>
                  </a:lnTo>
                  <a:lnTo>
                    <a:pt x="249185" y="19935"/>
                  </a:lnTo>
                  <a:cubicBezTo>
                    <a:pt x="249185" y="8971"/>
                    <a:pt x="240215" y="0"/>
                    <a:pt x="229251" y="0"/>
                  </a:cubicBezTo>
                  <a:lnTo>
                    <a:pt x="19935" y="0"/>
                  </a:lnTo>
                  <a:cubicBezTo>
                    <a:pt x="8971" y="0"/>
                    <a:pt x="0" y="8971"/>
                    <a:pt x="0" y="19935"/>
                  </a:cubicBezTo>
                  <a:lnTo>
                    <a:pt x="0" y="154495"/>
                  </a:lnTo>
                  <a:cubicBezTo>
                    <a:pt x="0" y="165459"/>
                    <a:pt x="8971" y="174430"/>
                    <a:pt x="19935" y="174430"/>
                  </a:cubicBezTo>
                  <a:lnTo>
                    <a:pt x="49837" y="174430"/>
                  </a:lnTo>
                  <a:lnTo>
                    <a:pt x="49837" y="224267"/>
                  </a:lnTo>
                  <a:lnTo>
                    <a:pt x="99674" y="174430"/>
                  </a:lnTo>
                  <a:lnTo>
                    <a:pt x="129576" y="174430"/>
                  </a:lnTo>
                  <a:lnTo>
                    <a:pt x="129576" y="74756"/>
                  </a:lnTo>
                  <a:cubicBezTo>
                    <a:pt x="129576" y="52827"/>
                    <a:pt x="147518" y="34886"/>
                    <a:pt x="169446" y="34886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6507201-C9D1-442B-940C-11A0832A3568}"/>
                </a:ext>
              </a:extLst>
            </p:cNvPr>
            <p:cNvSpPr/>
            <p:nvPr/>
          </p:nvSpPr>
          <p:spPr>
            <a:xfrm>
              <a:off x="5248893" y="4630009"/>
              <a:ext cx="249185" cy="224266"/>
            </a:xfrm>
            <a:custGeom>
              <a:avLst/>
              <a:gdLst>
                <a:gd name="connsiteX0" fmla="*/ 229251 w 249185"/>
                <a:gd name="connsiteY0" fmla="*/ 0 h 224266"/>
                <a:gd name="connsiteX1" fmla="*/ 19935 w 249185"/>
                <a:gd name="connsiteY1" fmla="*/ 0 h 224266"/>
                <a:gd name="connsiteX2" fmla="*/ 0 w 249185"/>
                <a:gd name="connsiteY2" fmla="*/ 19935 h 224266"/>
                <a:gd name="connsiteX3" fmla="*/ 0 w 249185"/>
                <a:gd name="connsiteY3" fmla="*/ 154495 h 224266"/>
                <a:gd name="connsiteX4" fmla="*/ 19935 w 249185"/>
                <a:gd name="connsiteY4" fmla="*/ 174430 h 224266"/>
                <a:gd name="connsiteX5" fmla="*/ 149511 w 249185"/>
                <a:gd name="connsiteY5" fmla="*/ 174430 h 224266"/>
                <a:gd name="connsiteX6" fmla="*/ 199348 w 249185"/>
                <a:gd name="connsiteY6" fmla="*/ 224267 h 224266"/>
                <a:gd name="connsiteX7" fmla="*/ 199348 w 249185"/>
                <a:gd name="connsiteY7" fmla="*/ 174430 h 224266"/>
                <a:gd name="connsiteX8" fmla="*/ 229251 w 249185"/>
                <a:gd name="connsiteY8" fmla="*/ 174430 h 224266"/>
                <a:gd name="connsiteX9" fmla="*/ 249185 w 249185"/>
                <a:gd name="connsiteY9" fmla="*/ 154495 h 224266"/>
                <a:gd name="connsiteX10" fmla="*/ 249185 w 249185"/>
                <a:gd name="connsiteY10" fmla="*/ 19935 h 224266"/>
                <a:gd name="connsiteX11" fmla="*/ 229251 w 249185"/>
                <a:gd name="connsiteY11" fmla="*/ 0 h 22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185" h="224266">
                  <a:moveTo>
                    <a:pt x="229251" y="0"/>
                  </a:moveTo>
                  <a:lnTo>
                    <a:pt x="19935" y="0"/>
                  </a:lnTo>
                  <a:cubicBezTo>
                    <a:pt x="8971" y="0"/>
                    <a:pt x="0" y="8971"/>
                    <a:pt x="0" y="19935"/>
                  </a:cubicBezTo>
                  <a:lnTo>
                    <a:pt x="0" y="154495"/>
                  </a:lnTo>
                  <a:cubicBezTo>
                    <a:pt x="0" y="165459"/>
                    <a:pt x="8971" y="174430"/>
                    <a:pt x="19935" y="174430"/>
                  </a:cubicBezTo>
                  <a:lnTo>
                    <a:pt x="149511" y="174430"/>
                  </a:lnTo>
                  <a:lnTo>
                    <a:pt x="199348" y="224267"/>
                  </a:lnTo>
                  <a:lnTo>
                    <a:pt x="199348" y="174430"/>
                  </a:lnTo>
                  <a:lnTo>
                    <a:pt x="229251" y="174430"/>
                  </a:lnTo>
                  <a:cubicBezTo>
                    <a:pt x="240215" y="174430"/>
                    <a:pt x="249185" y="165459"/>
                    <a:pt x="249185" y="154495"/>
                  </a:cubicBezTo>
                  <a:lnTo>
                    <a:pt x="249185" y="19935"/>
                  </a:lnTo>
                  <a:cubicBezTo>
                    <a:pt x="249185" y="8971"/>
                    <a:pt x="240215" y="0"/>
                    <a:pt x="2292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25" descr="Shopping cart">
            <a:extLst>
              <a:ext uri="{FF2B5EF4-FFF2-40B4-BE49-F238E27FC236}">
                <a16:creationId xmlns:a16="http://schemas.microsoft.com/office/drawing/2014/main" id="{FC069C4C-DBC4-4777-8B2F-313E4BFFCAA9}"/>
              </a:ext>
            </a:extLst>
          </p:cNvPr>
          <p:cNvGrpSpPr/>
          <p:nvPr/>
        </p:nvGrpSpPr>
        <p:grpSpPr>
          <a:xfrm>
            <a:off x="7847223" y="3028783"/>
            <a:ext cx="495348" cy="495348"/>
            <a:chOff x="7847223" y="3028783"/>
            <a:chExt cx="495348" cy="49534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842AB49-A0B4-4BC1-A543-70FB42D9D6DF}"/>
                </a:ext>
              </a:extLst>
            </p:cNvPr>
            <p:cNvSpPr/>
            <p:nvPr/>
          </p:nvSpPr>
          <p:spPr>
            <a:xfrm>
              <a:off x="7888502" y="3070062"/>
              <a:ext cx="381830" cy="350871"/>
            </a:xfrm>
            <a:custGeom>
              <a:avLst/>
              <a:gdLst>
                <a:gd name="connsiteX0" fmla="*/ 118677 w 381830"/>
                <a:gd name="connsiteY0" fmla="*/ 118677 h 350871"/>
                <a:gd name="connsiteX1" fmla="*/ 61919 w 381830"/>
                <a:gd name="connsiteY1" fmla="*/ 118677 h 350871"/>
                <a:gd name="connsiteX2" fmla="*/ 61919 w 381830"/>
                <a:gd name="connsiteY2" fmla="*/ 82558 h 350871"/>
                <a:gd name="connsiteX3" fmla="*/ 118677 w 381830"/>
                <a:gd name="connsiteY3" fmla="*/ 82558 h 350871"/>
                <a:gd name="connsiteX4" fmla="*/ 118677 w 381830"/>
                <a:gd name="connsiteY4" fmla="*/ 118677 h 350871"/>
                <a:gd name="connsiteX5" fmla="*/ 196075 w 381830"/>
                <a:gd name="connsiteY5" fmla="*/ 82558 h 350871"/>
                <a:gd name="connsiteX6" fmla="*/ 196075 w 381830"/>
                <a:gd name="connsiteY6" fmla="*/ 118677 h 350871"/>
                <a:gd name="connsiteX7" fmla="*/ 139317 w 381830"/>
                <a:gd name="connsiteY7" fmla="*/ 118677 h 350871"/>
                <a:gd name="connsiteX8" fmla="*/ 139317 w 381830"/>
                <a:gd name="connsiteY8" fmla="*/ 82558 h 350871"/>
                <a:gd name="connsiteX9" fmla="*/ 196075 w 381830"/>
                <a:gd name="connsiteY9" fmla="*/ 82558 h 350871"/>
                <a:gd name="connsiteX10" fmla="*/ 273473 w 381830"/>
                <a:gd name="connsiteY10" fmla="*/ 82558 h 350871"/>
                <a:gd name="connsiteX11" fmla="*/ 273473 w 381830"/>
                <a:gd name="connsiteY11" fmla="*/ 118677 h 350871"/>
                <a:gd name="connsiteX12" fmla="*/ 216715 w 381830"/>
                <a:gd name="connsiteY12" fmla="*/ 118677 h 350871"/>
                <a:gd name="connsiteX13" fmla="*/ 216715 w 381830"/>
                <a:gd name="connsiteY13" fmla="*/ 82558 h 350871"/>
                <a:gd name="connsiteX14" fmla="*/ 273473 w 381830"/>
                <a:gd name="connsiteY14" fmla="*/ 82558 h 350871"/>
                <a:gd name="connsiteX15" fmla="*/ 350872 w 381830"/>
                <a:gd name="connsiteY15" fmla="*/ 82558 h 350871"/>
                <a:gd name="connsiteX16" fmla="*/ 350872 w 381830"/>
                <a:gd name="connsiteY16" fmla="*/ 118677 h 350871"/>
                <a:gd name="connsiteX17" fmla="*/ 294113 w 381830"/>
                <a:gd name="connsiteY17" fmla="*/ 118677 h 350871"/>
                <a:gd name="connsiteX18" fmla="*/ 294113 w 381830"/>
                <a:gd name="connsiteY18" fmla="*/ 82558 h 350871"/>
                <a:gd name="connsiteX19" fmla="*/ 350872 w 381830"/>
                <a:gd name="connsiteY19" fmla="*/ 82558 h 350871"/>
                <a:gd name="connsiteX20" fmla="*/ 350872 w 381830"/>
                <a:gd name="connsiteY20" fmla="*/ 175436 h 350871"/>
                <a:gd name="connsiteX21" fmla="*/ 294113 w 381830"/>
                <a:gd name="connsiteY21" fmla="*/ 175436 h 350871"/>
                <a:gd name="connsiteX22" fmla="*/ 294113 w 381830"/>
                <a:gd name="connsiteY22" fmla="*/ 139317 h 350871"/>
                <a:gd name="connsiteX23" fmla="*/ 350872 w 381830"/>
                <a:gd name="connsiteY23" fmla="*/ 139317 h 350871"/>
                <a:gd name="connsiteX24" fmla="*/ 350872 w 381830"/>
                <a:gd name="connsiteY24" fmla="*/ 175436 h 350871"/>
                <a:gd name="connsiteX25" fmla="*/ 350872 w 381830"/>
                <a:gd name="connsiteY25" fmla="*/ 219295 h 350871"/>
                <a:gd name="connsiteX26" fmla="*/ 294113 w 381830"/>
                <a:gd name="connsiteY26" fmla="*/ 224455 h 350871"/>
                <a:gd name="connsiteX27" fmla="*/ 294113 w 381830"/>
                <a:gd name="connsiteY27" fmla="*/ 196075 h 350871"/>
                <a:gd name="connsiteX28" fmla="*/ 350872 w 381830"/>
                <a:gd name="connsiteY28" fmla="*/ 196075 h 350871"/>
                <a:gd name="connsiteX29" fmla="*/ 350872 w 381830"/>
                <a:gd name="connsiteY29" fmla="*/ 219295 h 350871"/>
                <a:gd name="connsiteX30" fmla="*/ 118677 w 381830"/>
                <a:gd name="connsiteY30" fmla="*/ 196075 h 350871"/>
                <a:gd name="connsiteX31" fmla="*/ 118677 w 381830"/>
                <a:gd name="connsiteY31" fmla="*/ 239934 h 350871"/>
                <a:gd name="connsiteX32" fmla="*/ 61919 w 381830"/>
                <a:gd name="connsiteY32" fmla="*/ 245094 h 350871"/>
                <a:gd name="connsiteX33" fmla="*/ 61919 w 381830"/>
                <a:gd name="connsiteY33" fmla="*/ 196075 h 350871"/>
                <a:gd name="connsiteX34" fmla="*/ 118677 w 381830"/>
                <a:gd name="connsiteY34" fmla="*/ 196075 h 350871"/>
                <a:gd name="connsiteX35" fmla="*/ 118677 w 381830"/>
                <a:gd name="connsiteY35" fmla="*/ 175436 h 350871"/>
                <a:gd name="connsiteX36" fmla="*/ 61919 w 381830"/>
                <a:gd name="connsiteY36" fmla="*/ 175436 h 350871"/>
                <a:gd name="connsiteX37" fmla="*/ 61919 w 381830"/>
                <a:gd name="connsiteY37" fmla="*/ 139317 h 350871"/>
                <a:gd name="connsiteX38" fmla="*/ 118677 w 381830"/>
                <a:gd name="connsiteY38" fmla="*/ 139317 h 350871"/>
                <a:gd name="connsiteX39" fmla="*/ 118677 w 381830"/>
                <a:gd name="connsiteY39" fmla="*/ 175436 h 350871"/>
                <a:gd name="connsiteX40" fmla="*/ 196075 w 381830"/>
                <a:gd name="connsiteY40" fmla="*/ 175436 h 350871"/>
                <a:gd name="connsiteX41" fmla="*/ 139317 w 381830"/>
                <a:gd name="connsiteY41" fmla="*/ 175436 h 350871"/>
                <a:gd name="connsiteX42" fmla="*/ 139317 w 381830"/>
                <a:gd name="connsiteY42" fmla="*/ 139317 h 350871"/>
                <a:gd name="connsiteX43" fmla="*/ 196075 w 381830"/>
                <a:gd name="connsiteY43" fmla="*/ 139317 h 350871"/>
                <a:gd name="connsiteX44" fmla="*/ 196075 w 381830"/>
                <a:gd name="connsiteY44" fmla="*/ 175436 h 350871"/>
                <a:gd name="connsiteX45" fmla="*/ 216715 w 381830"/>
                <a:gd name="connsiteY45" fmla="*/ 175436 h 350871"/>
                <a:gd name="connsiteX46" fmla="*/ 216715 w 381830"/>
                <a:gd name="connsiteY46" fmla="*/ 139317 h 350871"/>
                <a:gd name="connsiteX47" fmla="*/ 273473 w 381830"/>
                <a:gd name="connsiteY47" fmla="*/ 139317 h 350871"/>
                <a:gd name="connsiteX48" fmla="*/ 273473 w 381830"/>
                <a:gd name="connsiteY48" fmla="*/ 175436 h 350871"/>
                <a:gd name="connsiteX49" fmla="*/ 216715 w 381830"/>
                <a:gd name="connsiteY49" fmla="*/ 175436 h 350871"/>
                <a:gd name="connsiteX50" fmla="*/ 196075 w 381830"/>
                <a:gd name="connsiteY50" fmla="*/ 233226 h 350871"/>
                <a:gd name="connsiteX51" fmla="*/ 139317 w 381830"/>
                <a:gd name="connsiteY51" fmla="*/ 238386 h 350871"/>
                <a:gd name="connsiteX52" fmla="*/ 139317 w 381830"/>
                <a:gd name="connsiteY52" fmla="*/ 196075 h 350871"/>
                <a:gd name="connsiteX53" fmla="*/ 196075 w 381830"/>
                <a:gd name="connsiteY53" fmla="*/ 196075 h 350871"/>
                <a:gd name="connsiteX54" fmla="*/ 196075 w 381830"/>
                <a:gd name="connsiteY54" fmla="*/ 233226 h 350871"/>
                <a:gd name="connsiteX55" fmla="*/ 216715 w 381830"/>
                <a:gd name="connsiteY55" fmla="*/ 196075 h 350871"/>
                <a:gd name="connsiteX56" fmla="*/ 273473 w 381830"/>
                <a:gd name="connsiteY56" fmla="*/ 196075 h 350871"/>
                <a:gd name="connsiteX57" fmla="*/ 273473 w 381830"/>
                <a:gd name="connsiteY57" fmla="*/ 226003 h 350871"/>
                <a:gd name="connsiteX58" fmla="*/ 216715 w 381830"/>
                <a:gd name="connsiteY58" fmla="*/ 231162 h 350871"/>
                <a:gd name="connsiteX59" fmla="*/ 216715 w 381830"/>
                <a:gd name="connsiteY59" fmla="*/ 196075 h 350871"/>
                <a:gd name="connsiteX60" fmla="*/ 381831 w 381830"/>
                <a:gd name="connsiteY60" fmla="*/ 247674 h 350871"/>
                <a:gd name="connsiteX61" fmla="*/ 381831 w 381830"/>
                <a:gd name="connsiteY61" fmla="*/ 51599 h 350871"/>
                <a:gd name="connsiteX62" fmla="*/ 61919 w 381830"/>
                <a:gd name="connsiteY62" fmla="*/ 51599 h 350871"/>
                <a:gd name="connsiteX63" fmla="*/ 61919 w 381830"/>
                <a:gd name="connsiteY63" fmla="*/ 46439 h 350871"/>
                <a:gd name="connsiteX64" fmla="*/ 15480 w 381830"/>
                <a:gd name="connsiteY64" fmla="*/ 0 h 350871"/>
                <a:gd name="connsiteX65" fmla="*/ 0 w 381830"/>
                <a:gd name="connsiteY65" fmla="*/ 15480 h 350871"/>
                <a:gd name="connsiteX66" fmla="*/ 15480 w 381830"/>
                <a:gd name="connsiteY66" fmla="*/ 30959 h 350871"/>
                <a:gd name="connsiteX67" fmla="*/ 30959 w 381830"/>
                <a:gd name="connsiteY67" fmla="*/ 46439 h 350871"/>
                <a:gd name="connsiteX68" fmla="*/ 30959 w 381830"/>
                <a:gd name="connsiteY68" fmla="*/ 304433 h 350871"/>
                <a:gd name="connsiteX69" fmla="*/ 77398 w 381830"/>
                <a:gd name="connsiteY69" fmla="*/ 350872 h 350871"/>
                <a:gd name="connsiteX70" fmla="*/ 92878 w 381830"/>
                <a:gd name="connsiteY70" fmla="*/ 350872 h 350871"/>
                <a:gd name="connsiteX71" fmla="*/ 319912 w 381830"/>
                <a:gd name="connsiteY71" fmla="*/ 350872 h 350871"/>
                <a:gd name="connsiteX72" fmla="*/ 366351 w 381830"/>
                <a:gd name="connsiteY72" fmla="*/ 350872 h 350871"/>
                <a:gd name="connsiteX73" fmla="*/ 381831 w 381830"/>
                <a:gd name="connsiteY73" fmla="*/ 335392 h 350871"/>
                <a:gd name="connsiteX74" fmla="*/ 366351 w 381830"/>
                <a:gd name="connsiteY74" fmla="*/ 319912 h 350871"/>
                <a:gd name="connsiteX75" fmla="*/ 77398 w 381830"/>
                <a:gd name="connsiteY75" fmla="*/ 319912 h 350871"/>
                <a:gd name="connsiteX76" fmla="*/ 61919 w 381830"/>
                <a:gd name="connsiteY76" fmla="*/ 304433 h 350871"/>
                <a:gd name="connsiteX77" fmla="*/ 61919 w 381830"/>
                <a:gd name="connsiteY77" fmla="*/ 276053 h 350871"/>
                <a:gd name="connsiteX78" fmla="*/ 381831 w 381830"/>
                <a:gd name="connsiteY78" fmla="*/ 247674 h 35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81830" h="350871">
                  <a:moveTo>
                    <a:pt x="118677" y="118677"/>
                  </a:moveTo>
                  <a:lnTo>
                    <a:pt x="61919" y="118677"/>
                  </a:lnTo>
                  <a:lnTo>
                    <a:pt x="61919" y="82558"/>
                  </a:lnTo>
                  <a:lnTo>
                    <a:pt x="118677" y="82558"/>
                  </a:lnTo>
                  <a:lnTo>
                    <a:pt x="118677" y="118677"/>
                  </a:lnTo>
                  <a:close/>
                  <a:moveTo>
                    <a:pt x="196075" y="82558"/>
                  </a:moveTo>
                  <a:lnTo>
                    <a:pt x="196075" y="118677"/>
                  </a:lnTo>
                  <a:lnTo>
                    <a:pt x="139317" y="118677"/>
                  </a:lnTo>
                  <a:lnTo>
                    <a:pt x="139317" y="82558"/>
                  </a:lnTo>
                  <a:lnTo>
                    <a:pt x="196075" y="82558"/>
                  </a:lnTo>
                  <a:close/>
                  <a:moveTo>
                    <a:pt x="273473" y="82558"/>
                  </a:moveTo>
                  <a:lnTo>
                    <a:pt x="273473" y="118677"/>
                  </a:lnTo>
                  <a:lnTo>
                    <a:pt x="216715" y="118677"/>
                  </a:lnTo>
                  <a:lnTo>
                    <a:pt x="216715" y="82558"/>
                  </a:lnTo>
                  <a:lnTo>
                    <a:pt x="273473" y="82558"/>
                  </a:lnTo>
                  <a:close/>
                  <a:moveTo>
                    <a:pt x="350872" y="82558"/>
                  </a:moveTo>
                  <a:lnTo>
                    <a:pt x="350872" y="118677"/>
                  </a:lnTo>
                  <a:lnTo>
                    <a:pt x="294113" y="118677"/>
                  </a:lnTo>
                  <a:lnTo>
                    <a:pt x="294113" y="82558"/>
                  </a:lnTo>
                  <a:lnTo>
                    <a:pt x="350872" y="82558"/>
                  </a:lnTo>
                  <a:close/>
                  <a:moveTo>
                    <a:pt x="350872" y="175436"/>
                  </a:moveTo>
                  <a:lnTo>
                    <a:pt x="294113" y="175436"/>
                  </a:lnTo>
                  <a:lnTo>
                    <a:pt x="294113" y="139317"/>
                  </a:lnTo>
                  <a:lnTo>
                    <a:pt x="350872" y="139317"/>
                  </a:lnTo>
                  <a:lnTo>
                    <a:pt x="350872" y="175436"/>
                  </a:lnTo>
                  <a:close/>
                  <a:moveTo>
                    <a:pt x="350872" y="219295"/>
                  </a:moveTo>
                  <a:lnTo>
                    <a:pt x="294113" y="224455"/>
                  </a:lnTo>
                  <a:lnTo>
                    <a:pt x="294113" y="196075"/>
                  </a:lnTo>
                  <a:lnTo>
                    <a:pt x="350872" y="196075"/>
                  </a:lnTo>
                  <a:lnTo>
                    <a:pt x="350872" y="219295"/>
                  </a:lnTo>
                  <a:close/>
                  <a:moveTo>
                    <a:pt x="118677" y="196075"/>
                  </a:moveTo>
                  <a:lnTo>
                    <a:pt x="118677" y="239934"/>
                  </a:lnTo>
                  <a:lnTo>
                    <a:pt x="61919" y="245094"/>
                  </a:lnTo>
                  <a:lnTo>
                    <a:pt x="61919" y="196075"/>
                  </a:lnTo>
                  <a:lnTo>
                    <a:pt x="118677" y="196075"/>
                  </a:lnTo>
                  <a:close/>
                  <a:moveTo>
                    <a:pt x="118677" y="175436"/>
                  </a:moveTo>
                  <a:lnTo>
                    <a:pt x="61919" y="175436"/>
                  </a:lnTo>
                  <a:lnTo>
                    <a:pt x="61919" y="139317"/>
                  </a:lnTo>
                  <a:lnTo>
                    <a:pt x="118677" y="139317"/>
                  </a:lnTo>
                  <a:lnTo>
                    <a:pt x="118677" y="175436"/>
                  </a:lnTo>
                  <a:close/>
                  <a:moveTo>
                    <a:pt x="196075" y="175436"/>
                  </a:moveTo>
                  <a:lnTo>
                    <a:pt x="139317" y="175436"/>
                  </a:lnTo>
                  <a:lnTo>
                    <a:pt x="139317" y="139317"/>
                  </a:lnTo>
                  <a:lnTo>
                    <a:pt x="196075" y="139317"/>
                  </a:lnTo>
                  <a:lnTo>
                    <a:pt x="196075" y="175436"/>
                  </a:lnTo>
                  <a:close/>
                  <a:moveTo>
                    <a:pt x="216715" y="175436"/>
                  </a:moveTo>
                  <a:lnTo>
                    <a:pt x="216715" y="139317"/>
                  </a:lnTo>
                  <a:lnTo>
                    <a:pt x="273473" y="139317"/>
                  </a:lnTo>
                  <a:lnTo>
                    <a:pt x="273473" y="175436"/>
                  </a:lnTo>
                  <a:lnTo>
                    <a:pt x="216715" y="175436"/>
                  </a:lnTo>
                  <a:close/>
                  <a:moveTo>
                    <a:pt x="196075" y="233226"/>
                  </a:moveTo>
                  <a:lnTo>
                    <a:pt x="139317" y="238386"/>
                  </a:lnTo>
                  <a:lnTo>
                    <a:pt x="139317" y="196075"/>
                  </a:lnTo>
                  <a:lnTo>
                    <a:pt x="196075" y="196075"/>
                  </a:lnTo>
                  <a:lnTo>
                    <a:pt x="196075" y="233226"/>
                  </a:lnTo>
                  <a:close/>
                  <a:moveTo>
                    <a:pt x="216715" y="196075"/>
                  </a:moveTo>
                  <a:lnTo>
                    <a:pt x="273473" y="196075"/>
                  </a:lnTo>
                  <a:lnTo>
                    <a:pt x="273473" y="226003"/>
                  </a:lnTo>
                  <a:lnTo>
                    <a:pt x="216715" y="231162"/>
                  </a:lnTo>
                  <a:lnTo>
                    <a:pt x="216715" y="196075"/>
                  </a:lnTo>
                  <a:close/>
                  <a:moveTo>
                    <a:pt x="381831" y="247674"/>
                  </a:moveTo>
                  <a:lnTo>
                    <a:pt x="381831" y="51599"/>
                  </a:lnTo>
                  <a:lnTo>
                    <a:pt x="61919" y="51599"/>
                  </a:lnTo>
                  <a:lnTo>
                    <a:pt x="61919" y="46439"/>
                  </a:lnTo>
                  <a:cubicBezTo>
                    <a:pt x="61919" y="20640"/>
                    <a:pt x="41279" y="0"/>
                    <a:pt x="15480" y="0"/>
                  </a:cubicBezTo>
                  <a:cubicBezTo>
                    <a:pt x="6708" y="0"/>
                    <a:pt x="0" y="6708"/>
                    <a:pt x="0" y="15480"/>
                  </a:cubicBezTo>
                  <a:cubicBezTo>
                    <a:pt x="0" y="24251"/>
                    <a:pt x="6708" y="30959"/>
                    <a:pt x="15480" y="30959"/>
                  </a:cubicBezTo>
                  <a:cubicBezTo>
                    <a:pt x="24251" y="30959"/>
                    <a:pt x="30959" y="37667"/>
                    <a:pt x="30959" y="46439"/>
                  </a:cubicBezTo>
                  <a:lnTo>
                    <a:pt x="30959" y="304433"/>
                  </a:lnTo>
                  <a:cubicBezTo>
                    <a:pt x="30959" y="330232"/>
                    <a:pt x="51599" y="350872"/>
                    <a:pt x="77398" y="350872"/>
                  </a:cubicBezTo>
                  <a:lnTo>
                    <a:pt x="92878" y="350872"/>
                  </a:lnTo>
                  <a:lnTo>
                    <a:pt x="319912" y="350872"/>
                  </a:lnTo>
                  <a:lnTo>
                    <a:pt x="366351" y="350872"/>
                  </a:lnTo>
                  <a:cubicBezTo>
                    <a:pt x="375123" y="350872"/>
                    <a:pt x="381831" y="344164"/>
                    <a:pt x="381831" y="335392"/>
                  </a:cubicBezTo>
                  <a:cubicBezTo>
                    <a:pt x="381831" y="326620"/>
                    <a:pt x="375123" y="319912"/>
                    <a:pt x="366351" y="319912"/>
                  </a:cubicBezTo>
                  <a:lnTo>
                    <a:pt x="77398" y="319912"/>
                  </a:lnTo>
                  <a:cubicBezTo>
                    <a:pt x="68626" y="319912"/>
                    <a:pt x="61919" y="313204"/>
                    <a:pt x="61919" y="304433"/>
                  </a:cubicBezTo>
                  <a:lnTo>
                    <a:pt x="61919" y="276053"/>
                  </a:lnTo>
                  <a:lnTo>
                    <a:pt x="381831" y="247674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4ED962E-08B4-49C4-A9E1-D706F3F3649B}"/>
                </a:ext>
              </a:extLst>
            </p:cNvPr>
            <p:cNvSpPr/>
            <p:nvPr/>
          </p:nvSpPr>
          <p:spPr>
            <a:xfrm>
              <a:off x="7950420" y="3420933"/>
              <a:ext cx="61918" cy="61918"/>
            </a:xfrm>
            <a:custGeom>
              <a:avLst/>
              <a:gdLst>
                <a:gd name="connsiteX0" fmla="*/ 61919 w 61918"/>
                <a:gd name="connsiteY0" fmla="*/ 30959 h 61918"/>
                <a:gd name="connsiteX1" fmla="*/ 30959 w 61918"/>
                <a:gd name="connsiteY1" fmla="*/ 61919 h 61918"/>
                <a:gd name="connsiteX2" fmla="*/ 0 w 61918"/>
                <a:gd name="connsiteY2" fmla="*/ 30959 h 61918"/>
                <a:gd name="connsiteX3" fmla="*/ 30959 w 61918"/>
                <a:gd name="connsiteY3" fmla="*/ 0 h 61918"/>
                <a:gd name="connsiteX4" fmla="*/ 61919 w 61918"/>
                <a:gd name="connsiteY4" fmla="*/ 30959 h 6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8" h="61918">
                  <a:moveTo>
                    <a:pt x="61919" y="30959"/>
                  </a:moveTo>
                  <a:cubicBezTo>
                    <a:pt x="61919" y="48058"/>
                    <a:pt x="48058" y="61919"/>
                    <a:pt x="30959" y="61919"/>
                  </a:cubicBezTo>
                  <a:cubicBezTo>
                    <a:pt x="13861" y="61919"/>
                    <a:pt x="0" y="48058"/>
                    <a:pt x="0" y="30959"/>
                  </a:cubicBezTo>
                  <a:cubicBezTo>
                    <a:pt x="0" y="13861"/>
                    <a:pt x="13861" y="0"/>
                    <a:pt x="30959" y="0"/>
                  </a:cubicBezTo>
                  <a:cubicBezTo>
                    <a:pt x="48058" y="0"/>
                    <a:pt x="61919" y="13861"/>
                    <a:pt x="61919" y="3095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86501A7-D3AF-4BEC-8705-81CB75270FCC}"/>
                </a:ext>
              </a:extLst>
            </p:cNvPr>
            <p:cNvSpPr/>
            <p:nvPr/>
          </p:nvSpPr>
          <p:spPr>
            <a:xfrm>
              <a:off x="8177455" y="3420933"/>
              <a:ext cx="61918" cy="61918"/>
            </a:xfrm>
            <a:custGeom>
              <a:avLst/>
              <a:gdLst>
                <a:gd name="connsiteX0" fmla="*/ 61919 w 61918"/>
                <a:gd name="connsiteY0" fmla="*/ 30959 h 61918"/>
                <a:gd name="connsiteX1" fmla="*/ 30959 w 61918"/>
                <a:gd name="connsiteY1" fmla="*/ 61919 h 61918"/>
                <a:gd name="connsiteX2" fmla="*/ 0 w 61918"/>
                <a:gd name="connsiteY2" fmla="*/ 30959 h 61918"/>
                <a:gd name="connsiteX3" fmla="*/ 30959 w 61918"/>
                <a:gd name="connsiteY3" fmla="*/ 0 h 61918"/>
                <a:gd name="connsiteX4" fmla="*/ 61919 w 61918"/>
                <a:gd name="connsiteY4" fmla="*/ 30959 h 6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8" h="61918">
                  <a:moveTo>
                    <a:pt x="61919" y="30959"/>
                  </a:moveTo>
                  <a:cubicBezTo>
                    <a:pt x="61919" y="48058"/>
                    <a:pt x="48058" y="61919"/>
                    <a:pt x="30959" y="61919"/>
                  </a:cubicBezTo>
                  <a:cubicBezTo>
                    <a:pt x="13861" y="61919"/>
                    <a:pt x="0" y="48058"/>
                    <a:pt x="0" y="30959"/>
                  </a:cubicBezTo>
                  <a:cubicBezTo>
                    <a:pt x="0" y="13861"/>
                    <a:pt x="13861" y="0"/>
                    <a:pt x="30959" y="0"/>
                  </a:cubicBezTo>
                  <a:cubicBezTo>
                    <a:pt x="48058" y="0"/>
                    <a:pt x="61919" y="13861"/>
                    <a:pt x="61919" y="3095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26" descr="Megaphone">
            <a:extLst>
              <a:ext uri="{FF2B5EF4-FFF2-40B4-BE49-F238E27FC236}">
                <a16:creationId xmlns:a16="http://schemas.microsoft.com/office/drawing/2014/main" id="{1F3E274E-488C-481E-AF7B-18F38A3525DD}"/>
              </a:ext>
            </a:extLst>
          </p:cNvPr>
          <p:cNvGrpSpPr/>
          <p:nvPr/>
        </p:nvGrpSpPr>
        <p:grpSpPr>
          <a:xfrm>
            <a:off x="7855680" y="3757965"/>
            <a:ext cx="478436" cy="478436"/>
            <a:chOff x="7855680" y="3757965"/>
            <a:chExt cx="478436" cy="478436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0BFDEB9-27E1-418E-A9B7-926C3FAF2EA7}"/>
                </a:ext>
              </a:extLst>
            </p:cNvPr>
            <p:cNvSpPr/>
            <p:nvPr/>
          </p:nvSpPr>
          <p:spPr>
            <a:xfrm>
              <a:off x="7897135" y="4076514"/>
              <a:ext cx="59623" cy="81551"/>
            </a:xfrm>
            <a:custGeom>
              <a:avLst/>
              <a:gdLst>
                <a:gd name="connsiteX0" fmla="*/ 27818 w 59623"/>
                <a:gd name="connsiteY0" fmla="*/ 7385 h 81551"/>
                <a:gd name="connsiteX1" fmla="*/ 7385 w 59623"/>
                <a:gd name="connsiteY1" fmla="*/ 1903 h 81551"/>
                <a:gd name="connsiteX2" fmla="*/ 1903 w 59623"/>
                <a:gd name="connsiteY2" fmla="*/ 22336 h 81551"/>
                <a:gd name="connsiteX3" fmla="*/ 31805 w 59623"/>
                <a:gd name="connsiteY3" fmla="*/ 74167 h 81551"/>
                <a:gd name="connsiteX4" fmla="*/ 52238 w 59623"/>
                <a:gd name="connsiteY4" fmla="*/ 79649 h 81551"/>
                <a:gd name="connsiteX5" fmla="*/ 57720 w 59623"/>
                <a:gd name="connsiteY5" fmla="*/ 59215 h 81551"/>
                <a:gd name="connsiteX6" fmla="*/ 27818 w 59623"/>
                <a:gd name="connsiteY6" fmla="*/ 7385 h 8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623" h="81551">
                  <a:moveTo>
                    <a:pt x="27818" y="7385"/>
                  </a:moveTo>
                  <a:cubicBezTo>
                    <a:pt x="23831" y="408"/>
                    <a:pt x="14362" y="-2084"/>
                    <a:pt x="7385" y="1903"/>
                  </a:cubicBezTo>
                  <a:cubicBezTo>
                    <a:pt x="408" y="5890"/>
                    <a:pt x="-2084" y="15359"/>
                    <a:pt x="1903" y="22336"/>
                  </a:cubicBezTo>
                  <a:lnTo>
                    <a:pt x="31805" y="74167"/>
                  </a:lnTo>
                  <a:cubicBezTo>
                    <a:pt x="35792" y="81144"/>
                    <a:pt x="45261" y="83636"/>
                    <a:pt x="52238" y="79649"/>
                  </a:cubicBezTo>
                  <a:cubicBezTo>
                    <a:pt x="59215" y="75662"/>
                    <a:pt x="61707" y="66193"/>
                    <a:pt x="57720" y="59215"/>
                  </a:cubicBezTo>
                  <a:lnTo>
                    <a:pt x="27818" y="738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0C30647-8D2A-4073-B576-9FD11C0B6A81}"/>
                </a:ext>
              </a:extLst>
            </p:cNvPr>
            <p:cNvSpPr/>
            <p:nvPr/>
          </p:nvSpPr>
          <p:spPr>
            <a:xfrm>
              <a:off x="7934920" y="3838866"/>
              <a:ext cx="355827" cy="316298"/>
            </a:xfrm>
            <a:custGeom>
              <a:avLst/>
              <a:gdLst>
                <a:gd name="connsiteX0" fmla="*/ 208817 w 355827"/>
                <a:gd name="connsiteY0" fmla="*/ 275434 h 316298"/>
                <a:gd name="connsiteX1" fmla="*/ 139544 w 355827"/>
                <a:gd name="connsiteY1" fmla="*/ 295368 h 316298"/>
                <a:gd name="connsiteX2" fmla="*/ 123098 w 355827"/>
                <a:gd name="connsiteY2" fmla="*/ 277427 h 316298"/>
                <a:gd name="connsiteX3" fmla="*/ 213303 w 355827"/>
                <a:gd name="connsiteY3" fmla="*/ 251512 h 316298"/>
                <a:gd name="connsiteX4" fmla="*/ 208817 w 355827"/>
                <a:gd name="connsiteY4" fmla="*/ 275434 h 316298"/>
                <a:gd name="connsiteX5" fmla="*/ 354342 w 355827"/>
                <a:gd name="connsiteY5" fmla="*/ 198186 h 316298"/>
                <a:gd name="connsiteX6" fmla="*/ 320951 w 355827"/>
                <a:gd name="connsiteY6" fmla="*/ 140375 h 316298"/>
                <a:gd name="connsiteX7" fmla="*/ 276097 w 355827"/>
                <a:gd name="connsiteY7" fmla="*/ 62629 h 316298"/>
                <a:gd name="connsiteX8" fmla="*/ 242707 w 355827"/>
                <a:gd name="connsiteY8" fmla="*/ 4818 h 316298"/>
                <a:gd name="connsiteX9" fmla="*/ 227257 w 355827"/>
                <a:gd name="connsiteY9" fmla="*/ 2825 h 316298"/>
                <a:gd name="connsiteX10" fmla="*/ 0 w 355827"/>
                <a:gd name="connsiteY10" fmla="*/ 222108 h 316298"/>
                <a:gd name="connsiteX11" fmla="*/ 44853 w 355827"/>
                <a:gd name="connsiteY11" fmla="*/ 299854 h 316298"/>
                <a:gd name="connsiteX12" fmla="*/ 101668 w 355827"/>
                <a:gd name="connsiteY12" fmla="*/ 283906 h 316298"/>
                <a:gd name="connsiteX13" fmla="*/ 127085 w 355827"/>
                <a:gd name="connsiteY13" fmla="*/ 311316 h 316298"/>
                <a:gd name="connsiteX14" fmla="*/ 142036 w 355827"/>
                <a:gd name="connsiteY14" fmla="*/ 315802 h 316298"/>
                <a:gd name="connsiteX15" fmla="*/ 217290 w 355827"/>
                <a:gd name="connsiteY15" fmla="*/ 294372 h 316298"/>
                <a:gd name="connsiteX16" fmla="*/ 220778 w 355827"/>
                <a:gd name="connsiteY16" fmla="*/ 292877 h 316298"/>
                <a:gd name="connsiteX17" fmla="*/ 227755 w 355827"/>
                <a:gd name="connsiteY17" fmla="*/ 282909 h 316298"/>
                <a:gd name="connsiteX18" fmla="*/ 234733 w 355827"/>
                <a:gd name="connsiteY18" fmla="*/ 246030 h 316298"/>
                <a:gd name="connsiteX19" fmla="*/ 348860 w 355827"/>
                <a:gd name="connsiteY19" fmla="*/ 213636 h 316298"/>
                <a:gd name="connsiteX20" fmla="*/ 354342 w 355827"/>
                <a:gd name="connsiteY20" fmla="*/ 198186 h 3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5827" h="316298">
                  <a:moveTo>
                    <a:pt x="208817" y="275434"/>
                  </a:moveTo>
                  <a:lnTo>
                    <a:pt x="139544" y="295368"/>
                  </a:lnTo>
                  <a:lnTo>
                    <a:pt x="123098" y="277427"/>
                  </a:lnTo>
                  <a:lnTo>
                    <a:pt x="213303" y="251512"/>
                  </a:lnTo>
                  <a:lnTo>
                    <a:pt x="208817" y="275434"/>
                  </a:lnTo>
                  <a:close/>
                  <a:moveTo>
                    <a:pt x="354342" y="198186"/>
                  </a:moveTo>
                  <a:lnTo>
                    <a:pt x="320951" y="140375"/>
                  </a:lnTo>
                  <a:lnTo>
                    <a:pt x="276097" y="62629"/>
                  </a:lnTo>
                  <a:lnTo>
                    <a:pt x="242707" y="4818"/>
                  </a:lnTo>
                  <a:cubicBezTo>
                    <a:pt x="239218" y="-664"/>
                    <a:pt x="231742" y="-1661"/>
                    <a:pt x="227257" y="2825"/>
                  </a:cubicBezTo>
                  <a:lnTo>
                    <a:pt x="0" y="222108"/>
                  </a:lnTo>
                  <a:lnTo>
                    <a:pt x="44853" y="299854"/>
                  </a:lnTo>
                  <a:lnTo>
                    <a:pt x="101668" y="283906"/>
                  </a:lnTo>
                  <a:lnTo>
                    <a:pt x="127085" y="311316"/>
                  </a:lnTo>
                  <a:cubicBezTo>
                    <a:pt x="131072" y="315303"/>
                    <a:pt x="136554" y="317297"/>
                    <a:pt x="142036" y="315802"/>
                  </a:cubicBezTo>
                  <a:lnTo>
                    <a:pt x="217290" y="294372"/>
                  </a:lnTo>
                  <a:cubicBezTo>
                    <a:pt x="218286" y="293873"/>
                    <a:pt x="219782" y="293375"/>
                    <a:pt x="220778" y="292877"/>
                  </a:cubicBezTo>
                  <a:cubicBezTo>
                    <a:pt x="224267" y="290883"/>
                    <a:pt x="227257" y="286896"/>
                    <a:pt x="227755" y="282909"/>
                  </a:cubicBezTo>
                  <a:lnTo>
                    <a:pt x="234733" y="246030"/>
                  </a:lnTo>
                  <a:lnTo>
                    <a:pt x="348860" y="213636"/>
                  </a:lnTo>
                  <a:cubicBezTo>
                    <a:pt x="354840" y="211144"/>
                    <a:pt x="357830" y="203668"/>
                    <a:pt x="354342" y="198186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Graphic 30" descr="Hourglass">
            <a:extLst>
              <a:ext uri="{FF2B5EF4-FFF2-40B4-BE49-F238E27FC236}">
                <a16:creationId xmlns:a16="http://schemas.microsoft.com/office/drawing/2014/main" id="{36AA1BF6-7F5E-4F34-99E1-1AF40CE88EFC}"/>
              </a:ext>
            </a:extLst>
          </p:cNvPr>
          <p:cNvSpPr/>
          <p:nvPr/>
        </p:nvSpPr>
        <p:spPr>
          <a:xfrm>
            <a:off x="7955354" y="4518559"/>
            <a:ext cx="279087" cy="398696"/>
          </a:xfrm>
          <a:custGeom>
            <a:avLst/>
            <a:gdLst>
              <a:gd name="connsiteX0" fmla="*/ 167453 w 279087"/>
              <a:gd name="connsiteY0" fmla="*/ 225762 h 398696"/>
              <a:gd name="connsiteX1" fmla="*/ 212306 w 279087"/>
              <a:gd name="connsiteY1" fmla="*/ 289055 h 398696"/>
              <a:gd name="connsiteX2" fmla="*/ 66782 w 279087"/>
              <a:gd name="connsiteY2" fmla="*/ 289055 h 398696"/>
              <a:gd name="connsiteX3" fmla="*/ 111635 w 279087"/>
              <a:gd name="connsiteY3" fmla="*/ 225762 h 398696"/>
              <a:gd name="connsiteX4" fmla="*/ 124593 w 279087"/>
              <a:gd name="connsiteY4" fmla="*/ 199348 h 398696"/>
              <a:gd name="connsiteX5" fmla="*/ 111635 w 279087"/>
              <a:gd name="connsiteY5" fmla="*/ 172935 h 398696"/>
              <a:gd name="connsiteX6" fmla="*/ 43358 w 279087"/>
              <a:gd name="connsiteY6" fmla="*/ 29902 h 398696"/>
              <a:gd name="connsiteX7" fmla="*/ 236228 w 279087"/>
              <a:gd name="connsiteY7" fmla="*/ 29902 h 398696"/>
              <a:gd name="connsiteX8" fmla="*/ 167951 w 279087"/>
              <a:gd name="connsiteY8" fmla="*/ 172935 h 398696"/>
              <a:gd name="connsiteX9" fmla="*/ 154495 w 279087"/>
              <a:gd name="connsiteY9" fmla="*/ 199348 h 398696"/>
              <a:gd name="connsiteX10" fmla="*/ 167453 w 279087"/>
              <a:gd name="connsiteY10" fmla="*/ 225762 h 398696"/>
              <a:gd name="connsiteX11" fmla="*/ 265632 w 279087"/>
              <a:gd name="connsiteY11" fmla="*/ 29902 h 398696"/>
              <a:gd name="connsiteX12" fmla="*/ 279088 w 279087"/>
              <a:gd name="connsiteY12" fmla="*/ 29902 h 398696"/>
              <a:gd name="connsiteX13" fmla="*/ 279088 w 279087"/>
              <a:gd name="connsiteY13" fmla="*/ 0 h 398696"/>
              <a:gd name="connsiteX14" fmla="*/ 0 w 279087"/>
              <a:gd name="connsiteY14" fmla="*/ 0 h 398696"/>
              <a:gd name="connsiteX15" fmla="*/ 0 w 279087"/>
              <a:gd name="connsiteY15" fmla="*/ 29902 h 398696"/>
              <a:gd name="connsiteX16" fmla="*/ 12958 w 279087"/>
              <a:gd name="connsiteY16" fmla="*/ 29902 h 398696"/>
              <a:gd name="connsiteX17" fmla="*/ 96684 w 279087"/>
              <a:gd name="connsiteY17" fmla="*/ 199348 h 398696"/>
              <a:gd name="connsiteX18" fmla="*/ 12958 w 279087"/>
              <a:gd name="connsiteY18" fmla="*/ 368794 h 398696"/>
              <a:gd name="connsiteX19" fmla="*/ 0 w 279087"/>
              <a:gd name="connsiteY19" fmla="*/ 368794 h 398696"/>
              <a:gd name="connsiteX20" fmla="*/ 0 w 279087"/>
              <a:gd name="connsiteY20" fmla="*/ 398697 h 398696"/>
              <a:gd name="connsiteX21" fmla="*/ 279088 w 279087"/>
              <a:gd name="connsiteY21" fmla="*/ 398697 h 398696"/>
              <a:gd name="connsiteX22" fmla="*/ 279088 w 279087"/>
              <a:gd name="connsiteY22" fmla="*/ 368794 h 398696"/>
              <a:gd name="connsiteX23" fmla="*/ 265632 w 279087"/>
              <a:gd name="connsiteY23" fmla="*/ 368794 h 398696"/>
              <a:gd name="connsiteX24" fmla="*/ 181905 w 279087"/>
              <a:gd name="connsiteY24" fmla="*/ 199348 h 398696"/>
              <a:gd name="connsiteX25" fmla="*/ 265632 w 279087"/>
              <a:gd name="connsiteY25" fmla="*/ 29902 h 39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9087" h="398696">
                <a:moveTo>
                  <a:pt x="167453" y="225762"/>
                </a:moveTo>
                <a:cubicBezTo>
                  <a:pt x="184397" y="239218"/>
                  <a:pt x="200345" y="262641"/>
                  <a:pt x="212306" y="289055"/>
                </a:cubicBezTo>
                <a:lnTo>
                  <a:pt x="66782" y="289055"/>
                </a:lnTo>
                <a:cubicBezTo>
                  <a:pt x="79241" y="262641"/>
                  <a:pt x="94690" y="238720"/>
                  <a:pt x="111635" y="225762"/>
                </a:cubicBezTo>
                <a:cubicBezTo>
                  <a:pt x="119609" y="219283"/>
                  <a:pt x="124593" y="209814"/>
                  <a:pt x="124593" y="199348"/>
                </a:cubicBezTo>
                <a:cubicBezTo>
                  <a:pt x="124593" y="188883"/>
                  <a:pt x="119609" y="179414"/>
                  <a:pt x="111635" y="172935"/>
                </a:cubicBezTo>
                <a:cubicBezTo>
                  <a:pt x="77746" y="146521"/>
                  <a:pt x="48342" y="78743"/>
                  <a:pt x="43358" y="29902"/>
                </a:cubicBezTo>
                <a:lnTo>
                  <a:pt x="236228" y="29902"/>
                </a:lnTo>
                <a:cubicBezTo>
                  <a:pt x="230746" y="78743"/>
                  <a:pt x="201840" y="146521"/>
                  <a:pt x="167951" y="172935"/>
                </a:cubicBezTo>
                <a:cubicBezTo>
                  <a:pt x="159479" y="179414"/>
                  <a:pt x="154495" y="188883"/>
                  <a:pt x="154495" y="199348"/>
                </a:cubicBezTo>
                <a:cubicBezTo>
                  <a:pt x="154495" y="209814"/>
                  <a:pt x="159479" y="219283"/>
                  <a:pt x="167453" y="225762"/>
                </a:cubicBezTo>
                <a:close/>
                <a:moveTo>
                  <a:pt x="265632" y="29902"/>
                </a:moveTo>
                <a:lnTo>
                  <a:pt x="279088" y="29902"/>
                </a:lnTo>
                <a:lnTo>
                  <a:pt x="279088" y="0"/>
                </a:lnTo>
                <a:lnTo>
                  <a:pt x="0" y="0"/>
                </a:lnTo>
                <a:lnTo>
                  <a:pt x="0" y="29902"/>
                </a:lnTo>
                <a:lnTo>
                  <a:pt x="12958" y="29902"/>
                </a:lnTo>
                <a:cubicBezTo>
                  <a:pt x="18440" y="85221"/>
                  <a:pt x="50335" y="165957"/>
                  <a:pt x="96684" y="199348"/>
                </a:cubicBezTo>
                <a:cubicBezTo>
                  <a:pt x="50335" y="232739"/>
                  <a:pt x="17941" y="313475"/>
                  <a:pt x="12958" y="368794"/>
                </a:cubicBezTo>
                <a:lnTo>
                  <a:pt x="0" y="368794"/>
                </a:lnTo>
                <a:lnTo>
                  <a:pt x="0" y="398697"/>
                </a:lnTo>
                <a:lnTo>
                  <a:pt x="279088" y="398697"/>
                </a:lnTo>
                <a:lnTo>
                  <a:pt x="279088" y="368794"/>
                </a:lnTo>
                <a:lnTo>
                  <a:pt x="265632" y="368794"/>
                </a:lnTo>
                <a:cubicBezTo>
                  <a:pt x="260648" y="313475"/>
                  <a:pt x="228254" y="232739"/>
                  <a:pt x="181905" y="199348"/>
                </a:cubicBezTo>
                <a:cubicBezTo>
                  <a:pt x="228254" y="165957"/>
                  <a:pt x="260648" y="85221"/>
                  <a:pt x="265632" y="2990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aphic 31" descr="Gauge">
            <a:extLst>
              <a:ext uri="{FF2B5EF4-FFF2-40B4-BE49-F238E27FC236}">
                <a16:creationId xmlns:a16="http://schemas.microsoft.com/office/drawing/2014/main" id="{A39A9CDA-09EF-41E5-82D4-2CB99027DD07}"/>
              </a:ext>
            </a:extLst>
          </p:cNvPr>
          <p:cNvGrpSpPr/>
          <p:nvPr/>
        </p:nvGrpSpPr>
        <p:grpSpPr>
          <a:xfrm>
            <a:off x="7855680" y="5199415"/>
            <a:ext cx="478436" cy="478436"/>
            <a:chOff x="7855680" y="5199415"/>
            <a:chExt cx="478436" cy="47843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CB56935-8FA2-4A7F-B176-E9B48BD4F325}"/>
                </a:ext>
              </a:extLst>
            </p:cNvPr>
            <p:cNvSpPr/>
            <p:nvPr/>
          </p:nvSpPr>
          <p:spPr>
            <a:xfrm>
              <a:off x="7875614" y="5319024"/>
              <a:ext cx="350354" cy="239218"/>
            </a:xfrm>
            <a:custGeom>
              <a:avLst/>
              <a:gdLst>
                <a:gd name="connsiteX0" fmla="*/ 209316 w 350354"/>
                <a:gd name="connsiteY0" fmla="*/ 30401 h 239218"/>
                <a:gd name="connsiteX1" fmla="*/ 209316 w 350354"/>
                <a:gd name="connsiteY1" fmla="*/ 50335 h 239218"/>
                <a:gd name="connsiteX2" fmla="*/ 219283 w 350354"/>
                <a:gd name="connsiteY2" fmla="*/ 49837 h 239218"/>
                <a:gd name="connsiteX3" fmla="*/ 229251 w 350354"/>
                <a:gd name="connsiteY3" fmla="*/ 50335 h 239218"/>
                <a:gd name="connsiteX4" fmla="*/ 229251 w 350354"/>
                <a:gd name="connsiteY4" fmla="*/ 30401 h 239218"/>
                <a:gd name="connsiteX5" fmla="*/ 284071 w 350354"/>
                <a:gd name="connsiteY5" fmla="*/ 41863 h 239218"/>
                <a:gd name="connsiteX6" fmla="*/ 276596 w 350354"/>
                <a:gd name="connsiteY6" fmla="*/ 59805 h 239218"/>
                <a:gd name="connsiteX7" fmla="*/ 295036 w 350354"/>
                <a:gd name="connsiteY7" fmla="*/ 67778 h 239218"/>
                <a:gd name="connsiteX8" fmla="*/ 302511 w 350354"/>
                <a:gd name="connsiteY8" fmla="*/ 49339 h 239218"/>
                <a:gd name="connsiteX9" fmla="*/ 328925 w 350354"/>
                <a:gd name="connsiteY9" fmla="*/ 65287 h 239218"/>
                <a:gd name="connsiteX10" fmla="*/ 350355 w 350354"/>
                <a:gd name="connsiteY10" fmla="*/ 43857 h 239218"/>
                <a:gd name="connsiteX11" fmla="*/ 219283 w 350354"/>
                <a:gd name="connsiteY11" fmla="*/ 0 h 239218"/>
                <a:gd name="connsiteX12" fmla="*/ 0 w 350354"/>
                <a:gd name="connsiteY12" fmla="*/ 219283 h 239218"/>
                <a:gd name="connsiteX13" fmla="*/ 0 w 350354"/>
                <a:gd name="connsiteY13" fmla="*/ 239218 h 239218"/>
                <a:gd name="connsiteX14" fmla="*/ 29902 w 350354"/>
                <a:gd name="connsiteY14" fmla="*/ 239218 h 239218"/>
                <a:gd name="connsiteX15" fmla="*/ 29902 w 350354"/>
                <a:gd name="connsiteY15" fmla="*/ 219283 h 239218"/>
                <a:gd name="connsiteX16" fmla="*/ 39371 w 350354"/>
                <a:gd name="connsiteY16" fmla="*/ 160475 h 239218"/>
                <a:gd name="connsiteX17" fmla="*/ 57811 w 350354"/>
                <a:gd name="connsiteY17" fmla="*/ 167951 h 239218"/>
                <a:gd name="connsiteX18" fmla="*/ 64788 w 350354"/>
                <a:gd name="connsiteY18" fmla="*/ 149511 h 239218"/>
                <a:gd name="connsiteX19" fmla="*/ 46348 w 350354"/>
                <a:gd name="connsiteY19" fmla="*/ 142036 h 239218"/>
                <a:gd name="connsiteX20" fmla="*/ 76251 w 350354"/>
                <a:gd name="connsiteY20" fmla="*/ 95687 h 239218"/>
                <a:gd name="connsiteX21" fmla="*/ 90205 w 350354"/>
                <a:gd name="connsiteY21" fmla="*/ 109642 h 239218"/>
                <a:gd name="connsiteX22" fmla="*/ 104160 w 350354"/>
                <a:gd name="connsiteY22" fmla="*/ 95189 h 239218"/>
                <a:gd name="connsiteX23" fmla="*/ 90205 w 350354"/>
                <a:gd name="connsiteY23" fmla="*/ 81234 h 239218"/>
                <a:gd name="connsiteX24" fmla="*/ 136055 w 350354"/>
                <a:gd name="connsiteY24" fmla="*/ 49339 h 239218"/>
                <a:gd name="connsiteX25" fmla="*/ 143531 w 350354"/>
                <a:gd name="connsiteY25" fmla="*/ 67778 h 239218"/>
                <a:gd name="connsiteX26" fmla="*/ 161971 w 350354"/>
                <a:gd name="connsiteY26" fmla="*/ 59805 h 239218"/>
                <a:gd name="connsiteX27" fmla="*/ 154495 w 350354"/>
                <a:gd name="connsiteY27" fmla="*/ 41365 h 239218"/>
                <a:gd name="connsiteX28" fmla="*/ 209316 w 350354"/>
                <a:gd name="connsiteY28" fmla="*/ 30401 h 23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50354" h="239218">
                  <a:moveTo>
                    <a:pt x="209316" y="30401"/>
                  </a:moveTo>
                  <a:lnTo>
                    <a:pt x="209316" y="50335"/>
                  </a:lnTo>
                  <a:cubicBezTo>
                    <a:pt x="212804" y="50335"/>
                    <a:pt x="215795" y="49837"/>
                    <a:pt x="219283" y="49837"/>
                  </a:cubicBezTo>
                  <a:cubicBezTo>
                    <a:pt x="222772" y="49837"/>
                    <a:pt x="225762" y="49837"/>
                    <a:pt x="229251" y="50335"/>
                  </a:cubicBezTo>
                  <a:lnTo>
                    <a:pt x="229251" y="30401"/>
                  </a:lnTo>
                  <a:cubicBezTo>
                    <a:pt x="248687" y="31397"/>
                    <a:pt x="267127" y="35384"/>
                    <a:pt x="284071" y="41863"/>
                  </a:cubicBezTo>
                  <a:lnTo>
                    <a:pt x="276596" y="59805"/>
                  </a:lnTo>
                  <a:cubicBezTo>
                    <a:pt x="283075" y="62296"/>
                    <a:pt x="289055" y="64788"/>
                    <a:pt x="295036" y="67778"/>
                  </a:cubicBezTo>
                  <a:lnTo>
                    <a:pt x="302511" y="49339"/>
                  </a:lnTo>
                  <a:cubicBezTo>
                    <a:pt x="311980" y="53824"/>
                    <a:pt x="320452" y="59306"/>
                    <a:pt x="328925" y="65287"/>
                  </a:cubicBezTo>
                  <a:lnTo>
                    <a:pt x="350355" y="43857"/>
                  </a:lnTo>
                  <a:cubicBezTo>
                    <a:pt x="313974" y="16446"/>
                    <a:pt x="268622" y="0"/>
                    <a:pt x="219283" y="0"/>
                  </a:cubicBezTo>
                  <a:cubicBezTo>
                    <a:pt x="98179" y="0"/>
                    <a:pt x="0" y="98179"/>
                    <a:pt x="0" y="219283"/>
                  </a:cubicBezTo>
                  <a:lnTo>
                    <a:pt x="0" y="239218"/>
                  </a:lnTo>
                  <a:lnTo>
                    <a:pt x="29902" y="239218"/>
                  </a:lnTo>
                  <a:lnTo>
                    <a:pt x="29902" y="219283"/>
                  </a:lnTo>
                  <a:cubicBezTo>
                    <a:pt x="29902" y="198850"/>
                    <a:pt x="33391" y="178915"/>
                    <a:pt x="39371" y="160475"/>
                  </a:cubicBezTo>
                  <a:lnTo>
                    <a:pt x="57811" y="167951"/>
                  </a:lnTo>
                  <a:cubicBezTo>
                    <a:pt x="59805" y="161472"/>
                    <a:pt x="62296" y="155492"/>
                    <a:pt x="64788" y="149511"/>
                  </a:cubicBezTo>
                  <a:lnTo>
                    <a:pt x="46348" y="142036"/>
                  </a:lnTo>
                  <a:cubicBezTo>
                    <a:pt x="53824" y="125091"/>
                    <a:pt x="64290" y="109143"/>
                    <a:pt x="76251" y="95687"/>
                  </a:cubicBezTo>
                  <a:lnTo>
                    <a:pt x="90205" y="109642"/>
                  </a:lnTo>
                  <a:cubicBezTo>
                    <a:pt x="94690" y="104658"/>
                    <a:pt x="99176" y="99674"/>
                    <a:pt x="104160" y="95189"/>
                  </a:cubicBezTo>
                  <a:lnTo>
                    <a:pt x="90205" y="81234"/>
                  </a:lnTo>
                  <a:cubicBezTo>
                    <a:pt x="103661" y="68775"/>
                    <a:pt x="119111" y="57811"/>
                    <a:pt x="136055" y="49339"/>
                  </a:cubicBezTo>
                  <a:lnTo>
                    <a:pt x="143531" y="67778"/>
                  </a:lnTo>
                  <a:cubicBezTo>
                    <a:pt x="149511" y="64788"/>
                    <a:pt x="155492" y="62296"/>
                    <a:pt x="161971" y="59805"/>
                  </a:cubicBezTo>
                  <a:lnTo>
                    <a:pt x="154495" y="41365"/>
                  </a:lnTo>
                  <a:cubicBezTo>
                    <a:pt x="171440" y="34886"/>
                    <a:pt x="189879" y="31397"/>
                    <a:pt x="209316" y="3040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F0E6C24-13F5-4E56-8329-0F1131FF86C2}"/>
                </a:ext>
              </a:extLst>
            </p:cNvPr>
            <p:cNvSpPr/>
            <p:nvPr/>
          </p:nvSpPr>
          <p:spPr>
            <a:xfrm>
              <a:off x="8249392" y="5412717"/>
              <a:ext cx="64788" cy="145524"/>
            </a:xfrm>
            <a:custGeom>
              <a:avLst/>
              <a:gdLst>
                <a:gd name="connsiteX0" fmla="*/ 25417 w 64788"/>
                <a:gd name="connsiteY0" fmla="*/ 0 h 145524"/>
                <a:gd name="connsiteX1" fmla="*/ 3987 w 64788"/>
                <a:gd name="connsiteY1" fmla="*/ 21430 h 145524"/>
                <a:gd name="connsiteX2" fmla="*/ 18440 w 64788"/>
                <a:gd name="connsiteY2" fmla="*/ 47844 h 145524"/>
                <a:gd name="connsiteX3" fmla="*/ 0 w 64788"/>
                <a:gd name="connsiteY3" fmla="*/ 55818 h 145524"/>
                <a:gd name="connsiteX4" fmla="*/ 6977 w 64788"/>
                <a:gd name="connsiteY4" fmla="*/ 74257 h 145524"/>
                <a:gd name="connsiteX5" fmla="*/ 25417 w 64788"/>
                <a:gd name="connsiteY5" fmla="*/ 66782 h 145524"/>
                <a:gd name="connsiteX6" fmla="*/ 34886 w 64788"/>
                <a:gd name="connsiteY6" fmla="*/ 125589 h 145524"/>
                <a:gd name="connsiteX7" fmla="*/ 34886 w 64788"/>
                <a:gd name="connsiteY7" fmla="*/ 145524 h 145524"/>
                <a:gd name="connsiteX8" fmla="*/ 64788 w 64788"/>
                <a:gd name="connsiteY8" fmla="*/ 145524 h 145524"/>
                <a:gd name="connsiteX9" fmla="*/ 64788 w 64788"/>
                <a:gd name="connsiteY9" fmla="*/ 125589 h 145524"/>
                <a:gd name="connsiteX10" fmla="*/ 25417 w 64788"/>
                <a:gd name="connsiteY10" fmla="*/ 0 h 145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788" h="145524">
                  <a:moveTo>
                    <a:pt x="25417" y="0"/>
                  </a:moveTo>
                  <a:lnTo>
                    <a:pt x="3987" y="21430"/>
                  </a:lnTo>
                  <a:cubicBezTo>
                    <a:pt x="9469" y="29902"/>
                    <a:pt x="14453" y="38873"/>
                    <a:pt x="18440" y="47844"/>
                  </a:cubicBezTo>
                  <a:lnTo>
                    <a:pt x="0" y="55818"/>
                  </a:lnTo>
                  <a:cubicBezTo>
                    <a:pt x="2492" y="61798"/>
                    <a:pt x="4984" y="68277"/>
                    <a:pt x="6977" y="74257"/>
                  </a:cubicBezTo>
                  <a:lnTo>
                    <a:pt x="25417" y="66782"/>
                  </a:lnTo>
                  <a:cubicBezTo>
                    <a:pt x="31397" y="85221"/>
                    <a:pt x="34886" y="105156"/>
                    <a:pt x="34886" y="125589"/>
                  </a:cubicBezTo>
                  <a:lnTo>
                    <a:pt x="34886" y="145524"/>
                  </a:lnTo>
                  <a:lnTo>
                    <a:pt x="64788" y="145524"/>
                  </a:lnTo>
                  <a:lnTo>
                    <a:pt x="64788" y="125589"/>
                  </a:lnTo>
                  <a:cubicBezTo>
                    <a:pt x="64788" y="78743"/>
                    <a:pt x="50335" y="35883"/>
                    <a:pt x="25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C26F846-89BE-4B25-B0C8-498A4C5AE158}"/>
                </a:ext>
              </a:extLst>
            </p:cNvPr>
            <p:cNvSpPr/>
            <p:nvPr/>
          </p:nvSpPr>
          <p:spPr>
            <a:xfrm>
              <a:off x="8073830" y="5373844"/>
              <a:ext cx="190513" cy="191012"/>
            </a:xfrm>
            <a:custGeom>
              <a:avLst/>
              <a:gdLst>
                <a:gd name="connsiteX0" fmla="*/ 7113 w 190513"/>
                <a:gd name="connsiteY0" fmla="*/ 155492 h 191012"/>
                <a:gd name="connsiteX1" fmla="*/ 4621 w 190513"/>
                <a:gd name="connsiteY1" fmla="*/ 157984 h 191012"/>
                <a:gd name="connsiteX2" fmla="*/ 7113 w 190513"/>
                <a:gd name="connsiteY2" fmla="*/ 186391 h 191012"/>
                <a:gd name="connsiteX3" fmla="*/ 35520 w 190513"/>
                <a:gd name="connsiteY3" fmla="*/ 183899 h 191012"/>
                <a:gd name="connsiteX4" fmla="*/ 190514 w 190513"/>
                <a:gd name="connsiteY4" fmla="*/ 0 h 191012"/>
                <a:gd name="connsiteX5" fmla="*/ 7113 w 190513"/>
                <a:gd name="connsiteY5" fmla="*/ 155492 h 19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513" h="191012">
                  <a:moveTo>
                    <a:pt x="7113" y="155492"/>
                  </a:moveTo>
                  <a:cubicBezTo>
                    <a:pt x="6117" y="155990"/>
                    <a:pt x="5618" y="156987"/>
                    <a:pt x="4621" y="157984"/>
                  </a:cubicBezTo>
                  <a:cubicBezTo>
                    <a:pt x="-2356" y="166456"/>
                    <a:pt x="-1359" y="178915"/>
                    <a:pt x="7113" y="186391"/>
                  </a:cubicBezTo>
                  <a:cubicBezTo>
                    <a:pt x="15586" y="193368"/>
                    <a:pt x="28045" y="192371"/>
                    <a:pt x="35520" y="183899"/>
                  </a:cubicBezTo>
                  <a:lnTo>
                    <a:pt x="190514" y="0"/>
                  </a:lnTo>
                  <a:lnTo>
                    <a:pt x="7113" y="15549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320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Toilet Paper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B77CE4-DD1E-4AF3-B293-BEB6828123A4}"/>
              </a:ext>
            </a:extLst>
          </p:cNvPr>
          <p:cNvGrpSpPr/>
          <p:nvPr/>
        </p:nvGrpSpPr>
        <p:grpSpPr>
          <a:xfrm>
            <a:off x="3287474" y="3456498"/>
            <a:ext cx="1483131" cy="1567780"/>
            <a:chOff x="8921977" y="1394910"/>
            <a:chExt cx="2926080" cy="2090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4987D47-845F-46C3-9487-E636B657749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27AFCE-0587-4876-9E53-64CCEED576A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FB4237-16FB-49BE-A7C6-6458FE19CA15}"/>
              </a:ext>
            </a:extLst>
          </p:cNvPr>
          <p:cNvGrpSpPr/>
          <p:nvPr/>
        </p:nvGrpSpPr>
        <p:grpSpPr>
          <a:xfrm>
            <a:off x="6066839" y="3456498"/>
            <a:ext cx="1483131" cy="1567780"/>
            <a:chOff x="8921977" y="1394910"/>
            <a:chExt cx="2926080" cy="2090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2C1E06-3A24-4A52-90E9-54D646F32F1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AF54B44-38CD-4B7E-9C96-F4969B991C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E410CD6-D33B-4216-998B-AC50BDCF4338}"/>
              </a:ext>
            </a:extLst>
          </p:cNvPr>
          <p:cNvSpPr txBox="1"/>
          <p:nvPr/>
        </p:nvSpPr>
        <p:spPr>
          <a:xfrm>
            <a:off x="1549693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4A1690-6C6F-46E7-9273-C27477C2C901}"/>
              </a:ext>
            </a:extLst>
          </p:cNvPr>
          <p:cNvSpPr txBox="1"/>
          <p:nvPr/>
        </p:nvSpPr>
        <p:spPr>
          <a:xfrm>
            <a:off x="4309491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D45CD7-1379-457E-BAA8-B2AC737034FB}"/>
              </a:ext>
            </a:extLst>
          </p:cNvPr>
          <p:cNvSpPr txBox="1"/>
          <p:nvPr/>
        </p:nvSpPr>
        <p:spPr>
          <a:xfrm>
            <a:off x="7069289" y="1241593"/>
            <a:ext cx="148313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3"/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984771-C34F-4B39-A31D-FEA0C5D0245C}"/>
              </a:ext>
            </a:extLst>
          </p:cNvPr>
          <p:cNvGrpSpPr/>
          <p:nvPr/>
        </p:nvGrpSpPr>
        <p:grpSpPr>
          <a:xfrm>
            <a:off x="515994" y="3456498"/>
            <a:ext cx="1483131" cy="1567780"/>
            <a:chOff x="8921977" y="1394910"/>
            <a:chExt cx="2926080" cy="2090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80C89B9-2D79-48BF-9718-EFE310EDB46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F08E21-CAC8-4C01-A93F-2E8DC3514B8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433B231-CDDF-4377-8B89-EDA809CD80B7}"/>
              </a:ext>
            </a:extLst>
          </p:cNvPr>
          <p:cNvGrpSpPr/>
          <p:nvPr/>
        </p:nvGrpSpPr>
        <p:grpSpPr>
          <a:xfrm>
            <a:off x="4432439" y="2346815"/>
            <a:ext cx="1223949" cy="2728441"/>
            <a:chOff x="4432439" y="2346815"/>
            <a:chExt cx="1223949" cy="2728441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35222A7-17A5-437B-84DC-AD5A6A0D6858}"/>
                </a:ext>
              </a:extLst>
            </p:cNvPr>
            <p:cNvSpPr/>
            <p:nvPr/>
          </p:nvSpPr>
          <p:spPr>
            <a:xfrm>
              <a:off x="4689615" y="2874262"/>
              <a:ext cx="965555" cy="537448"/>
            </a:xfrm>
            <a:custGeom>
              <a:avLst/>
              <a:gdLst>
                <a:gd name="connsiteX0" fmla="*/ 313722 w 1287407"/>
                <a:gd name="connsiteY0" fmla="*/ 0 h 716597"/>
                <a:gd name="connsiteX1" fmla="*/ 1287407 w 1287407"/>
                <a:gd name="connsiteY1" fmla="*/ 0 h 716597"/>
                <a:gd name="connsiteX2" fmla="*/ 1283457 w 1287407"/>
                <a:gd name="connsiteY2" fmla="*/ 104234 h 716597"/>
                <a:gd name="connsiteX3" fmla="*/ 1075685 w 1287407"/>
                <a:gd name="connsiteY3" fmla="*/ 651821 h 716597"/>
                <a:gd name="connsiteX4" fmla="*/ 897906 w 1287407"/>
                <a:gd name="connsiteY4" fmla="*/ 716597 h 716597"/>
                <a:gd name="connsiteX5" fmla="*/ 0 w 128740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07" h="716597">
                  <a:moveTo>
                    <a:pt x="313722" y="0"/>
                  </a:moveTo>
                  <a:lnTo>
                    <a:pt x="1287407" y="0"/>
                  </a:lnTo>
                  <a:lnTo>
                    <a:pt x="1283457" y="104234"/>
                  </a:lnTo>
                  <a:cubicBezTo>
                    <a:pt x="1258192" y="423462"/>
                    <a:pt x="1152341" y="578493"/>
                    <a:pt x="1075685" y="651821"/>
                  </a:cubicBezTo>
                  <a:cubicBezTo>
                    <a:pt x="1026152" y="695005"/>
                    <a:pt x="962656" y="716597"/>
                    <a:pt x="897906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96E39B8-64F8-4DFD-B651-3417C0735773}"/>
                </a:ext>
              </a:extLst>
            </p:cNvPr>
            <p:cNvSpPr/>
            <p:nvPr/>
          </p:nvSpPr>
          <p:spPr>
            <a:xfrm>
              <a:off x="4689615" y="2346815"/>
              <a:ext cx="966773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3" y="21422"/>
                    <a:pt x="19813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7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6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5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2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5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4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3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5" y="21315"/>
                    <a:pt x="14110" y="21315"/>
                  </a:cubicBezTo>
                  <a:lnTo>
                    <a:pt x="13705" y="21315"/>
                  </a:lnTo>
                  <a:cubicBezTo>
                    <a:pt x="13599" y="21315"/>
                    <a:pt x="13514" y="21422"/>
                    <a:pt x="13514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8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7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6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5" y="21315"/>
                  </a:cubicBezTo>
                  <a:lnTo>
                    <a:pt x="5831" y="21315"/>
                  </a:lnTo>
                  <a:cubicBezTo>
                    <a:pt x="5725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7" name="Oval">
              <a:extLst>
                <a:ext uri="{FF2B5EF4-FFF2-40B4-BE49-F238E27FC236}">
                  <a16:creationId xmlns:a16="http://schemas.microsoft.com/office/drawing/2014/main" id="{8227E3F4-0654-4E6C-9AF4-2A107B7D087E}"/>
                </a:ext>
              </a:extLst>
            </p:cNvPr>
            <p:cNvSpPr/>
            <p:nvPr/>
          </p:nvSpPr>
          <p:spPr>
            <a:xfrm>
              <a:off x="4432439" y="2346816"/>
              <a:ext cx="508634" cy="106489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Oval">
              <a:extLst>
                <a:ext uri="{FF2B5EF4-FFF2-40B4-BE49-F238E27FC236}">
                  <a16:creationId xmlns:a16="http://schemas.microsoft.com/office/drawing/2014/main" id="{BAE7CA8E-C9C1-4B02-A551-356AFC9EA2E7}"/>
                </a:ext>
              </a:extLst>
            </p:cNvPr>
            <p:cNvSpPr/>
            <p:nvPr/>
          </p:nvSpPr>
          <p:spPr>
            <a:xfrm>
              <a:off x="4622940" y="2699241"/>
              <a:ext cx="131445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AE451471-249A-4B5F-9A36-B755DE6BDE63}"/>
                </a:ext>
              </a:extLst>
            </p:cNvPr>
            <p:cNvSpPr/>
            <p:nvPr/>
          </p:nvSpPr>
          <p:spPr>
            <a:xfrm>
              <a:off x="4941075" y="4354210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C6C65CC-DC35-4FDA-BA21-BCFCDB7A9B1B}"/>
                </a:ext>
              </a:extLst>
            </p:cNvPr>
            <p:cNvSpPr/>
            <p:nvPr/>
          </p:nvSpPr>
          <p:spPr>
            <a:xfrm>
              <a:off x="4941075" y="3635072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CE1403A7-E487-475D-9D1C-A28C93AE4C0A}"/>
                </a:ext>
              </a:extLst>
            </p:cNvPr>
            <p:cNvSpPr/>
            <p:nvPr/>
          </p:nvSpPr>
          <p:spPr>
            <a:xfrm>
              <a:off x="4941075" y="2915935"/>
              <a:ext cx="71531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1" y="228"/>
                  </a:lnTo>
                  <a:cubicBezTo>
                    <a:pt x="16107" y="228"/>
                    <a:pt x="15992" y="143"/>
                    <a:pt x="15992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7" y="228"/>
                  </a:lnTo>
                  <a:cubicBezTo>
                    <a:pt x="15043" y="228"/>
                    <a:pt x="14928" y="143"/>
                    <a:pt x="14928" y="0"/>
                  </a:cubicBezTo>
                  <a:cubicBezTo>
                    <a:pt x="14899" y="114"/>
                    <a:pt x="14784" y="228"/>
                    <a:pt x="14669" y="228"/>
                  </a:cubicBezTo>
                  <a:lnTo>
                    <a:pt x="14122" y="228"/>
                  </a:lnTo>
                  <a:cubicBezTo>
                    <a:pt x="13979" y="228"/>
                    <a:pt x="13864" y="143"/>
                    <a:pt x="13864" y="0"/>
                  </a:cubicBezTo>
                  <a:cubicBezTo>
                    <a:pt x="13835" y="114"/>
                    <a:pt x="13720" y="228"/>
                    <a:pt x="13605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1" y="114"/>
                    <a:pt x="12656" y="228"/>
                    <a:pt x="12541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30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6" y="228"/>
                  </a:lnTo>
                  <a:cubicBezTo>
                    <a:pt x="9722" y="228"/>
                    <a:pt x="9607" y="143"/>
                    <a:pt x="9607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8" y="228"/>
                    <a:pt x="8543" y="143"/>
                    <a:pt x="8543" y="0"/>
                  </a:cubicBezTo>
                  <a:cubicBezTo>
                    <a:pt x="8514" y="114"/>
                    <a:pt x="8399" y="228"/>
                    <a:pt x="8284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50" y="114"/>
                    <a:pt x="7335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5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3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3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1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5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9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4" y="21372"/>
                  </a:lnTo>
                  <a:cubicBezTo>
                    <a:pt x="8427" y="21372"/>
                    <a:pt x="8543" y="21457"/>
                    <a:pt x="8543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2" y="21372"/>
                    <a:pt x="9607" y="21457"/>
                    <a:pt x="9607" y="21600"/>
                  </a:cubicBezTo>
                  <a:cubicBezTo>
                    <a:pt x="9636" y="21486"/>
                    <a:pt x="9751" y="21372"/>
                    <a:pt x="9866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700" y="21486"/>
                    <a:pt x="10815" y="21372"/>
                    <a:pt x="10930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1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5" y="21372"/>
                  </a:lnTo>
                  <a:cubicBezTo>
                    <a:pt x="13749" y="21372"/>
                    <a:pt x="13864" y="21457"/>
                    <a:pt x="13864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9" y="21372"/>
                  </a:lnTo>
                  <a:cubicBezTo>
                    <a:pt x="14813" y="21372"/>
                    <a:pt x="14928" y="21457"/>
                    <a:pt x="14928" y="21600"/>
                  </a:cubicBezTo>
                  <a:cubicBezTo>
                    <a:pt x="14956" y="21486"/>
                    <a:pt x="15071" y="21372"/>
                    <a:pt x="15187" y="21372"/>
                  </a:cubicBezTo>
                  <a:lnTo>
                    <a:pt x="15733" y="21372"/>
                  </a:lnTo>
                  <a:cubicBezTo>
                    <a:pt x="15877" y="21372"/>
                    <a:pt x="15992" y="21457"/>
                    <a:pt x="15992" y="21600"/>
                  </a:cubicBezTo>
                  <a:cubicBezTo>
                    <a:pt x="16021" y="21486"/>
                    <a:pt x="16136" y="21372"/>
                    <a:pt x="16251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5" y="21486"/>
                    <a:pt x="17200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E0F014D-3485-4E31-B34A-8448F135303D}"/>
              </a:ext>
            </a:extLst>
          </p:cNvPr>
          <p:cNvGrpSpPr/>
          <p:nvPr/>
        </p:nvGrpSpPr>
        <p:grpSpPr>
          <a:xfrm>
            <a:off x="1672625" y="2346815"/>
            <a:ext cx="1223978" cy="2004541"/>
            <a:chOff x="1672625" y="2346815"/>
            <a:chExt cx="1223978" cy="200454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D7E17F5-62F7-4ECA-B09A-303FDE95D04E}"/>
                </a:ext>
              </a:extLst>
            </p:cNvPr>
            <p:cNvSpPr/>
            <p:nvPr/>
          </p:nvSpPr>
          <p:spPr>
            <a:xfrm>
              <a:off x="1929800" y="2874262"/>
              <a:ext cx="965585" cy="537448"/>
            </a:xfrm>
            <a:custGeom>
              <a:avLst/>
              <a:gdLst>
                <a:gd name="connsiteX0" fmla="*/ 313732 w 1287446"/>
                <a:gd name="connsiteY0" fmla="*/ 0 h 716597"/>
                <a:gd name="connsiteX1" fmla="*/ 1287446 w 1287446"/>
                <a:gd name="connsiteY1" fmla="*/ 0 h 716597"/>
                <a:gd name="connsiteX2" fmla="*/ 1283496 w 1287446"/>
                <a:gd name="connsiteY2" fmla="*/ 104234 h 716597"/>
                <a:gd name="connsiteX3" fmla="*/ 1075717 w 1287446"/>
                <a:gd name="connsiteY3" fmla="*/ 651821 h 716597"/>
                <a:gd name="connsiteX4" fmla="*/ 897873 w 1287446"/>
                <a:gd name="connsiteY4" fmla="*/ 716597 h 716597"/>
                <a:gd name="connsiteX5" fmla="*/ 0 w 1287446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446" h="716597">
                  <a:moveTo>
                    <a:pt x="313732" y="0"/>
                  </a:moveTo>
                  <a:lnTo>
                    <a:pt x="1287446" y="0"/>
                  </a:lnTo>
                  <a:lnTo>
                    <a:pt x="1283496" y="104234"/>
                  </a:lnTo>
                  <a:cubicBezTo>
                    <a:pt x="1258230" y="423462"/>
                    <a:pt x="1152375" y="578493"/>
                    <a:pt x="1075717" y="651821"/>
                  </a:cubicBezTo>
                  <a:cubicBezTo>
                    <a:pt x="1026184" y="695005"/>
                    <a:pt x="962685" y="716597"/>
                    <a:pt x="897873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74C07D27-C340-4CD8-B412-11D7907419DB}"/>
                </a:ext>
              </a:extLst>
            </p:cNvPr>
            <p:cNvSpPr/>
            <p:nvPr/>
          </p:nvSpPr>
          <p:spPr>
            <a:xfrm>
              <a:off x="1929800" y="2346815"/>
              <a:ext cx="966803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3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6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5" y="21422"/>
                    <a:pt x="15875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79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8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7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19" y="21315"/>
                    <a:pt x="12534" y="21315"/>
                  </a:cubicBezTo>
                  <a:lnTo>
                    <a:pt x="12130" y="21315"/>
                  </a:lnTo>
                  <a:cubicBezTo>
                    <a:pt x="12024" y="21315"/>
                    <a:pt x="11938" y="21422"/>
                    <a:pt x="11938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2" y="21457"/>
                    <a:pt x="10257" y="21315"/>
                    <a:pt x="10172" y="21315"/>
                  </a:cubicBezTo>
                  <a:lnTo>
                    <a:pt x="9768" y="21315"/>
                  </a:lnTo>
                  <a:cubicBezTo>
                    <a:pt x="9661" y="21315"/>
                    <a:pt x="9576" y="21422"/>
                    <a:pt x="9576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0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2" y="21315"/>
                    <a:pt x="8597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0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299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8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5" y="21457"/>
                    <a:pt x="6320" y="21315"/>
                    <a:pt x="6235" y="21315"/>
                  </a:cubicBezTo>
                  <a:lnTo>
                    <a:pt x="5831" y="21315"/>
                  </a:lnTo>
                  <a:cubicBezTo>
                    <a:pt x="5724" y="21315"/>
                    <a:pt x="5639" y="21422"/>
                    <a:pt x="5639" y="21600"/>
                  </a:cubicBezTo>
                  <a:cubicBezTo>
                    <a:pt x="5639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5" y="0"/>
                  </a:lnTo>
                  <a:cubicBezTo>
                    <a:pt x="16131" y="0"/>
                    <a:pt x="17195" y="606"/>
                    <a:pt x="18025" y="1818"/>
                  </a:cubicBezTo>
                  <a:cubicBezTo>
                    <a:pt x="19493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8" name="Oval">
              <a:extLst>
                <a:ext uri="{FF2B5EF4-FFF2-40B4-BE49-F238E27FC236}">
                  <a16:creationId xmlns:a16="http://schemas.microsoft.com/office/drawing/2014/main" id="{1AA87AB0-F714-42C5-A555-06D4385D2384}"/>
                </a:ext>
              </a:extLst>
            </p:cNvPr>
            <p:cNvSpPr/>
            <p:nvPr/>
          </p:nvSpPr>
          <p:spPr>
            <a:xfrm>
              <a:off x="1672625" y="2346816"/>
              <a:ext cx="508637" cy="106489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Oval">
              <a:extLst>
                <a:ext uri="{FF2B5EF4-FFF2-40B4-BE49-F238E27FC236}">
                  <a16:creationId xmlns:a16="http://schemas.microsoft.com/office/drawing/2014/main" id="{6392BD65-1177-4D23-A110-8ABD775E1323}"/>
                </a:ext>
              </a:extLst>
            </p:cNvPr>
            <p:cNvSpPr/>
            <p:nvPr/>
          </p:nvSpPr>
          <p:spPr>
            <a:xfrm>
              <a:off x="1863125" y="2699241"/>
              <a:ext cx="131445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D1A7B5CE-23AD-4CAB-A377-7042F1721F2D}"/>
                </a:ext>
              </a:extLst>
            </p:cNvPr>
            <p:cNvSpPr/>
            <p:nvPr/>
          </p:nvSpPr>
          <p:spPr>
            <a:xfrm>
              <a:off x="2181262" y="3630310"/>
              <a:ext cx="715341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5018F3D2-0B1F-49F0-BB57-8035F053EC6E}"/>
                </a:ext>
              </a:extLst>
            </p:cNvPr>
            <p:cNvSpPr/>
            <p:nvPr/>
          </p:nvSpPr>
          <p:spPr>
            <a:xfrm>
              <a:off x="2181262" y="2915935"/>
              <a:ext cx="715341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5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7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9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5" y="143"/>
                    <a:pt x="4285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7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5" y="21457"/>
                    <a:pt x="4285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3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5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87F99D0-FBEB-4A76-85CA-8E22569EAC7D}"/>
              </a:ext>
            </a:extLst>
          </p:cNvPr>
          <p:cNvGrpSpPr/>
          <p:nvPr/>
        </p:nvGrpSpPr>
        <p:grpSpPr>
          <a:xfrm>
            <a:off x="7228627" y="2346815"/>
            <a:ext cx="1223907" cy="3452341"/>
            <a:chOff x="7228627" y="2346815"/>
            <a:chExt cx="1223907" cy="3452341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0DD16BC-9EC7-46D1-B2D9-903B15E62BA5}"/>
                </a:ext>
              </a:extLst>
            </p:cNvPr>
            <p:cNvSpPr/>
            <p:nvPr/>
          </p:nvSpPr>
          <p:spPr>
            <a:xfrm>
              <a:off x="7485803" y="2874262"/>
              <a:ext cx="965503" cy="537448"/>
            </a:xfrm>
            <a:custGeom>
              <a:avLst/>
              <a:gdLst>
                <a:gd name="connsiteX0" fmla="*/ 313709 w 1287337"/>
                <a:gd name="connsiteY0" fmla="*/ 0 h 716597"/>
                <a:gd name="connsiteX1" fmla="*/ 1287337 w 1287337"/>
                <a:gd name="connsiteY1" fmla="*/ 0 h 716597"/>
                <a:gd name="connsiteX2" fmla="*/ 1283351 w 1287337"/>
                <a:gd name="connsiteY2" fmla="*/ 104234 h 716597"/>
                <a:gd name="connsiteX3" fmla="*/ 1075698 w 1287337"/>
                <a:gd name="connsiteY3" fmla="*/ 651821 h 716597"/>
                <a:gd name="connsiteX4" fmla="*/ 897867 w 1287337"/>
                <a:gd name="connsiteY4" fmla="*/ 716597 h 716597"/>
                <a:gd name="connsiteX5" fmla="*/ 0 w 1287337"/>
                <a:gd name="connsiteY5" fmla="*/ 716597 h 7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337" h="716597">
                  <a:moveTo>
                    <a:pt x="313709" y="0"/>
                  </a:moveTo>
                  <a:lnTo>
                    <a:pt x="1287337" y="0"/>
                  </a:lnTo>
                  <a:lnTo>
                    <a:pt x="1283351" y="104234"/>
                  </a:lnTo>
                  <a:cubicBezTo>
                    <a:pt x="1257865" y="423462"/>
                    <a:pt x="1151202" y="578493"/>
                    <a:pt x="1075698" y="651821"/>
                  </a:cubicBezTo>
                  <a:cubicBezTo>
                    <a:pt x="1026168" y="695005"/>
                    <a:pt x="962674" y="716597"/>
                    <a:pt x="897867" y="716597"/>
                  </a:cubicBezTo>
                  <a:lnTo>
                    <a:pt x="0" y="71659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1D86E7E8-26AF-4972-A07A-ABF0DFF95BF7}"/>
                </a:ext>
              </a:extLst>
            </p:cNvPr>
            <p:cNvSpPr/>
            <p:nvPr/>
          </p:nvSpPr>
          <p:spPr>
            <a:xfrm>
              <a:off x="7485802" y="2346815"/>
              <a:ext cx="966732" cy="57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5"/>
                  </a:moveTo>
                  <a:lnTo>
                    <a:pt x="21600" y="21315"/>
                  </a:lnTo>
                  <a:cubicBezTo>
                    <a:pt x="21472" y="21315"/>
                    <a:pt x="21387" y="21422"/>
                    <a:pt x="21387" y="21600"/>
                  </a:cubicBezTo>
                  <a:cubicBezTo>
                    <a:pt x="21366" y="21457"/>
                    <a:pt x="21281" y="21315"/>
                    <a:pt x="21196" y="21315"/>
                  </a:cubicBezTo>
                  <a:lnTo>
                    <a:pt x="20791" y="21315"/>
                  </a:lnTo>
                  <a:cubicBezTo>
                    <a:pt x="20685" y="21315"/>
                    <a:pt x="20600" y="21422"/>
                    <a:pt x="20600" y="21600"/>
                  </a:cubicBezTo>
                  <a:cubicBezTo>
                    <a:pt x="20579" y="21457"/>
                    <a:pt x="20493" y="21315"/>
                    <a:pt x="20408" y="21315"/>
                  </a:cubicBezTo>
                  <a:lnTo>
                    <a:pt x="20004" y="21315"/>
                  </a:lnTo>
                  <a:cubicBezTo>
                    <a:pt x="19898" y="21315"/>
                    <a:pt x="19812" y="21422"/>
                    <a:pt x="19812" y="21600"/>
                  </a:cubicBezTo>
                  <a:cubicBezTo>
                    <a:pt x="19791" y="21457"/>
                    <a:pt x="19706" y="21315"/>
                    <a:pt x="19621" y="21315"/>
                  </a:cubicBezTo>
                  <a:lnTo>
                    <a:pt x="19217" y="21315"/>
                  </a:lnTo>
                  <a:cubicBezTo>
                    <a:pt x="19110" y="21315"/>
                    <a:pt x="19025" y="21422"/>
                    <a:pt x="19025" y="21600"/>
                  </a:cubicBezTo>
                  <a:cubicBezTo>
                    <a:pt x="19004" y="21457"/>
                    <a:pt x="18919" y="21315"/>
                    <a:pt x="18834" y="21315"/>
                  </a:cubicBezTo>
                  <a:lnTo>
                    <a:pt x="18429" y="21315"/>
                  </a:lnTo>
                  <a:cubicBezTo>
                    <a:pt x="18323" y="21315"/>
                    <a:pt x="18238" y="21422"/>
                    <a:pt x="18238" y="21600"/>
                  </a:cubicBezTo>
                  <a:cubicBezTo>
                    <a:pt x="18216" y="21457"/>
                    <a:pt x="18131" y="21315"/>
                    <a:pt x="18046" y="21315"/>
                  </a:cubicBezTo>
                  <a:lnTo>
                    <a:pt x="17642" y="21315"/>
                  </a:lnTo>
                  <a:cubicBezTo>
                    <a:pt x="17535" y="21315"/>
                    <a:pt x="17450" y="21422"/>
                    <a:pt x="17450" y="21600"/>
                  </a:cubicBezTo>
                  <a:cubicBezTo>
                    <a:pt x="17429" y="21457"/>
                    <a:pt x="17344" y="21315"/>
                    <a:pt x="17259" y="21315"/>
                  </a:cubicBezTo>
                  <a:lnTo>
                    <a:pt x="16854" y="21315"/>
                  </a:lnTo>
                  <a:cubicBezTo>
                    <a:pt x="16748" y="21315"/>
                    <a:pt x="16663" y="21422"/>
                    <a:pt x="16663" y="21600"/>
                  </a:cubicBezTo>
                  <a:cubicBezTo>
                    <a:pt x="16642" y="21457"/>
                    <a:pt x="16557" y="21315"/>
                    <a:pt x="16471" y="21315"/>
                  </a:cubicBezTo>
                  <a:lnTo>
                    <a:pt x="16067" y="21315"/>
                  </a:lnTo>
                  <a:cubicBezTo>
                    <a:pt x="15961" y="21315"/>
                    <a:pt x="15876" y="21422"/>
                    <a:pt x="15876" y="21600"/>
                  </a:cubicBezTo>
                  <a:cubicBezTo>
                    <a:pt x="15854" y="21457"/>
                    <a:pt x="15769" y="21315"/>
                    <a:pt x="15684" y="21315"/>
                  </a:cubicBezTo>
                  <a:lnTo>
                    <a:pt x="15280" y="21315"/>
                  </a:lnTo>
                  <a:cubicBezTo>
                    <a:pt x="15173" y="21315"/>
                    <a:pt x="15088" y="21422"/>
                    <a:pt x="15088" y="21600"/>
                  </a:cubicBezTo>
                  <a:cubicBezTo>
                    <a:pt x="15067" y="21457"/>
                    <a:pt x="14982" y="21315"/>
                    <a:pt x="14897" y="21315"/>
                  </a:cubicBezTo>
                  <a:lnTo>
                    <a:pt x="14492" y="21315"/>
                  </a:lnTo>
                  <a:cubicBezTo>
                    <a:pt x="14386" y="21315"/>
                    <a:pt x="14301" y="21422"/>
                    <a:pt x="14301" y="21600"/>
                  </a:cubicBezTo>
                  <a:cubicBezTo>
                    <a:pt x="14280" y="21457"/>
                    <a:pt x="14194" y="21315"/>
                    <a:pt x="14109" y="21315"/>
                  </a:cubicBezTo>
                  <a:lnTo>
                    <a:pt x="13705" y="21315"/>
                  </a:lnTo>
                  <a:cubicBezTo>
                    <a:pt x="13599" y="21315"/>
                    <a:pt x="13513" y="21422"/>
                    <a:pt x="13513" y="21600"/>
                  </a:cubicBezTo>
                  <a:cubicBezTo>
                    <a:pt x="13492" y="21457"/>
                    <a:pt x="13407" y="21315"/>
                    <a:pt x="13322" y="21315"/>
                  </a:cubicBezTo>
                  <a:lnTo>
                    <a:pt x="12918" y="21315"/>
                  </a:lnTo>
                  <a:cubicBezTo>
                    <a:pt x="12811" y="21315"/>
                    <a:pt x="12726" y="21422"/>
                    <a:pt x="12726" y="21600"/>
                  </a:cubicBezTo>
                  <a:cubicBezTo>
                    <a:pt x="12705" y="21457"/>
                    <a:pt x="12620" y="21315"/>
                    <a:pt x="12535" y="21315"/>
                  </a:cubicBezTo>
                  <a:lnTo>
                    <a:pt x="12130" y="21315"/>
                  </a:lnTo>
                  <a:cubicBezTo>
                    <a:pt x="12024" y="21315"/>
                    <a:pt x="11939" y="21422"/>
                    <a:pt x="11939" y="21600"/>
                  </a:cubicBezTo>
                  <a:cubicBezTo>
                    <a:pt x="11917" y="21457"/>
                    <a:pt x="11832" y="21315"/>
                    <a:pt x="11747" y="21315"/>
                  </a:cubicBezTo>
                  <a:lnTo>
                    <a:pt x="11343" y="21315"/>
                  </a:lnTo>
                  <a:cubicBezTo>
                    <a:pt x="11236" y="21315"/>
                    <a:pt x="11151" y="21422"/>
                    <a:pt x="11151" y="21600"/>
                  </a:cubicBezTo>
                  <a:cubicBezTo>
                    <a:pt x="11130" y="21457"/>
                    <a:pt x="11045" y="21315"/>
                    <a:pt x="10960" y="21315"/>
                  </a:cubicBezTo>
                  <a:lnTo>
                    <a:pt x="10555" y="21315"/>
                  </a:lnTo>
                  <a:cubicBezTo>
                    <a:pt x="10449" y="21315"/>
                    <a:pt x="10364" y="21422"/>
                    <a:pt x="10364" y="21600"/>
                  </a:cubicBezTo>
                  <a:cubicBezTo>
                    <a:pt x="10343" y="21457"/>
                    <a:pt x="10258" y="21315"/>
                    <a:pt x="10172" y="21315"/>
                  </a:cubicBezTo>
                  <a:lnTo>
                    <a:pt x="9768" y="21315"/>
                  </a:lnTo>
                  <a:cubicBezTo>
                    <a:pt x="9662" y="21315"/>
                    <a:pt x="9577" y="21422"/>
                    <a:pt x="9577" y="21600"/>
                  </a:cubicBezTo>
                  <a:cubicBezTo>
                    <a:pt x="9555" y="21457"/>
                    <a:pt x="9470" y="21315"/>
                    <a:pt x="9385" y="21315"/>
                  </a:cubicBezTo>
                  <a:lnTo>
                    <a:pt x="8981" y="21315"/>
                  </a:lnTo>
                  <a:cubicBezTo>
                    <a:pt x="8874" y="21315"/>
                    <a:pt x="8789" y="21422"/>
                    <a:pt x="8789" y="21600"/>
                  </a:cubicBezTo>
                  <a:cubicBezTo>
                    <a:pt x="8768" y="21457"/>
                    <a:pt x="8683" y="21315"/>
                    <a:pt x="8598" y="21315"/>
                  </a:cubicBezTo>
                  <a:lnTo>
                    <a:pt x="8193" y="21315"/>
                  </a:lnTo>
                  <a:cubicBezTo>
                    <a:pt x="8087" y="21315"/>
                    <a:pt x="8002" y="21422"/>
                    <a:pt x="8002" y="21600"/>
                  </a:cubicBezTo>
                  <a:cubicBezTo>
                    <a:pt x="7981" y="21457"/>
                    <a:pt x="7895" y="21315"/>
                    <a:pt x="7810" y="21315"/>
                  </a:cubicBezTo>
                  <a:lnTo>
                    <a:pt x="7406" y="21315"/>
                  </a:lnTo>
                  <a:cubicBezTo>
                    <a:pt x="7300" y="21315"/>
                    <a:pt x="7214" y="21422"/>
                    <a:pt x="7214" y="21600"/>
                  </a:cubicBezTo>
                  <a:cubicBezTo>
                    <a:pt x="7193" y="21457"/>
                    <a:pt x="7108" y="21315"/>
                    <a:pt x="7023" y="21315"/>
                  </a:cubicBezTo>
                  <a:lnTo>
                    <a:pt x="6619" y="21315"/>
                  </a:lnTo>
                  <a:cubicBezTo>
                    <a:pt x="6512" y="21315"/>
                    <a:pt x="6427" y="21422"/>
                    <a:pt x="6427" y="21600"/>
                  </a:cubicBezTo>
                  <a:cubicBezTo>
                    <a:pt x="6406" y="21457"/>
                    <a:pt x="6321" y="21315"/>
                    <a:pt x="6236" y="21315"/>
                  </a:cubicBezTo>
                  <a:lnTo>
                    <a:pt x="5831" y="21315"/>
                  </a:lnTo>
                  <a:cubicBezTo>
                    <a:pt x="5725" y="21315"/>
                    <a:pt x="5640" y="21422"/>
                    <a:pt x="5640" y="21600"/>
                  </a:cubicBezTo>
                  <a:cubicBezTo>
                    <a:pt x="5640" y="21564"/>
                    <a:pt x="5618" y="21529"/>
                    <a:pt x="5618" y="21493"/>
                  </a:cubicBezTo>
                  <a:lnTo>
                    <a:pt x="0" y="0"/>
                  </a:lnTo>
                  <a:lnTo>
                    <a:pt x="15046" y="0"/>
                  </a:lnTo>
                  <a:cubicBezTo>
                    <a:pt x="16132" y="0"/>
                    <a:pt x="17196" y="606"/>
                    <a:pt x="18026" y="1818"/>
                  </a:cubicBezTo>
                  <a:cubicBezTo>
                    <a:pt x="19472" y="4170"/>
                    <a:pt x="21600" y="9552"/>
                    <a:pt x="21600" y="213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7432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7" name="Oval">
              <a:extLst>
                <a:ext uri="{FF2B5EF4-FFF2-40B4-BE49-F238E27FC236}">
                  <a16:creationId xmlns:a16="http://schemas.microsoft.com/office/drawing/2014/main" id="{DAF686A4-B6B1-4525-B29E-2DC73E9E1FF7}"/>
                </a:ext>
              </a:extLst>
            </p:cNvPr>
            <p:cNvSpPr/>
            <p:nvPr/>
          </p:nvSpPr>
          <p:spPr>
            <a:xfrm>
              <a:off x="7228627" y="2346816"/>
              <a:ext cx="508633" cy="106489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Oval">
              <a:extLst>
                <a:ext uri="{FF2B5EF4-FFF2-40B4-BE49-F238E27FC236}">
                  <a16:creationId xmlns:a16="http://schemas.microsoft.com/office/drawing/2014/main" id="{598CC0BF-FB95-482B-A53F-2BDA2E122B0B}"/>
                </a:ext>
              </a:extLst>
            </p:cNvPr>
            <p:cNvSpPr/>
            <p:nvPr/>
          </p:nvSpPr>
          <p:spPr>
            <a:xfrm>
              <a:off x="7419128" y="2699241"/>
              <a:ext cx="131444" cy="352425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7163490-DF99-47A9-A55A-F22E2BFCEBF7}"/>
                </a:ext>
              </a:extLst>
            </p:cNvPr>
            <p:cNvSpPr/>
            <p:nvPr/>
          </p:nvSpPr>
          <p:spPr>
            <a:xfrm>
              <a:off x="7737261" y="5078110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9259C9C-FAAB-43E9-BA9C-8151C610A611}"/>
                </a:ext>
              </a:extLst>
            </p:cNvPr>
            <p:cNvSpPr/>
            <p:nvPr/>
          </p:nvSpPr>
          <p:spPr>
            <a:xfrm>
              <a:off x="7737261" y="4357385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7BE7A06F-CF37-492F-8B85-D009CD5F9B31}"/>
                </a:ext>
              </a:extLst>
            </p:cNvPr>
            <p:cNvSpPr/>
            <p:nvPr/>
          </p:nvSpPr>
          <p:spPr>
            <a:xfrm>
              <a:off x="7737261" y="3636660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67F5C16A-2FC0-4E6B-B59C-2FD3FF91AB51}"/>
                </a:ext>
              </a:extLst>
            </p:cNvPr>
            <p:cNvSpPr/>
            <p:nvPr/>
          </p:nvSpPr>
          <p:spPr>
            <a:xfrm>
              <a:off x="7737261" y="2915935"/>
              <a:ext cx="715273" cy="7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1" y="228"/>
                  </a:moveTo>
                  <a:cubicBezTo>
                    <a:pt x="21427" y="228"/>
                    <a:pt x="21312" y="143"/>
                    <a:pt x="21312" y="0"/>
                  </a:cubicBezTo>
                  <a:cubicBezTo>
                    <a:pt x="21284" y="114"/>
                    <a:pt x="21169" y="228"/>
                    <a:pt x="21054" y="228"/>
                  </a:cubicBezTo>
                  <a:lnTo>
                    <a:pt x="20507" y="228"/>
                  </a:lnTo>
                  <a:cubicBezTo>
                    <a:pt x="20363" y="228"/>
                    <a:pt x="20248" y="143"/>
                    <a:pt x="20248" y="0"/>
                  </a:cubicBezTo>
                  <a:cubicBezTo>
                    <a:pt x="20219" y="114"/>
                    <a:pt x="20104" y="228"/>
                    <a:pt x="19989" y="228"/>
                  </a:cubicBezTo>
                  <a:lnTo>
                    <a:pt x="19443" y="228"/>
                  </a:lnTo>
                  <a:cubicBezTo>
                    <a:pt x="19299" y="228"/>
                    <a:pt x="19184" y="143"/>
                    <a:pt x="19184" y="0"/>
                  </a:cubicBezTo>
                  <a:cubicBezTo>
                    <a:pt x="19155" y="114"/>
                    <a:pt x="19040" y="228"/>
                    <a:pt x="18925" y="228"/>
                  </a:cubicBezTo>
                  <a:lnTo>
                    <a:pt x="18379" y="228"/>
                  </a:lnTo>
                  <a:cubicBezTo>
                    <a:pt x="18235" y="228"/>
                    <a:pt x="18120" y="143"/>
                    <a:pt x="18120" y="0"/>
                  </a:cubicBezTo>
                  <a:cubicBezTo>
                    <a:pt x="18091" y="114"/>
                    <a:pt x="17976" y="228"/>
                    <a:pt x="17861" y="228"/>
                  </a:cubicBezTo>
                  <a:lnTo>
                    <a:pt x="17314" y="228"/>
                  </a:lnTo>
                  <a:cubicBezTo>
                    <a:pt x="17171" y="228"/>
                    <a:pt x="17056" y="143"/>
                    <a:pt x="17056" y="0"/>
                  </a:cubicBezTo>
                  <a:cubicBezTo>
                    <a:pt x="17027" y="114"/>
                    <a:pt x="16912" y="228"/>
                    <a:pt x="16797" y="228"/>
                  </a:cubicBezTo>
                  <a:lnTo>
                    <a:pt x="16250" y="228"/>
                  </a:lnTo>
                  <a:cubicBezTo>
                    <a:pt x="16106" y="228"/>
                    <a:pt x="15991" y="143"/>
                    <a:pt x="15991" y="0"/>
                  </a:cubicBezTo>
                  <a:cubicBezTo>
                    <a:pt x="15963" y="114"/>
                    <a:pt x="15848" y="228"/>
                    <a:pt x="15733" y="228"/>
                  </a:cubicBezTo>
                  <a:lnTo>
                    <a:pt x="15186" y="228"/>
                  </a:lnTo>
                  <a:cubicBezTo>
                    <a:pt x="15042" y="228"/>
                    <a:pt x="14927" y="143"/>
                    <a:pt x="14927" y="0"/>
                  </a:cubicBezTo>
                  <a:cubicBezTo>
                    <a:pt x="14898" y="114"/>
                    <a:pt x="14783" y="228"/>
                    <a:pt x="14668" y="228"/>
                  </a:cubicBezTo>
                  <a:lnTo>
                    <a:pt x="14122" y="228"/>
                  </a:lnTo>
                  <a:cubicBezTo>
                    <a:pt x="13978" y="228"/>
                    <a:pt x="13863" y="143"/>
                    <a:pt x="13863" y="0"/>
                  </a:cubicBezTo>
                  <a:cubicBezTo>
                    <a:pt x="13834" y="114"/>
                    <a:pt x="13719" y="228"/>
                    <a:pt x="13604" y="228"/>
                  </a:cubicBezTo>
                  <a:lnTo>
                    <a:pt x="13058" y="228"/>
                  </a:lnTo>
                  <a:cubicBezTo>
                    <a:pt x="12914" y="228"/>
                    <a:pt x="12799" y="143"/>
                    <a:pt x="12799" y="0"/>
                  </a:cubicBezTo>
                  <a:cubicBezTo>
                    <a:pt x="12770" y="114"/>
                    <a:pt x="12655" y="228"/>
                    <a:pt x="12540" y="228"/>
                  </a:cubicBezTo>
                  <a:lnTo>
                    <a:pt x="11994" y="228"/>
                  </a:lnTo>
                  <a:cubicBezTo>
                    <a:pt x="11850" y="228"/>
                    <a:pt x="11735" y="143"/>
                    <a:pt x="11735" y="0"/>
                  </a:cubicBezTo>
                  <a:cubicBezTo>
                    <a:pt x="11706" y="114"/>
                    <a:pt x="11591" y="228"/>
                    <a:pt x="11476" y="228"/>
                  </a:cubicBezTo>
                  <a:lnTo>
                    <a:pt x="10929" y="228"/>
                  </a:lnTo>
                  <a:cubicBezTo>
                    <a:pt x="10786" y="228"/>
                    <a:pt x="10671" y="143"/>
                    <a:pt x="10671" y="0"/>
                  </a:cubicBezTo>
                  <a:cubicBezTo>
                    <a:pt x="10642" y="114"/>
                    <a:pt x="10527" y="228"/>
                    <a:pt x="10412" y="228"/>
                  </a:cubicBezTo>
                  <a:lnTo>
                    <a:pt x="9865" y="228"/>
                  </a:lnTo>
                  <a:cubicBezTo>
                    <a:pt x="9721" y="228"/>
                    <a:pt x="9606" y="143"/>
                    <a:pt x="9606" y="0"/>
                  </a:cubicBezTo>
                  <a:cubicBezTo>
                    <a:pt x="9578" y="114"/>
                    <a:pt x="9463" y="228"/>
                    <a:pt x="9348" y="228"/>
                  </a:cubicBezTo>
                  <a:lnTo>
                    <a:pt x="8801" y="228"/>
                  </a:lnTo>
                  <a:cubicBezTo>
                    <a:pt x="8657" y="228"/>
                    <a:pt x="8542" y="143"/>
                    <a:pt x="8542" y="0"/>
                  </a:cubicBezTo>
                  <a:cubicBezTo>
                    <a:pt x="8513" y="114"/>
                    <a:pt x="8398" y="228"/>
                    <a:pt x="8283" y="228"/>
                  </a:cubicBezTo>
                  <a:lnTo>
                    <a:pt x="7737" y="228"/>
                  </a:lnTo>
                  <a:cubicBezTo>
                    <a:pt x="7593" y="228"/>
                    <a:pt x="7478" y="143"/>
                    <a:pt x="7478" y="0"/>
                  </a:cubicBezTo>
                  <a:cubicBezTo>
                    <a:pt x="7449" y="114"/>
                    <a:pt x="7334" y="228"/>
                    <a:pt x="7219" y="228"/>
                  </a:cubicBezTo>
                  <a:lnTo>
                    <a:pt x="6673" y="228"/>
                  </a:lnTo>
                  <a:cubicBezTo>
                    <a:pt x="6529" y="228"/>
                    <a:pt x="6414" y="143"/>
                    <a:pt x="6414" y="0"/>
                  </a:cubicBezTo>
                  <a:cubicBezTo>
                    <a:pt x="6385" y="114"/>
                    <a:pt x="6270" y="228"/>
                    <a:pt x="6155" y="228"/>
                  </a:cubicBezTo>
                  <a:lnTo>
                    <a:pt x="5609" y="228"/>
                  </a:lnTo>
                  <a:cubicBezTo>
                    <a:pt x="5465" y="228"/>
                    <a:pt x="5350" y="143"/>
                    <a:pt x="5350" y="0"/>
                  </a:cubicBezTo>
                  <a:cubicBezTo>
                    <a:pt x="5321" y="114"/>
                    <a:pt x="5206" y="228"/>
                    <a:pt x="5091" y="228"/>
                  </a:cubicBezTo>
                  <a:lnTo>
                    <a:pt x="4544" y="228"/>
                  </a:lnTo>
                  <a:cubicBezTo>
                    <a:pt x="4401" y="228"/>
                    <a:pt x="4286" y="143"/>
                    <a:pt x="4286" y="0"/>
                  </a:cubicBezTo>
                  <a:cubicBezTo>
                    <a:pt x="4257" y="114"/>
                    <a:pt x="4142" y="228"/>
                    <a:pt x="4027" y="228"/>
                  </a:cubicBezTo>
                  <a:lnTo>
                    <a:pt x="3480" y="228"/>
                  </a:lnTo>
                  <a:cubicBezTo>
                    <a:pt x="3336" y="228"/>
                    <a:pt x="3221" y="143"/>
                    <a:pt x="3221" y="0"/>
                  </a:cubicBezTo>
                  <a:cubicBezTo>
                    <a:pt x="3193" y="114"/>
                    <a:pt x="3078" y="228"/>
                    <a:pt x="2962" y="228"/>
                  </a:cubicBezTo>
                  <a:lnTo>
                    <a:pt x="2416" y="228"/>
                  </a:lnTo>
                  <a:cubicBezTo>
                    <a:pt x="2272" y="228"/>
                    <a:pt x="2157" y="143"/>
                    <a:pt x="2157" y="0"/>
                  </a:cubicBezTo>
                  <a:cubicBezTo>
                    <a:pt x="2128" y="114"/>
                    <a:pt x="2013" y="228"/>
                    <a:pt x="1898" y="228"/>
                  </a:cubicBezTo>
                  <a:lnTo>
                    <a:pt x="1352" y="228"/>
                  </a:lnTo>
                  <a:cubicBezTo>
                    <a:pt x="1208" y="228"/>
                    <a:pt x="1093" y="143"/>
                    <a:pt x="1093" y="0"/>
                  </a:cubicBezTo>
                  <a:cubicBezTo>
                    <a:pt x="1064" y="114"/>
                    <a:pt x="949" y="228"/>
                    <a:pt x="834" y="228"/>
                  </a:cubicBezTo>
                  <a:lnTo>
                    <a:pt x="288" y="228"/>
                  </a:lnTo>
                  <a:cubicBezTo>
                    <a:pt x="144" y="228"/>
                    <a:pt x="29" y="143"/>
                    <a:pt x="29" y="0"/>
                  </a:cubicBezTo>
                  <a:cubicBezTo>
                    <a:pt x="29" y="29"/>
                    <a:pt x="0" y="57"/>
                    <a:pt x="0" y="86"/>
                  </a:cubicBezTo>
                  <a:lnTo>
                    <a:pt x="0" y="21514"/>
                  </a:lnTo>
                  <a:cubicBezTo>
                    <a:pt x="0" y="21543"/>
                    <a:pt x="29" y="21571"/>
                    <a:pt x="29" y="21600"/>
                  </a:cubicBezTo>
                  <a:cubicBezTo>
                    <a:pt x="58" y="21486"/>
                    <a:pt x="173" y="21372"/>
                    <a:pt x="288" y="21372"/>
                  </a:cubicBezTo>
                  <a:lnTo>
                    <a:pt x="834" y="21372"/>
                  </a:lnTo>
                  <a:cubicBezTo>
                    <a:pt x="978" y="21372"/>
                    <a:pt x="1093" y="21457"/>
                    <a:pt x="1093" y="21600"/>
                  </a:cubicBezTo>
                  <a:cubicBezTo>
                    <a:pt x="1122" y="21486"/>
                    <a:pt x="1237" y="21372"/>
                    <a:pt x="1352" y="21372"/>
                  </a:cubicBezTo>
                  <a:lnTo>
                    <a:pt x="1898" y="21372"/>
                  </a:lnTo>
                  <a:cubicBezTo>
                    <a:pt x="2042" y="21372"/>
                    <a:pt x="2157" y="21457"/>
                    <a:pt x="2157" y="21600"/>
                  </a:cubicBezTo>
                  <a:cubicBezTo>
                    <a:pt x="2186" y="21486"/>
                    <a:pt x="2301" y="21372"/>
                    <a:pt x="2416" y="21372"/>
                  </a:cubicBezTo>
                  <a:lnTo>
                    <a:pt x="2962" y="21372"/>
                  </a:lnTo>
                  <a:cubicBezTo>
                    <a:pt x="3106" y="21372"/>
                    <a:pt x="3221" y="21457"/>
                    <a:pt x="3221" y="21600"/>
                  </a:cubicBezTo>
                  <a:cubicBezTo>
                    <a:pt x="3250" y="21486"/>
                    <a:pt x="3365" y="21372"/>
                    <a:pt x="3480" y="21372"/>
                  </a:cubicBezTo>
                  <a:lnTo>
                    <a:pt x="4027" y="21372"/>
                  </a:lnTo>
                  <a:cubicBezTo>
                    <a:pt x="4170" y="21372"/>
                    <a:pt x="4286" y="21457"/>
                    <a:pt x="4286" y="21600"/>
                  </a:cubicBezTo>
                  <a:cubicBezTo>
                    <a:pt x="4314" y="21486"/>
                    <a:pt x="4429" y="21372"/>
                    <a:pt x="4544" y="21372"/>
                  </a:cubicBezTo>
                  <a:lnTo>
                    <a:pt x="5091" y="21372"/>
                  </a:lnTo>
                  <a:cubicBezTo>
                    <a:pt x="5235" y="21372"/>
                    <a:pt x="5350" y="21457"/>
                    <a:pt x="5350" y="21600"/>
                  </a:cubicBezTo>
                  <a:cubicBezTo>
                    <a:pt x="5378" y="21486"/>
                    <a:pt x="5494" y="21372"/>
                    <a:pt x="5609" y="21372"/>
                  </a:cubicBezTo>
                  <a:lnTo>
                    <a:pt x="6155" y="21372"/>
                  </a:lnTo>
                  <a:cubicBezTo>
                    <a:pt x="6299" y="21372"/>
                    <a:pt x="6414" y="21457"/>
                    <a:pt x="6414" y="21600"/>
                  </a:cubicBezTo>
                  <a:cubicBezTo>
                    <a:pt x="6443" y="21486"/>
                    <a:pt x="6558" y="21372"/>
                    <a:pt x="6673" y="21372"/>
                  </a:cubicBezTo>
                  <a:lnTo>
                    <a:pt x="7219" y="21372"/>
                  </a:lnTo>
                  <a:cubicBezTo>
                    <a:pt x="7363" y="21372"/>
                    <a:pt x="7478" y="21457"/>
                    <a:pt x="7478" y="21600"/>
                  </a:cubicBezTo>
                  <a:cubicBezTo>
                    <a:pt x="7507" y="21486"/>
                    <a:pt x="7622" y="21372"/>
                    <a:pt x="7737" y="21372"/>
                  </a:cubicBezTo>
                  <a:lnTo>
                    <a:pt x="8283" y="21372"/>
                  </a:lnTo>
                  <a:cubicBezTo>
                    <a:pt x="8427" y="21372"/>
                    <a:pt x="8542" y="21457"/>
                    <a:pt x="8542" y="21600"/>
                  </a:cubicBezTo>
                  <a:cubicBezTo>
                    <a:pt x="8571" y="21486"/>
                    <a:pt x="8686" y="21372"/>
                    <a:pt x="8801" y="21372"/>
                  </a:cubicBezTo>
                  <a:lnTo>
                    <a:pt x="9348" y="21372"/>
                  </a:lnTo>
                  <a:cubicBezTo>
                    <a:pt x="9491" y="21372"/>
                    <a:pt x="9606" y="21457"/>
                    <a:pt x="9606" y="21600"/>
                  </a:cubicBezTo>
                  <a:cubicBezTo>
                    <a:pt x="9635" y="21486"/>
                    <a:pt x="9750" y="21372"/>
                    <a:pt x="9865" y="21372"/>
                  </a:cubicBezTo>
                  <a:lnTo>
                    <a:pt x="10412" y="21372"/>
                  </a:lnTo>
                  <a:cubicBezTo>
                    <a:pt x="10556" y="21372"/>
                    <a:pt x="10671" y="21457"/>
                    <a:pt x="10671" y="21600"/>
                  </a:cubicBezTo>
                  <a:cubicBezTo>
                    <a:pt x="10699" y="21486"/>
                    <a:pt x="10814" y="21372"/>
                    <a:pt x="10929" y="21372"/>
                  </a:cubicBezTo>
                  <a:lnTo>
                    <a:pt x="11476" y="21372"/>
                  </a:lnTo>
                  <a:cubicBezTo>
                    <a:pt x="11620" y="21372"/>
                    <a:pt x="11735" y="21457"/>
                    <a:pt x="11735" y="21600"/>
                  </a:cubicBezTo>
                  <a:cubicBezTo>
                    <a:pt x="11764" y="21486"/>
                    <a:pt x="11879" y="21372"/>
                    <a:pt x="11994" y="21372"/>
                  </a:cubicBezTo>
                  <a:lnTo>
                    <a:pt x="12540" y="21372"/>
                  </a:lnTo>
                  <a:cubicBezTo>
                    <a:pt x="12684" y="21372"/>
                    <a:pt x="12799" y="21457"/>
                    <a:pt x="12799" y="21600"/>
                  </a:cubicBezTo>
                  <a:cubicBezTo>
                    <a:pt x="12828" y="21486"/>
                    <a:pt x="12943" y="21372"/>
                    <a:pt x="13058" y="21372"/>
                  </a:cubicBezTo>
                  <a:lnTo>
                    <a:pt x="13604" y="21372"/>
                  </a:lnTo>
                  <a:cubicBezTo>
                    <a:pt x="13748" y="21372"/>
                    <a:pt x="13863" y="21457"/>
                    <a:pt x="13863" y="21600"/>
                  </a:cubicBezTo>
                  <a:cubicBezTo>
                    <a:pt x="13892" y="21486"/>
                    <a:pt x="14007" y="21372"/>
                    <a:pt x="14122" y="21372"/>
                  </a:cubicBezTo>
                  <a:lnTo>
                    <a:pt x="14668" y="21372"/>
                  </a:lnTo>
                  <a:cubicBezTo>
                    <a:pt x="14812" y="21372"/>
                    <a:pt x="14927" y="21457"/>
                    <a:pt x="14927" y="21600"/>
                  </a:cubicBezTo>
                  <a:cubicBezTo>
                    <a:pt x="14956" y="21486"/>
                    <a:pt x="15071" y="21372"/>
                    <a:pt x="15186" y="21372"/>
                  </a:cubicBezTo>
                  <a:lnTo>
                    <a:pt x="15733" y="21372"/>
                  </a:lnTo>
                  <a:cubicBezTo>
                    <a:pt x="15876" y="21372"/>
                    <a:pt x="15991" y="21457"/>
                    <a:pt x="15991" y="21600"/>
                  </a:cubicBezTo>
                  <a:cubicBezTo>
                    <a:pt x="16020" y="21486"/>
                    <a:pt x="16135" y="21372"/>
                    <a:pt x="16250" y="21372"/>
                  </a:cubicBezTo>
                  <a:lnTo>
                    <a:pt x="16797" y="21372"/>
                  </a:lnTo>
                  <a:cubicBezTo>
                    <a:pt x="16941" y="21372"/>
                    <a:pt x="17056" y="21457"/>
                    <a:pt x="17056" y="21600"/>
                  </a:cubicBezTo>
                  <a:cubicBezTo>
                    <a:pt x="17084" y="21486"/>
                    <a:pt x="17199" y="21372"/>
                    <a:pt x="17314" y="21372"/>
                  </a:cubicBezTo>
                  <a:lnTo>
                    <a:pt x="17861" y="21372"/>
                  </a:lnTo>
                  <a:cubicBezTo>
                    <a:pt x="18005" y="21372"/>
                    <a:pt x="18120" y="21457"/>
                    <a:pt x="18120" y="21600"/>
                  </a:cubicBezTo>
                  <a:cubicBezTo>
                    <a:pt x="18149" y="21486"/>
                    <a:pt x="18264" y="21372"/>
                    <a:pt x="18379" y="21372"/>
                  </a:cubicBezTo>
                  <a:lnTo>
                    <a:pt x="18925" y="21372"/>
                  </a:lnTo>
                  <a:cubicBezTo>
                    <a:pt x="19069" y="21372"/>
                    <a:pt x="19184" y="21457"/>
                    <a:pt x="19184" y="21600"/>
                  </a:cubicBezTo>
                  <a:cubicBezTo>
                    <a:pt x="19213" y="21486"/>
                    <a:pt x="19328" y="21372"/>
                    <a:pt x="19443" y="21372"/>
                  </a:cubicBezTo>
                  <a:lnTo>
                    <a:pt x="19989" y="21372"/>
                  </a:lnTo>
                  <a:cubicBezTo>
                    <a:pt x="20133" y="21372"/>
                    <a:pt x="20248" y="21457"/>
                    <a:pt x="20248" y="21600"/>
                  </a:cubicBezTo>
                  <a:cubicBezTo>
                    <a:pt x="20277" y="21486"/>
                    <a:pt x="20392" y="21372"/>
                    <a:pt x="20507" y="21372"/>
                  </a:cubicBezTo>
                  <a:lnTo>
                    <a:pt x="21054" y="21372"/>
                  </a:lnTo>
                  <a:cubicBezTo>
                    <a:pt x="21197" y="21372"/>
                    <a:pt x="21312" y="21457"/>
                    <a:pt x="21312" y="21600"/>
                  </a:cubicBezTo>
                  <a:cubicBezTo>
                    <a:pt x="21341" y="21486"/>
                    <a:pt x="21456" y="21372"/>
                    <a:pt x="21571" y="21372"/>
                  </a:cubicBezTo>
                  <a:lnTo>
                    <a:pt x="21600" y="21372"/>
                  </a:lnTo>
                  <a:lnTo>
                    <a:pt x="21571" y="228"/>
                  </a:lnTo>
                  <a:lnTo>
                    <a:pt x="21571" y="22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" name="Graphic 71" descr="Coins">
            <a:extLst>
              <a:ext uri="{FF2B5EF4-FFF2-40B4-BE49-F238E27FC236}">
                <a16:creationId xmlns:a16="http://schemas.microsoft.com/office/drawing/2014/main" id="{197148A6-AAC5-4E9F-B9FA-72683454801F}"/>
              </a:ext>
            </a:extLst>
          </p:cNvPr>
          <p:cNvSpPr/>
          <p:nvPr/>
        </p:nvSpPr>
        <p:spPr>
          <a:xfrm>
            <a:off x="2332021" y="3090701"/>
            <a:ext cx="433457" cy="371511"/>
          </a:xfrm>
          <a:custGeom>
            <a:avLst/>
            <a:gdLst>
              <a:gd name="connsiteX0" fmla="*/ 402986 w 433457"/>
              <a:gd name="connsiteY0" fmla="*/ 309593 h 371511"/>
              <a:gd name="connsiteX1" fmla="*/ 382347 w 433457"/>
              <a:gd name="connsiteY1" fmla="*/ 327136 h 371511"/>
              <a:gd name="connsiteX2" fmla="*/ 382347 w 433457"/>
              <a:gd name="connsiteY2" fmla="*/ 308561 h 371511"/>
              <a:gd name="connsiteX3" fmla="*/ 402986 w 433457"/>
              <a:gd name="connsiteY3" fmla="*/ 300305 h 371511"/>
              <a:gd name="connsiteX4" fmla="*/ 402986 w 433457"/>
              <a:gd name="connsiteY4" fmla="*/ 309593 h 371511"/>
              <a:gd name="connsiteX5" fmla="*/ 361707 w 433457"/>
              <a:gd name="connsiteY5" fmla="*/ 275537 h 371511"/>
              <a:gd name="connsiteX6" fmla="*/ 361707 w 433457"/>
              <a:gd name="connsiteY6" fmla="*/ 256962 h 371511"/>
              <a:gd name="connsiteX7" fmla="*/ 382347 w 433457"/>
              <a:gd name="connsiteY7" fmla="*/ 248706 h 371511"/>
              <a:gd name="connsiteX8" fmla="*/ 382347 w 433457"/>
              <a:gd name="connsiteY8" fmla="*/ 257994 h 371511"/>
              <a:gd name="connsiteX9" fmla="*/ 361707 w 433457"/>
              <a:gd name="connsiteY9" fmla="*/ 275537 h 371511"/>
              <a:gd name="connsiteX10" fmla="*/ 361707 w 433457"/>
              <a:gd name="connsiteY10" fmla="*/ 333328 h 371511"/>
              <a:gd name="connsiteX11" fmla="*/ 341068 w 433457"/>
              <a:gd name="connsiteY11" fmla="*/ 336940 h 371511"/>
              <a:gd name="connsiteX12" fmla="*/ 341068 w 433457"/>
              <a:gd name="connsiteY12" fmla="*/ 316816 h 371511"/>
              <a:gd name="connsiteX13" fmla="*/ 361707 w 433457"/>
              <a:gd name="connsiteY13" fmla="*/ 313720 h 371511"/>
              <a:gd name="connsiteX14" fmla="*/ 361707 w 433457"/>
              <a:gd name="connsiteY14" fmla="*/ 333328 h 371511"/>
              <a:gd name="connsiteX15" fmla="*/ 320428 w 433457"/>
              <a:gd name="connsiteY15" fmla="*/ 265218 h 371511"/>
              <a:gd name="connsiteX16" fmla="*/ 341068 w 433457"/>
              <a:gd name="connsiteY16" fmla="*/ 262122 h 371511"/>
              <a:gd name="connsiteX17" fmla="*/ 341068 w 433457"/>
              <a:gd name="connsiteY17" fmla="*/ 281729 h 371511"/>
              <a:gd name="connsiteX18" fmla="*/ 320428 w 433457"/>
              <a:gd name="connsiteY18" fmla="*/ 285341 h 371511"/>
              <a:gd name="connsiteX19" fmla="*/ 320428 w 433457"/>
              <a:gd name="connsiteY19" fmla="*/ 265218 h 371511"/>
              <a:gd name="connsiteX20" fmla="*/ 320428 w 433457"/>
              <a:gd name="connsiteY20" fmla="*/ 339520 h 371511"/>
              <a:gd name="connsiteX21" fmla="*/ 299789 w 433457"/>
              <a:gd name="connsiteY21" fmla="*/ 340552 h 371511"/>
              <a:gd name="connsiteX22" fmla="*/ 299789 w 433457"/>
              <a:gd name="connsiteY22" fmla="*/ 319912 h 371511"/>
              <a:gd name="connsiteX23" fmla="*/ 320428 w 433457"/>
              <a:gd name="connsiteY23" fmla="*/ 318880 h 371511"/>
              <a:gd name="connsiteX24" fmla="*/ 320428 w 433457"/>
              <a:gd name="connsiteY24" fmla="*/ 339520 h 371511"/>
              <a:gd name="connsiteX25" fmla="*/ 279149 w 433457"/>
              <a:gd name="connsiteY25" fmla="*/ 288953 h 371511"/>
              <a:gd name="connsiteX26" fmla="*/ 279149 w 433457"/>
              <a:gd name="connsiteY26" fmla="*/ 268314 h 371511"/>
              <a:gd name="connsiteX27" fmla="*/ 299789 w 433457"/>
              <a:gd name="connsiteY27" fmla="*/ 267282 h 371511"/>
              <a:gd name="connsiteX28" fmla="*/ 299789 w 433457"/>
              <a:gd name="connsiteY28" fmla="*/ 287921 h 371511"/>
              <a:gd name="connsiteX29" fmla="*/ 279149 w 433457"/>
              <a:gd name="connsiteY29" fmla="*/ 288953 h 371511"/>
              <a:gd name="connsiteX30" fmla="*/ 279149 w 433457"/>
              <a:gd name="connsiteY30" fmla="*/ 340552 h 371511"/>
              <a:gd name="connsiteX31" fmla="*/ 258510 w 433457"/>
              <a:gd name="connsiteY31" fmla="*/ 339520 h 371511"/>
              <a:gd name="connsiteX32" fmla="*/ 258510 w 433457"/>
              <a:gd name="connsiteY32" fmla="*/ 319912 h 371511"/>
              <a:gd name="connsiteX33" fmla="*/ 268830 w 433457"/>
              <a:gd name="connsiteY33" fmla="*/ 319912 h 371511"/>
              <a:gd name="connsiteX34" fmla="*/ 279149 w 433457"/>
              <a:gd name="connsiteY34" fmla="*/ 319912 h 371511"/>
              <a:gd name="connsiteX35" fmla="*/ 279149 w 433457"/>
              <a:gd name="connsiteY35" fmla="*/ 340552 h 371511"/>
              <a:gd name="connsiteX36" fmla="*/ 237870 w 433457"/>
              <a:gd name="connsiteY36" fmla="*/ 267282 h 371511"/>
              <a:gd name="connsiteX37" fmla="*/ 258510 w 433457"/>
              <a:gd name="connsiteY37" fmla="*/ 268314 h 371511"/>
              <a:gd name="connsiteX38" fmla="*/ 258510 w 433457"/>
              <a:gd name="connsiteY38" fmla="*/ 288953 h 371511"/>
              <a:gd name="connsiteX39" fmla="*/ 237870 w 433457"/>
              <a:gd name="connsiteY39" fmla="*/ 287921 h 371511"/>
              <a:gd name="connsiteX40" fmla="*/ 237870 w 433457"/>
              <a:gd name="connsiteY40" fmla="*/ 267282 h 371511"/>
              <a:gd name="connsiteX41" fmla="*/ 237870 w 433457"/>
              <a:gd name="connsiteY41" fmla="*/ 336940 h 371511"/>
              <a:gd name="connsiteX42" fmla="*/ 217231 w 433457"/>
              <a:gd name="connsiteY42" fmla="*/ 333328 h 371511"/>
              <a:gd name="connsiteX43" fmla="*/ 217231 w 433457"/>
              <a:gd name="connsiteY43" fmla="*/ 316816 h 371511"/>
              <a:gd name="connsiteX44" fmla="*/ 237870 w 433457"/>
              <a:gd name="connsiteY44" fmla="*/ 318880 h 371511"/>
              <a:gd name="connsiteX45" fmla="*/ 237870 w 433457"/>
              <a:gd name="connsiteY45" fmla="*/ 336940 h 371511"/>
              <a:gd name="connsiteX46" fmla="*/ 196591 w 433457"/>
              <a:gd name="connsiteY46" fmla="*/ 281729 h 371511"/>
              <a:gd name="connsiteX47" fmla="*/ 196591 w 433457"/>
              <a:gd name="connsiteY47" fmla="*/ 261606 h 371511"/>
              <a:gd name="connsiteX48" fmla="*/ 217231 w 433457"/>
              <a:gd name="connsiteY48" fmla="*/ 264702 h 371511"/>
              <a:gd name="connsiteX49" fmla="*/ 217231 w 433457"/>
              <a:gd name="connsiteY49" fmla="*/ 285341 h 371511"/>
              <a:gd name="connsiteX50" fmla="*/ 196591 w 433457"/>
              <a:gd name="connsiteY50" fmla="*/ 281729 h 371511"/>
              <a:gd name="connsiteX51" fmla="*/ 196591 w 433457"/>
              <a:gd name="connsiteY51" fmla="*/ 327136 h 371511"/>
              <a:gd name="connsiteX52" fmla="*/ 175952 w 433457"/>
              <a:gd name="connsiteY52" fmla="*/ 309593 h 371511"/>
              <a:gd name="connsiteX53" fmla="*/ 175952 w 433457"/>
              <a:gd name="connsiteY53" fmla="*/ 308561 h 371511"/>
              <a:gd name="connsiteX54" fmla="*/ 176468 w 433457"/>
              <a:gd name="connsiteY54" fmla="*/ 308561 h 371511"/>
              <a:gd name="connsiteX55" fmla="*/ 180596 w 433457"/>
              <a:gd name="connsiteY55" fmla="*/ 309593 h 371511"/>
              <a:gd name="connsiteX56" fmla="*/ 196591 w 433457"/>
              <a:gd name="connsiteY56" fmla="*/ 313204 h 371511"/>
              <a:gd name="connsiteX57" fmla="*/ 196591 w 433457"/>
              <a:gd name="connsiteY57" fmla="*/ 327136 h 371511"/>
              <a:gd name="connsiteX58" fmla="*/ 114033 w 433457"/>
              <a:gd name="connsiteY58" fmla="*/ 256962 h 371511"/>
              <a:gd name="connsiteX59" fmla="*/ 124353 w 433457"/>
              <a:gd name="connsiteY59" fmla="*/ 257478 h 371511"/>
              <a:gd name="connsiteX60" fmla="*/ 124353 w 433457"/>
              <a:gd name="connsiteY60" fmla="*/ 257994 h 371511"/>
              <a:gd name="connsiteX61" fmla="*/ 129513 w 433457"/>
              <a:gd name="connsiteY61" fmla="*/ 278117 h 371511"/>
              <a:gd name="connsiteX62" fmla="*/ 114033 w 433457"/>
              <a:gd name="connsiteY62" fmla="*/ 277085 h 371511"/>
              <a:gd name="connsiteX63" fmla="*/ 114033 w 433457"/>
              <a:gd name="connsiteY63" fmla="*/ 256962 h 371511"/>
              <a:gd name="connsiteX64" fmla="*/ 93394 w 433457"/>
              <a:gd name="connsiteY64" fmla="*/ 195043 h 371511"/>
              <a:gd name="connsiteX65" fmla="*/ 114033 w 433457"/>
              <a:gd name="connsiteY65" fmla="*/ 198139 h 371511"/>
              <a:gd name="connsiteX66" fmla="*/ 114033 w 433457"/>
              <a:gd name="connsiteY66" fmla="*/ 218779 h 371511"/>
              <a:gd name="connsiteX67" fmla="*/ 93394 w 433457"/>
              <a:gd name="connsiteY67" fmla="*/ 215167 h 371511"/>
              <a:gd name="connsiteX68" fmla="*/ 93394 w 433457"/>
              <a:gd name="connsiteY68" fmla="*/ 195043 h 371511"/>
              <a:gd name="connsiteX69" fmla="*/ 93394 w 433457"/>
              <a:gd name="connsiteY69" fmla="*/ 275021 h 371511"/>
              <a:gd name="connsiteX70" fmla="*/ 72754 w 433457"/>
              <a:gd name="connsiteY70" fmla="*/ 271409 h 371511"/>
              <a:gd name="connsiteX71" fmla="*/ 72754 w 433457"/>
              <a:gd name="connsiteY71" fmla="*/ 251286 h 371511"/>
              <a:gd name="connsiteX72" fmla="*/ 93394 w 433457"/>
              <a:gd name="connsiteY72" fmla="*/ 254382 h 371511"/>
              <a:gd name="connsiteX73" fmla="*/ 93394 w 433457"/>
              <a:gd name="connsiteY73" fmla="*/ 275021 h 371511"/>
              <a:gd name="connsiteX74" fmla="*/ 52115 w 433457"/>
              <a:gd name="connsiteY74" fmla="*/ 190915 h 371511"/>
              <a:gd name="connsiteX75" fmla="*/ 52115 w 433457"/>
              <a:gd name="connsiteY75" fmla="*/ 181628 h 371511"/>
              <a:gd name="connsiteX76" fmla="*/ 72754 w 433457"/>
              <a:gd name="connsiteY76" fmla="*/ 189367 h 371511"/>
              <a:gd name="connsiteX77" fmla="*/ 72754 w 433457"/>
              <a:gd name="connsiteY77" fmla="*/ 208459 h 371511"/>
              <a:gd name="connsiteX78" fmla="*/ 52115 w 433457"/>
              <a:gd name="connsiteY78" fmla="*/ 190915 h 371511"/>
              <a:gd name="connsiteX79" fmla="*/ 52115 w 433457"/>
              <a:gd name="connsiteY79" fmla="*/ 265218 h 371511"/>
              <a:gd name="connsiteX80" fmla="*/ 31475 w 433457"/>
              <a:gd name="connsiteY80" fmla="*/ 247674 h 371511"/>
              <a:gd name="connsiteX81" fmla="*/ 31475 w 433457"/>
              <a:gd name="connsiteY81" fmla="*/ 238386 h 371511"/>
              <a:gd name="connsiteX82" fmla="*/ 52115 w 433457"/>
              <a:gd name="connsiteY82" fmla="*/ 246126 h 371511"/>
              <a:gd name="connsiteX83" fmla="*/ 52115 w 433457"/>
              <a:gd name="connsiteY83" fmla="*/ 265218 h 371511"/>
              <a:gd name="connsiteX84" fmla="*/ 31475 w 433457"/>
              <a:gd name="connsiteY84" fmla="*/ 104229 h 371511"/>
              <a:gd name="connsiteX85" fmla="*/ 52115 w 433457"/>
              <a:gd name="connsiteY85" fmla="*/ 111969 h 371511"/>
              <a:gd name="connsiteX86" fmla="*/ 52115 w 433457"/>
              <a:gd name="connsiteY86" fmla="*/ 131061 h 371511"/>
              <a:gd name="connsiteX87" fmla="*/ 31475 w 433457"/>
              <a:gd name="connsiteY87" fmla="*/ 113517 h 371511"/>
              <a:gd name="connsiteX88" fmla="*/ 31475 w 433457"/>
              <a:gd name="connsiteY88" fmla="*/ 104229 h 371511"/>
              <a:gd name="connsiteX89" fmla="*/ 93394 w 433457"/>
              <a:gd name="connsiteY89" fmla="*/ 120741 h 371511"/>
              <a:gd name="connsiteX90" fmla="*/ 93394 w 433457"/>
              <a:gd name="connsiteY90" fmla="*/ 141381 h 371511"/>
              <a:gd name="connsiteX91" fmla="*/ 72754 w 433457"/>
              <a:gd name="connsiteY91" fmla="*/ 137769 h 371511"/>
              <a:gd name="connsiteX92" fmla="*/ 72754 w 433457"/>
              <a:gd name="connsiteY92" fmla="*/ 117645 h 371511"/>
              <a:gd name="connsiteX93" fmla="*/ 93394 w 433457"/>
              <a:gd name="connsiteY93" fmla="*/ 120741 h 371511"/>
              <a:gd name="connsiteX94" fmla="*/ 144992 w 433457"/>
              <a:gd name="connsiteY94" fmla="*/ 30959 h 371511"/>
              <a:gd name="connsiteX95" fmla="*/ 258510 w 433457"/>
              <a:gd name="connsiteY95" fmla="*/ 61919 h 371511"/>
              <a:gd name="connsiteX96" fmla="*/ 144992 w 433457"/>
              <a:gd name="connsiteY96" fmla="*/ 92878 h 371511"/>
              <a:gd name="connsiteX97" fmla="*/ 31475 w 433457"/>
              <a:gd name="connsiteY97" fmla="*/ 61919 h 371511"/>
              <a:gd name="connsiteX98" fmla="*/ 144992 w 433457"/>
              <a:gd name="connsiteY98" fmla="*/ 30959 h 371511"/>
              <a:gd name="connsiteX99" fmla="*/ 175952 w 433457"/>
              <a:gd name="connsiteY99" fmla="*/ 275537 h 371511"/>
              <a:gd name="connsiteX100" fmla="*/ 155312 w 433457"/>
              <a:gd name="connsiteY100" fmla="*/ 257994 h 371511"/>
              <a:gd name="connsiteX101" fmla="*/ 155312 w 433457"/>
              <a:gd name="connsiteY101" fmla="*/ 248706 h 371511"/>
              <a:gd name="connsiteX102" fmla="*/ 175952 w 433457"/>
              <a:gd name="connsiteY102" fmla="*/ 256446 h 371511"/>
              <a:gd name="connsiteX103" fmla="*/ 175952 w 433457"/>
              <a:gd name="connsiteY103" fmla="*/ 275537 h 371511"/>
              <a:gd name="connsiteX104" fmla="*/ 237870 w 433457"/>
              <a:gd name="connsiteY104" fmla="*/ 131061 h 371511"/>
              <a:gd name="connsiteX105" fmla="*/ 237870 w 433457"/>
              <a:gd name="connsiteY105" fmla="*/ 112485 h 371511"/>
              <a:gd name="connsiteX106" fmla="*/ 258510 w 433457"/>
              <a:gd name="connsiteY106" fmla="*/ 104229 h 371511"/>
              <a:gd name="connsiteX107" fmla="*/ 258510 w 433457"/>
              <a:gd name="connsiteY107" fmla="*/ 113517 h 371511"/>
              <a:gd name="connsiteX108" fmla="*/ 237870 w 433457"/>
              <a:gd name="connsiteY108" fmla="*/ 131061 h 371511"/>
              <a:gd name="connsiteX109" fmla="*/ 196591 w 433457"/>
              <a:gd name="connsiteY109" fmla="*/ 140865 h 371511"/>
              <a:gd name="connsiteX110" fmla="*/ 196591 w 433457"/>
              <a:gd name="connsiteY110" fmla="*/ 120741 h 371511"/>
              <a:gd name="connsiteX111" fmla="*/ 217231 w 433457"/>
              <a:gd name="connsiteY111" fmla="*/ 117645 h 371511"/>
              <a:gd name="connsiteX112" fmla="*/ 217231 w 433457"/>
              <a:gd name="connsiteY112" fmla="*/ 137253 h 371511"/>
              <a:gd name="connsiteX113" fmla="*/ 196591 w 433457"/>
              <a:gd name="connsiteY113" fmla="*/ 140865 h 371511"/>
              <a:gd name="connsiteX114" fmla="*/ 155312 w 433457"/>
              <a:gd name="connsiteY114" fmla="*/ 144477 h 371511"/>
              <a:gd name="connsiteX115" fmla="*/ 155312 w 433457"/>
              <a:gd name="connsiteY115" fmla="*/ 123837 h 371511"/>
              <a:gd name="connsiteX116" fmla="*/ 175952 w 433457"/>
              <a:gd name="connsiteY116" fmla="*/ 122805 h 371511"/>
              <a:gd name="connsiteX117" fmla="*/ 175952 w 433457"/>
              <a:gd name="connsiteY117" fmla="*/ 143445 h 371511"/>
              <a:gd name="connsiteX118" fmla="*/ 155312 w 433457"/>
              <a:gd name="connsiteY118" fmla="*/ 144477 h 371511"/>
              <a:gd name="connsiteX119" fmla="*/ 114033 w 433457"/>
              <a:gd name="connsiteY119" fmla="*/ 143445 h 371511"/>
              <a:gd name="connsiteX120" fmla="*/ 114033 w 433457"/>
              <a:gd name="connsiteY120" fmla="*/ 122805 h 371511"/>
              <a:gd name="connsiteX121" fmla="*/ 134673 w 433457"/>
              <a:gd name="connsiteY121" fmla="*/ 123837 h 371511"/>
              <a:gd name="connsiteX122" fmla="*/ 134673 w 433457"/>
              <a:gd name="connsiteY122" fmla="*/ 144477 h 371511"/>
              <a:gd name="connsiteX123" fmla="*/ 114033 w 433457"/>
              <a:gd name="connsiteY123" fmla="*/ 143445 h 371511"/>
              <a:gd name="connsiteX124" fmla="*/ 382347 w 433457"/>
              <a:gd name="connsiteY124" fmla="*/ 206395 h 371511"/>
              <a:gd name="connsiteX125" fmla="*/ 268830 w 433457"/>
              <a:gd name="connsiteY125" fmla="*/ 237354 h 371511"/>
              <a:gd name="connsiteX126" fmla="*/ 155312 w 433457"/>
              <a:gd name="connsiteY126" fmla="*/ 206395 h 371511"/>
              <a:gd name="connsiteX127" fmla="*/ 268830 w 433457"/>
              <a:gd name="connsiteY127" fmla="*/ 175436 h 371511"/>
              <a:gd name="connsiteX128" fmla="*/ 382347 w 433457"/>
              <a:gd name="connsiteY128" fmla="*/ 206395 h 371511"/>
              <a:gd name="connsiteX129" fmla="*/ 413306 w 433457"/>
              <a:gd name="connsiteY129" fmla="*/ 221875 h 371511"/>
              <a:gd name="connsiteX130" fmla="*/ 413306 w 433457"/>
              <a:gd name="connsiteY130" fmla="*/ 206395 h 371511"/>
              <a:gd name="connsiteX131" fmla="*/ 357063 w 433457"/>
              <a:gd name="connsiteY131" fmla="*/ 154796 h 371511"/>
              <a:gd name="connsiteX132" fmla="*/ 309077 w 433457"/>
              <a:gd name="connsiteY132" fmla="*/ 146540 h 371511"/>
              <a:gd name="connsiteX133" fmla="*/ 309593 w 433457"/>
              <a:gd name="connsiteY133" fmla="*/ 139317 h 371511"/>
              <a:gd name="connsiteX134" fmla="*/ 288953 w 433457"/>
              <a:gd name="connsiteY134" fmla="*/ 103198 h 371511"/>
              <a:gd name="connsiteX135" fmla="*/ 288953 w 433457"/>
              <a:gd name="connsiteY135" fmla="*/ 61919 h 371511"/>
              <a:gd name="connsiteX136" fmla="*/ 232710 w 433457"/>
              <a:gd name="connsiteY136" fmla="*/ 10320 h 371511"/>
              <a:gd name="connsiteX137" fmla="*/ 144477 w 433457"/>
              <a:gd name="connsiteY137" fmla="*/ 0 h 371511"/>
              <a:gd name="connsiteX138" fmla="*/ 0 w 433457"/>
              <a:gd name="connsiteY138" fmla="*/ 61919 h 371511"/>
              <a:gd name="connsiteX139" fmla="*/ 0 w 433457"/>
              <a:gd name="connsiteY139" fmla="*/ 113517 h 371511"/>
              <a:gd name="connsiteX140" fmla="*/ 20639 w 433457"/>
              <a:gd name="connsiteY140" fmla="*/ 149636 h 371511"/>
              <a:gd name="connsiteX141" fmla="*/ 20639 w 433457"/>
              <a:gd name="connsiteY141" fmla="*/ 159440 h 371511"/>
              <a:gd name="connsiteX142" fmla="*/ 0 w 433457"/>
              <a:gd name="connsiteY142" fmla="*/ 196075 h 371511"/>
              <a:gd name="connsiteX143" fmla="*/ 0 w 433457"/>
              <a:gd name="connsiteY143" fmla="*/ 247674 h 371511"/>
              <a:gd name="connsiteX144" fmla="*/ 56243 w 433457"/>
              <a:gd name="connsiteY144" fmla="*/ 299273 h 371511"/>
              <a:gd name="connsiteX145" fmla="*/ 144477 w 433457"/>
              <a:gd name="connsiteY145" fmla="*/ 309593 h 371511"/>
              <a:gd name="connsiteX146" fmla="*/ 200719 w 433457"/>
              <a:gd name="connsiteY146" fmla="*/ 361191 h 371511"/>
              <a:gd name="connsiteX147" fmla="*/ 288953 w 433457"/>
              <a:gd name="connsiteY147" fmla="*/ 371511 h 371511"/>
              <a:gd name="connsiteX148" fmla="*/ 433430 w 433457"/>
              <a:gd name="connsiteY148" fmla="*/ 309593 h 371511"/>
              <a:gd name="connsiteX149" fmla="*/ 433430 w 433457"/>
              <a:gd name="connsiteY149" fmla="*/ 257994 h 371511"/>
              <a:gd name="connsiteX150" fmla="*/ 413306 w 433457"/>
              <a:gd name="connsiteY150" fmla="*/ 221875 h 3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33457" h="371511">
                <a:moveTo>
                  <a:pt x="402986" y="309593"/>
                </a:moveTo>
                <a:cubicBezTo>
                  <a:pt x="402986" y="316300"/>
                  <a:pt x="395246" y="322492"/>
                  <a:pt x="382347" y="327136"/>
                </a:cubicBezTo>
                <a:lnTo>
                  <a:pt x="382347" y="308561"/>
                </a:lnTo>
                <a:cubicBezTo>
                  <a:pt x="389571" y="306497"/>
                  <a:pt x="396794" y="303401"/>
                  <a:pt x="402986" y="300305"/>
                </a:cubicBezTo>
                <a:lnTo>
                  <a:pt x="402986" y="309593"/>
                </a:lnTo>
                <a:close/>
                <a:moveTo>
                  <a:pt x="361707" y="275537"/>
                </a:moveTo>
                <a:lnTo>
                  <a:pt x="361707" y="256962"/>
                </a:lnTo>
                <a:cubicBezTo>
                  <a:pt x="368931" y="254898"/>
                  <a:pt x="376155" y="251802"/>
                  <a:pt x="382347" y="248706"/>
                </a:cubicBezTo>
                <a:lnTo>
                  <a:pt x="382347" y="257994"/>
                </a:lnTo>
                <a:cubicBezTo>
                  <a:pt x="382347" y="264702"/>
                  <a:pt x="374607" y="270893"/>
                  <a:pt x="361707" y="275537"/>
                </a:cubicBezTo>
                <a:close/>
                <a:moveTo>
                  <a:pt x="361707" y="333328"/>
                </a:moveTo>
                <a:cubicBezTo>
                  <a:pt x="355515" y="334876"/>
                  <a:pt x="348292" y="335908"/>
                  <a:pt x="341068" y="336940"/>
                </a:cubicBezTo>
                <a:lnTo>
                  <a:pt x="341068" y="316816"/>
                </a:lnTo>
                <a:cubicBezTo>
                  <a:pt x="347776" y="315784"/>
                  <a:pt x="354999" y="314752"/>
                  <a:pt x="361707" y="313720"/>
                </a:cubicBezTo>
                <a:lnTo>
                  <a:pt x="361707" y="333328"/>
                </a:lnTo>
                <a:close/>
                <a:moveTo>
                  <a:pt x="320428" y="265218"/>
                </a:moveTo>
                <a:cubicBezTo>
                  <a:pt x="327136" y="264186"/>
                  <a:pt x="334360" y="263154"/>
                  <a:pt x="341068" y="262122"/>
                </a:cubicBezTo>
                <a:lnTo>
                  <a:pt x="341068" y="281729"/>
                </a:lnTo>
                <a:cubicBezTo>
                  <a:pt x="334876" y="283277"/>
                  <a:pt x="327652" y="284309"/>
                  <a:pt x="320428" y="285341"/>
                </a:cubicBezTo>
                <a:lnTo>
                  <a:pt x="320428" y="265218"/>
                </a:lnTo>
                <a:close/>
                <a:moveTo>
                  <a:pt x="320428" y="339520"/>
                </a:moveTo>
                <a:cubicBezTo>
                  <a:pt x="313720" y="340036"/>
                  <a:pt x="307013" y="340552"/>
                  <a:pt x="299789" y="340552"/>
                </a:cubicBezTo>
                <a:lnTo>
                  <a:pt x="299789" y="319912"/>
                </a:lnTo>
                <a:cubicBezTo>
                  <a:pt x="305981" y="319912"/>
                  <a:pt x="313204" y="319396"/>
                  <a:pt x="320428" y="318880"/>
                </a:cubicBezTo>
                <a:lnTo>
                  <a:pt x="320428" y="339520"/>
                </a:lnTo>
                <a:close/>
                <a:moveTo>
                  <a:pt x="279149" y="288953"/>
                </a:moveTo>
                <a:lnTo>
                  <a:pt x="279149" y="268314"/>
                </a:lnTo>
                <a:cubicBezTo>
                  <a:pt x="285341" y="268314"/>
                  <a:pt x="292565" y="267798"/>
                  <a:pt x="299789" y="267282"/>
                </a:cubicBezTo>
                <a:lnTo>
                  <a:pt x="299789" y="287921"/>
                </a:lnTo>
                <a:cubicBezTo>
                  <a:pt x="293081" y="288437"/>
                  <a:pt x="286373" y="288437"/>
                  <a:pt x="279149" y="288953"/>
                </a:cubicBezTo>
                <a:close/>
                <a:moveTo>
                  <a:pt x="279149" y="340552"/>
                </a:moveTo>
                <a:cubicBezTo>
                  <a:pt x="271925" y="340552"/>
                  <a:pt x="265218" y="340036"/>
                  <a:pt x="258510" y="339520"/>
                </a:cubicBezTo>
                <a:lnTo>
                  <a:pt x="258510" y="319912"/>
                </a:lnTo>
                <a:cubicBezTo>
                  <a:pt x="262122" y="319912"/>
                  <a:pt x="265218" y="319912"/>
                  <a:pt x="268830" y="319912"/>
                </a:cubicBezTo>
                <a:cubicBezTo>
                  <a:pt x="271925" y="319912"/>
                  <a:pt x="275537" y="319912"/>
                  <a:pt x="279149" y="319912"/>
                </a:cubicBezTo>
                <a:lnTo>
                  <a:pt x="279149" y="340552"/>
                </a:lnTo>
                <a:close/>
                <a:moveTo>
                  <a:pt x="237870" y="267282"/>
                </a:moveTo>
                <a:cubicBezTo>
                  <a:pt x="244578" y="267798"/>
                  <a:pt x="251286" y="268314"/>
                  <a:pt x="258510" y="268314"/>
                </a:cubicBezTo>
                <a:lnTo>
                  <a:pt x="258510" y="288953"/>
                </a:lnTo>
                <a:cubicBezTo>
                  <a:pt x="251286" y="288953"/>
                  <a:pt x="244578" y="288437"/>
                  <a:pt x="237870" y="287921"/>
                </a:cubicBezTo>
                <a:lnTo>
                  <a:pt x="237870" y="267282"/>
                </a:lnTo>
                <a:close/>
                <a:moveTo>
                  <a:pt x="237870" y="336940"/>
                </a:moveTo>
                <a:cubicBezTo>
                  <a:pt x="230646" y="335908"/>
                  <a:pt x="223423" y="334876"/>
                  <a:pt x="217231" y="333328"/>
                </a:cubicBezTo>
                <a:lnTo>
                  <a:pt x="217231" y="316816"/>
                </a:lnTo>
                <a:cubicBezTo>
                  <a:pt x="223939" y="317848"/>
                  <a:pt x="230646" y="318364"/>
                  <a:pt x="237870" y="318880"/>
                </a:cubicBezTo>
                <a:lnTo>
                  <a:pt x="237870" y="336940"/>
                </a:lnTo>
                <a:close/>
                <a:moveTo>
                  <a:pt x="196591" y="281729"/>
                </a:moveTo>
                <a:lnTo>
                  <a:pt x="196591" y="261606"/>
                </a:lnTo>
                <a:cubicBezTo>
                  <a:pt x="203299" y="262638"/>
                  <a:pt x="210007" y="264186"/>
                  <a:pt x="217231" y="264702"/>
                </a:cubicBezTo>
                <a:lnTo>
                  <a:pt x="217231" y="285341"/>
                </a:lnTo>
                <a:cubicBezTo>
                  <a:pt x="210007" y="284309"/>
                  <a:pt x="202783" y="283277"/>
                  <a:pt x="196591" y="281729"/>
                </a:cubicBezTo>
                <a:close/>
                <a:moveTo>
                  <a:pt x="196591" y="327136"/>
                </a:moveTo>
                <a:cubicBezTo>
                  <a:pt x="183692" y="321976"/>
                  <a:pt x="175952" y="315784"/>
                  <a:pt x="175952" y="309593"/>
                </a:cubicBezTo>
                <a:lnTo>
                  <a:pt x="175952" y="308561"/>
                </a:lnTo>
                <a:cubicBezTo>
                  <a:pt x="175952" y="308561"/>
                  <a:pt x="175952" y="308561"/>
                  <a:pt x="176468" y="308561"/>
                </a:cubicBezTo>
                <a:cubicBezTo>
                  <a:pt x="178016" y="309077"/>
                  <a:pt x="179048" y="309593"/>
                  <a:pt x="180596" y="309593"/>
                </a:cubicBezTo>
                <a:cubicBezTo>
                  <a:pt x="185756" y="311140"/>
                  <a:pt x="190915" y="312172"/>
                  <a:pt x="196591" y="313204"/>
                </a:cubicBezTo>
                <a:lnTo>
                  <a:pt x="196591" y="327136"/>
                </a:lnTo>
                <a:close/>
                <a:moveTo>
                  <a:pt x="114033" y="256962"/>
                </a:moveTo>
                <a:cubicBezTo>
                  <a:pt x="117645" y="256962"/>
                  <a:pt x="120741" y="257478"/>
                  <a:pt x="124353" y="257478"/>
                </a:cubicBezTo>
                <a:lnTo>
                  <a:pt x="124353" y="257994"/>
                </a:lnTo>
                <a:cubicBezTo>
                  <a:pt x="124353" y="265218"/>
                  <a:pt x="125901" y="272441"/>
                  <a:pt x="129513" y="278117"/>
                </a:cubicBezTo>
                <a:cubicBezTo>
                  <a:pt x="124353" y="278117"/>
                  <a:pt x="119193" y="277601"/>
                  <a:pt x="114033" y="277085"/>
                </a:cubicBezTo>
                <a:lnTo>
                  <a:pt x="114033" y="256962"/>
                </a:lnTo>
                <a:close/>
                <a:moveTo>
                  <a:pt x="93394" y="195043"/>
                </a:moveTo>
                <a:cubicBezTo>
                  <a:pt x="100102" y="196075"/>
                  <a:pt x="106809" y="197623"/>
                  <a:pt x="114033" y="198139"/>
                </a:cubicBezTo>
                <a:lnTo>
                  <a:pt x="114033" y="218779"/>
                </a:lnTo>
                <a:cubicBezTo>
                  <a:pt x="106809" y="217747"/>
                  <a:pt x="99586" y="216715"/>
                  <a:pt x="93394" y="215167"/>
                </a:cubicBezTo>
                <a:lnTo>
                  <a:pt x="93394" y="195043"/>
                </a:lnTo>
                <a:close/>
                <a:moveTo>
                  <a:pt x="93394" y="275021"/>
                </a:moveTo>
                <a:cubicBezTo>
                  <a:pt x="86170" y="273989"/>
                  <a:pt x="78946" y="272957"/>
                  <a:pt x="72754" y="271409"/>
                </a:cubicBezTo>
                <a:lnTo>
                  <a:pt x="72754" y="251286"/>
                </a:lnTo>
                <a:cubicBezTo>
                  <a:pt x="79462" y="252318"/>
                  <a:pt x="86170" y="253866"/>
                  <a:pt x="93394" y="254382"/>
                </a:cubicBezTo>
                <a:lnTo>
                  <a:pt x="93394" y="275021"/>
                </a:lnTo>
                <a:close/>
                <a:moveTo>
                  <a:pt x="52115" y="190915"/>
                </a:moveTo>
                <a:lnTo>
                  <a:pt x="52115" y="181628"/>
                </a:lnTo>
                <a:cubicBezTo>
                  <a:pt x="58307" y="184724"/>
                  <a:pt x="65014" y="187303"/>
                  <a:pt x="72754" y="189367"/>
                </a:cubicBezTo>
                <a:lnTo>
                  <a:pt x="72754" y="208459"/>
                </a:lnTo>
                <a:cubicBezTo>
                  <a:pt x="59855" y="203815"/>
                  <a:pt x="52115" y="197623"/>
                  <a:pt x="52115" y="190915"/>
                </a:cubicBezTo>
                <a:close/>
                <a:moveTo>
                  <a:pt x="52115" y="265218"/>
                </a:moveTo>
                <a:cubicBezTo>
                  <a:pt x="39215" y="260058"/>
                  <a:pt x="31475" y="253866"/>
                  <a:pt x="31475" y="247674"/>
                </a:cubicBezTo>
                <a:lnTo>
                  <a:pt x="31475" y="238386"/>
                </a:lnTo>
                <a:cubicBezTo>
                  <a:pt x="37667" y="241482"/>
                  <a:pt x="44375" y="244062"/>
                  <a:pt x="52115" y="246126"/>
                </a:cubicBezTo>
                <a:lnTo>
                  <a:pt x="52115" y="265218"/>
                </a:lnTo>
                <a:close/>
                <a:moveTo>
                  <a:pt x="31475" y="104229"/>
                </a:moveTo>
                <a:cubicBezTo>
                  <a:pt x="37667" y="107325"/>
                  <a:pt x="44375" y="109905"/>
                  <a:pt x="52115" y="111969"/>
                </a:cubicBezTo>
                <a:lnTo>
                  <a:pt x="52115" y="131061"/>
                </a:lnTo>
                <a:cubicBezTo>
                  <a:pt x="39215" y="125901"/>
                  <a:pt x="31475" y="119709"/>
                  <a:pt x="31475" y="113517"/>
                </a:cubicBezTo>
                <a:lnTo>
                  <a:pt x="31475" y="104229"/>
                </a:lnTo>
                <a:close/>
                <a:moveTo>
                  <a:pt x="93394" y="120741"/>
                </a:moveTo>
                <a:lnTo>
                  <a:pt x="93394" y="141381"/>
                </a:lnTo>
                <a:cubicBezTo>
                  <a:pt x="86170" y="140349"/>
                  <a:pt x="78946" y="139317"/>
                  <a:pt x="72754" y="137769"/>
                </a:cubicBezTo>
                <a:lnTo>
                  <a:pt x="72754" y="117645"/>
                </a:lnTo>
                <a:cubicBezTo>
                  <a:pt x="79462" y="118677"/>
                  <a:pt x="86170" y="119709"/>
                  <a:pt x="93394" y="120741"/>
                </a:cubicBezTo>
                <a:close/>
                <a:moveTo>
                  <a:pt x="144992" y="30959"/>
                </a:moveTo>
                <a:cubicBezTo>
                  <a:pt x="207943" y="30959"/>
                  <a:pt x="258510" y="44891"/>
                  <a:pt x="258510" y="61919"/>
                </a:cubicBezTo>
                <a:cubicBezTo>
                  <a:pt x="258510" y="78946"/>
                  <a:pt x="207943" y="92878"/>
                  <a:pt x="144992" y="92878"/>
                </a:cubicBezTo>
                <a:cubicBezTo>
                  <a:pt x="82042" y="92878"/>
                  <a:pt x="31475" y="78946"/>
                  <a:pt x="31475" y="61919"/>
                </a:cubicBezTo>
                <a:cubicBezTo>
                  <a:pt x="31475" y="44891"/>
                  <a:pt x="82042" y="30959"/>
                  <a:pt x="144992" y="30959"/>
                </a:cubicBezTo>
                <a:close/>
                <a:moveTo>
                  <a:pt x="175952" y="275537"/>
                </a:moveTo>
                <a:cubicBezTo>
                  <a:pt x="163052" y="270377"/>
                  <a:pt x="155312" y="264186"/>
                  <a:pt x="155312" y="257994"/>
                </a:cubicBezTo>
                <a:lnTo>
                  <a:pt x="155312" y="248706"/>
                </a:lnTo>
                <a:cubicBezTo>
                  <a:pt x="161504" y="251802"/>
                  <a:pt x="168212" y="254382"/>
                  <a:pt x="175952" y="256446"/>
                </a:cubicBezTo>
                <a:lnTo>
                  <a:pt x="175952" y="275537"/>
                </a:lnTo>
                <a:close/>
                <a:moveTo>
                  <a:pt x="237870" y="131061"/>
                </a:moveTo>
                <a:lnTo>
                  <a:pt x="237870" y="112485"/>
                </a:lnTo>
                <a:cubicBezTo>
                  <a:pt x="245094" y="110421"/>
                  <a:pt x="252318" y="107325"/>
                  <a:pt x="258510" y="104229"/>
                </a:cubicBezTo>
                <a:lnTo>
                  <a:pt x="258510" y="113517"/>
                </a:lnTo>
                <a:cubicBezTo>
                  <a:pt x="258510" y="120225"/>
                  <a:pt x="250770" y="126417"/>
                  <a:pt x="237870" y="131061"/>
                </a:cubicBezTo>
                <a:close/>
                <a:moveTo>
                  <a:pt x="196591" y="140865"/>
                </a:moveTo>
                <a:lnTo>
                  <a:pt x="196591" y="120741"/>
                </a:lnTo>
                <a:cubicBezTo>
                  <a:pt x="203299" y="119709"/>
                  <a:pt x="210523" y="118677"/>
                  <a:pt x="217231" y="117645"/>
                </a:cubicBezTo>
                <a:lnTo>
                  <a:pt x="217231" y="137253"/>
                </a:lnTo>
                <a:cubicBezTo>
                  <a:pt x="211039" y="138801"/>
                  <a:pt x="203815" y="139833"/>
                  <a:pt x="196591" y="140865"/>
                </a:cubicBezTo>
                <a:close/>
                <a:moveTo>
                  <a:pt x="155312" y="144477"/>
                </a:moveTo>
                <a:lnTo>
                  <a:pt x="155312" y="123837"/>
                </a:lnTo>
                <a:cubicBezTo>
                  <a:pt x="161504" y="123837"/>
                  <a:pt x="168728" y="123321"/>
                  <a:pt x="175952" y="122805"/>
                </a:cubicBezTo>
                <a:lnTo>
                  <a:pt x="175952" y="143445"/>
                </a:lnTo>
                <a:cubicBezTo>
                  <a:pt x="169244" y="143961"/>
                  <a:pt x="162536" y="143961"/>
                  <a:pt x="155312" y="144477"/>
                </a:cubicBezTo>
                <a:close/>
                <a:moveTo>
                  <a:pt x="114033" y="143445"/>
                </a:moveTo>
                <a:lnTo>
                  <a:pt x="114033" y="122805"/>
                </a:lnTo>
                <a:cubicBezTo>
                  <a:pt x="120741" y="123321"/>
                  <a:pt x="127449" y="123837"/>
                  <a:pt x="134673" y="123837"/>
                </a:cubicBezTo>
                <a:lnTo>
                  <a:pt x="134673" y="144477"/>
                </a:lnTo>
                <a:cubicBezTo>
                  <a:pt x="127449" y="143961"/>
                  <a:pt x="120741" y="143961"/>
                  <a:pt x="114033" y="143445"/>
                </a:cubicBezTo>
                <a:close/>
                <a:moveTo>
                  <a:pt x="382347" y="206395"/>
                </a:moveTo>
                <a:cubicBezTo>
                  <a:pt x="382347" y="223423"/>
                  <a:pt x="331780" y="237354"/>
                  <a:pt x="268830" y="237354"/>
                </a:cubicBezTo>
                <a:cubicBezTo>
                  <a:pt x="205879" y="237354"/>
                  <a:pt x="155312" y="223423"/>
                  <a:pt x="155312" y="206395"/>
                </a:cubicBezTo>
                <a:cubicBezTo>
                  <a:pt x="155312" y="189367"/>
                  <a:pt x="205879" y="175436"/>
                  <a:pt x="268830" y="175436"/>
                </a:cubicBezTo>
                <a:cubicBezTo>
                  <a:pt x="331780" y="175436"/>
                  <a:pt x="382347" y="189367"/>
                  <a:pt x="382347" y="206395"/>
                </a:cubicBezTo>
                <a:close/>
                <a:moveTo>
                  <a:pt x="413306" y="221875"/>
                </a:moveTo>
                <a:lnTo>
                  <a:pt x="413306" y="206395"/>
                </a:lnTo>
                <a:cubicBezTo>
                  <a:pt x="413306" y="182144"/>
                  <a:pt x="394214" y="164600"/>
                  <a:pt x="357063" y="154796"/>
                </a:cubicBezTo>
                <a:cubicBezTo>
                  <a:pt x="343132" y="151184"/>
                  <a:pt x="327136" y="148088"/>
                  <a:pt x="309077" y="146540"/>
                </a:cubicBezTo>
                <a:cubicBezTo>
                  <a:pt x="309593" y="144477"/>
                  <a:pt x="309593" y="141897"/>
                  <a:pt x="309593" y="139317"/>
                </a:cubicBezTo>
                <a:cubicBezTo>
                  <a:pt x="309593" y="124869"/>
                  <a:pt x="302885" y="112485"/>
                  <a:pt x="288953" y="103198"/>
                </a:cubicBezTo>
                <a:lnTo>
                  <a:pt x="288953" y="61919"/>
                </a:lnTo>
                <a:cubicBezTo>
                  <a:pt x="288953" y="37667"/>
                  <a:pt x="269861" y="20124"/>
                  <a:pt x="232710" y="10320"/>
                </a:cubicBezTo>
                <a:cubicBezTo>
                  <a:pt x="208459" y="3612"/>
                  <a:pt x="177500" y="0"/>
                  <a:pt x="144477" y="0"/>
                </a:cubicBezTo>
                <a:cubicBezTo>
                  <a:pt x="101134" y="0"/>
                  <a:pt x="0" y="6192"/>
                  <a:pt x="0" y="61919"/>
                </a:cubicBezTo>
                <a:lnTo>
                  <a:pt x="0" y="113517"/>
                </a:lnTo>
                <a:cubicBezTo>
                  <a:pt x="0" y="127965"/>
                  <a:pt x="6708" y="140349"/>
                  <a:pt x="20639" y="149636"/>
                </a:cubicBezTo>
                <a:lnTo>
                  <a:pt x="20639" y="159440"/>
                </a:lnTo>
                <a:cubicBezTo>
                  <a:pt x="8256" y="168212"/>
                  <a:pt x="0" y="180080"/>
                  <a:pt x="0" y="196075"/>
                </a:cubicBezTo>
                <a:lnTo>
                  <a:pt x="0" y="247674"/>
                </a:lnTo>
                <a:cubicBezTo>
                  <a:pt x="0" y="271925"/>
                  <a:pt x="19092" y="289469"/>
                  <a:pt x="56243" y="299273"/>
                </a:cubicBezTo>
                <a:cubicBezTo>
                  <a:pt x="80494" y="305981"/>
                  <a:pt x="111453" y="309593"/>
                  <a:pt x="144477" y="309593"/>
                </a:cubicBezTo>
                <a:cubicBezTo>
                  <a:pt x="144477" y="333844"/>
                  <a:pt x="163568" y="351387"/>
                  <a:pt x="200719" y="361191"/>
                </a:cubicBezTo>
                <a:cubicBezTo>
                  <a:pt x="224971" y="367899"/>
                  <a:pt x="255930" y="371511"/>
                  <a:pt x="288953" y="371511"/>
                </a:cubicBezTo>
                <a:cubicBezTo>
                  <a:pt x="332296" y="371511"/>
                  <a:pt x="433430" y="365319"/>
                  <a:pt x="433430" y="309593"/>
                </a:cubicBezTo>
                <a:lnTo>
                  <a:pt x="433430" y="257994"/>
                </a:lnTo>
                <a:cubicBezTo>
                  <a:pt x="433946" y="243546"/>
                  <a:pt x="427238" y="231162"/>
                  <a:pt x="413306" y="221875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72" descr="Lightbulb">
            <a:extLst>
              <a:ext uri="{FF2B5EF4-FFF2-40B4-BE49-F238E27FC236}">
                <a16:creationId xmlns:a16="http://schemas.microsoft.com/office/drawing/2014/main" id="{867598D8-325E-4AA5-8106-7AF2E9B9499D}"/>
              </a:ext>
            </a:extLst>
          </p:cNvPr>
          <p:cNvGrpSpPr/>
          <p:nvPr/>
        </p:nvGrpSpPr>
        <p:grpSpPr>
          <a:xfrm>
            <a:off x="2299715" y="3751615"/>
            <a:ext cx="478436" cy="478436"/>
            <a:chOff x="2299715" y="3751615"/>
            <a:chExt cx="478436" cy="47843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2185388-0EE4-4DF9-B2EC-75F61B157885}"/>
                </a:ext>
              </a:extLst>
            </p:cNvPr>
            <p:cNvSpPr/>
            <p:nvPr/>
          </p:nvSpPr>
          <p:spPr>
            <a:xfrm>
              <a:off x="2474144" y="4070572"/>
              <a:ext cx="129576" cy="29902"/>
            </a:xfrm>
            <a:custGeom>
              <a:avLst/>
              <a:gdLst>
                <a:gd name="connsiteX0" fmla="*/ 14951 w 129576"/>
                <a:gd name="connsiteY0" fmla="*/ 0 h 29902"/>
                <a:gd name="connsiteX1" fmla="*/ 114625 w 129576"/>
                <a:gd name="connsiteY1" fmla="*/ 0 h 29902"/>
                <a:gd name="connsiteX2" fmla="*/ 129576 w 129576"/>
                <a:gd name="connsiteY2" fmla="*/ 14951 h 29902"/>
                <a:gd name="connsiteX3" fmla="*/ 114625 w 129576"/>
                <a:gd name="connsiteY3" fmla="*/ 29902 h 29902"/>
                <a:gd name="connsiteX4" fmla="*/ 14951 w 129576"/>
                <a:gd name="connsiteY4" fmla="*/ 29902 h 29902"/>
                <a:gd name="connsiteX5" fmla="*/ 0 w 129576"/>
                <a:gd name="connsiteY5" fmla="*/ 14951 h 29902"/>
                <a:gd name="connsiteX6" fmla="*/ 14951 w 129576"/>
                <a:gd name="connsiteY6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76" h="29902">
                  <a:moveTo>
                    <a:pt x="14951" y="0"/>
                  </a:moveTo>
                  <a:lnTo>
                    <a:pt x="114625" y="0"/>
                  </a:lnTo>
                  <a:cubicBezTo>
                    <a:pt x="123098" y="0"/>
                    <a:pt x="129576" y="6479"/>
                    <a:pt x="129576" y="14951"/>
                  </a:cubicBezTo>
                  <a:cubicBezTo>
                    <a:pt x="129576" y="23423"/>
                    <a:pt x="123098" y="29902"/>
                    <a:pt x="114625" y="29902"/>
                  </a:cubicBezTo>
                  <a:lnTo>
                    <a:pt x="14951" y="29902"/>
                  </a:lnTo>
                  <a:cubicBezTo>
                    <a:pt x="6479" y="29902"/>
                    <a:pt x="0" y="23423"/>
                    <a:pt x="0" y="14951"/>
                  </a:cubicBezTo>
                  <a:cubicBezTo>
                    <a:pt x="0" y="6479"/>
                    <a:pt x="6479" y="0"/>
                    <a:pt x="149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9C89EAC-9564-44FF-998A-224C102E2B64}"/>
                </a:ext>
              </a:extLst>
            </p:cNvPr>
            <p:cNvSpPr/>
            <p:nvPr/>
          </p:nvSpPr>
          <p:spPr>
            <a:xfrm>
              <a:off x="2474144" y="4120409"/>
              <a:ext cx="129576" cy="29902"/>
            </a:xfrm>
            <a:custGeom>
              <a:avLst/>
              <a:gdLst>
                <a:gd name="connsiteX0" fmla="*/ 14951 w 129576"/>
                <a:gd name="connsiteY0" fmla="*/ 0 h 29902"/>
                <a:gd name="connsiteX1" fmla="*/ 114625 w 129576"/>
                <a:gd name="connsiteY1" fmla="*/ 0 h 29902"/>
                <a:gd name="connsiteX2" fmla="*/ 129576 w 129576"/>
                <a:gd name="connsiteY2" fmla="*/ 14951 h 29902"/>
                <a:gd name="connsiteX3" fmla="*/ 114625 w 129576"/>
                <a:gd name="connsiteY3" fmla="*/ 29902 h 29902"/>
                <a:gd name="connsiteX4" fmla="*/ 14951 w 129576"/>
                <a:gd name="connsiteY4" fmla="*/ 29902 h 29902"/>
                <a:gd name="connsiteX5" fmla="*/ 0 w 129576"/>
                <a:gd name="connsiteY5" fmla="*/ 14951 h 29902"/>
                <a:gd name="connsiteX6" fmla="*/ 14951 w 129576"/>
                <a:gd name="connsiteY6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76" h="29902">
                  <a:moveTo>
                    <a:pt x="14951" y="0"/>
                  </a:moveTo>
                  <a:lnTo>
                    <a:pt x="114625" y="0"/>
                  </a:lnTo>
                  <a:cubicBezTo>
                    <a:pt x="123098" y="0"/>
                    <a:pt x="129576" y="6479"/>
                    <a:pt x="129576" y="14951"/>
                  </a:cubicBezTo>
                  <a:cubicBezTo>
                    <a:pt x="129576" y="23423"/>
                    <a:pt x="123098" y="29902"/>
                    <a:pt x="114625" y="29902"/>
                  </a:cubicBezTo>
                  <a:lnTo>
                    <a:pt x="14951" y="29902"/>
                  </a:lnTo>
                  <a:cubicBezTo>
                    <a:pt x="6479" y="29902"/>
                    <a:pt x="0" y="23423"/>
                    <a:pt x="0" y="14951"/>
                  </a:cubicBezTo>
                  <a:cubicBezTo>
                    <a:pt x="0" y="6479"/>
                    <a:pt x="6479" y="0"/>
                    <a:pt x="149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EB869B4-8F1D-4B2E-B1F9-38F9D1406D85}"/>
                </a:ext>
              </a:extLst>
            </p:cNvPr>
            <p:cNvSpPr/>
            <p:nvPr/>
          </p:nvSpPr>
          <p:spPr>
            <a:xfrm>
              <a:off x="2506538" y="4170246"/>
              <a:ext cx="64788" cy="29902"/>
            </a:xfrm>
            <a:custGeom>
              <a:avLst/>
              <a:gdLst>
                <a:gd name="connsiteX0" fmla="*/ 0 w 64788"/>
                <a:gd name="connsiteY0" fmla="*/ 0 h 29902"/>
                <a:gd name="connsiteX1" fmla="*/ 32394 w 64788"/>
                <a:gd name="connsiteY1" fmla="*/ 29902 h 29902"/>
                <a:gd name="connsiteX2" fmla="*/ 64788 w 64788"/>
                <a:gd name="connsiteY2" fmla="*/ 0 h 29902"/>
                <a:gd name="connsiteX3" fmla="*/ 0 w 64788"/>
                <a:gd name="connsiteY3" fmla="*/ 0 h 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88" h="29902">
                  <a:moveTo>
                    <a:pt x="0" y="0"/>
                  </a:moveTo>
                  <a:cubicBezTo>
                    <a:pt x="1495" y="16945"/>
                    <a:pt x="15449" y="29902"/>
                    <a:pt x="32394" y="29902"/>
                  </a:cubicBezTo>
                  <a:cubicBezTo>
                    <a:pt x="49339" y="29902"/>
                    <a:pt x="63293" y="16945"/>
                    <a:pt x="647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F0BF5A8-361E-4D42-B052-ED1A4EC34436}"/>
                </a:ext>
              </a:extLst>
            </p:cNvPr>
            <p:cNvSpPr/>
            <p:nvPr/>
          </p:nvSpPr>
          <p:spPr>
            <a:xfrm>
              <a:off x="2409356" y="3781517"/>
              <a:ext cx="259152" cy="269120"/>
            </a:xfrm>
            <a:custGeom>
              <a:avLst/>
              <a:gdLst>
                <a:gd name="connsiteX0" fmla="*/ 129576 w 259152"/>
                <a:gd name="connsiteY0" fmla="*/ 0 h 269120"/>
                <a:gd name="connsiteX1" fmla="*/ 129576 w 259152"/>
                <a:gd name="connsiteY1" fmla="*/ 0 h 269120"/>
                <a:gd name="connsiteX2" fmla="*/ 129576 w 259152"/>
                <a:gd name="connsiteY2" fmla="*/ 0 h 269120"/>
                <a:gd name="connsiteX3" fmla="*/ 0 w 259152"/>
                <a:gd name="connsiteY3" fmla="*/ 128081 h 269120"/>
                <a:gd name="connsiteX4" fmla="*/ 0 w 259152"/>
                <a:gd name="connsiteY4" fmla="*/ 132567 h 269120"/>
                <a:gd name="connsiteX5" fmla="*/ 8971 w 259152"/>
                <a:gd name="connsiteY5" fmla="*/ 177420 h 269120"/>
                <a:gd name="connsiteX6" fmla="*/ 31397 w 259152"/>
                <a:gd name="connsiteY6" fmla="*/ 214299 h 269120"/>
                <a:gd name="connsiteX7" fmla="*/ 61798 w 259152"/>
                <a:gd name="connsiteY7" fmla="*/ 263638 h 269120"/>
                <a:gd name="connsiteX8" fmla="*/ 70769 w 259152"/>
                <a:gd name="connsiteY8" fmla="*/ 269120 h 269120"/>
                <a:gd name="connsiteX9" fmla="*/ 188384 w 259152"/>
                <a:gd name="connsiteY9" fmla="*/ 269120 h 269120"/>
                <a:gd name="connsiteX10" fmla="*/ 197355 w 259152"/>
                <a:gd name="connsiteY10" fmla="*/ 263638 h 269120"/>
                <a:gd name="connsiteX11" fmla="*/ 227755 w 259152"/>
                <a:gd name="connsiteY11" fmla="*/ 214299 h 269120"/>
                <a:gd name="connsiteX12" fmla="*/ 250182 w 259152"/>
                <a:gd name="connsiteY12" fmla="*/ 177420 h 269120"/>
                <a:gd name="connsiteX13" fmla="*/ 259153 w 259152"/>
                <a:gd name="connsiteY13" fmla="*/ 132567 h 269120"/>
                <a:gd name="connsiteX14" fmla="*/ 259153 w 259152"/>
                <a:gd name="connsiteY14" fmla="*/ 128081 h 269120"/>
                <a:gd name="connsiteX15" fmla="*/ 129576 w 259152"/>
                <a:gd name="connsiteY15" fmla="*/ 0 h 269120"/>
                <a:gd name="connsiteX16" fmla="*/ 229251 w 259152"/>
                <a:gd name="connsiteY16" fmla="*/ 132068 h 269120"/>
                <a:gd name="connsiteX17" fmla="*/ 222273 w 259152"/>
                <a:gd name="connsiteY17" fmla="*/ 166954 h 269120"/>
                <a:gd name="connsiteX18" fmla="*/ 205329 w 259152"/>
                <a:gd name="connsiteY18" fmla="*/ 194365 h 269120"/>
                <a:gd name="connsiteX19" fmla="*/ 176423 w 259152"/>
                <a:gd name="connsiteY19" fmla="*/ 239218 h 269120"/>
                <a:gd name="connsiteX20" fmla="*/ 129576 w 259152"/>
                <a:gd name="connsiteY20" fmla="*/ 239218 h 269120"/>
                <a:gd name="connsiteX21" fmla="*/ 83228 w 259152"/>
                <a:gd name="connsiteY21" fmla="*/ 239218 h 269120"/>
                <a:gd name="connsiteX22" fmla="*/ 54322 w 259152"/>
                <a:gd name="connsiteY22" fmla="*/ 194365 h 269120"/>
                <a:gd name="connsiteX23" fmla="*/ 37378 w 259152"/>
                <a:gd name="connsiteY23" fmla="*/ 166954 h 269120"/>
                <a:gd name="connsiteX24" fmla="*/ 30401 w 259152"/>
                <a:gd name="connsiteY24" fmla="*/ 132068 h 269120"/>
                <a:gd name="connsiteX25" fmla="*/ 30401 w 259152"/>
                <a:gd name="connsiteY25" fmla="*/ 128081 h 269120"/>
                <a:gd name="connsiteX26" fmla="*/ 130075 w 259152"/>
                <a:gd name="connsiteY26" fmla="*/ 29404 h 269120"/>
                <a:gd name="connsiteX27" fmla="*/ 130075 w 259152"/>
                <a:gd name="connsiteY27" fmla="*/ 29404 h 269120"/>
                <a:gd name="connsiteX28" fmla="*/ 130075 w 259152"/>
                <a:gd name="connsiteY28" fmla="*/ 29404 h 269120"/>
                <a:gd name="connsiteX29" fmla="*/ 130075 w 259152"/>
                <a:gd name="connsiteY29" fmla="*/ 29404 h 269120"/>
                <a:gd name="connsiteX30" fmla="*/ 130075 w 259152"/>
                <a:gd name="connsiteY30" fmla="*/ 29404 h 269120"/>
                <a:gd name="connsiteX31" fmla="*/ 130075 w 259152"/>
                <a:gd name="connsiteY31" fmla="*/ 29404 h 269120"/>
                <a:gd name="connsiteX32" fmla="*/ 130075 w 259152"/>
                <a:gd name="connsiteY32" fmla="*/ 29404 h 269120"/>
                <a:gd name="connsiteX33" fmla="*/ 229749 w 259152"/>
                <a:gd name="connsiteY33" fmla="*/ 128081 h 269120"/>
                <a:gd name="connsiteX34" fmla="*/ 229749 w 259152"/>
                <a:gd name="connsiteY34" fmla="*/ 132068 h 26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9152" h="269120">
                  <a:moveTo>
                    <a:pt x="129576" y="0"/>
                  </a:moveTo>
                  <a:cubicBezTo>
                    <a:pt x="129576" y="0"/>
                    <a:pt x="129576" y="0"/>
                    <a:pt x="129576" y="0"/>
                  </a:cubicBezTo>
                  <a:cubicBezTo>
                    <a:pt x="129576" y="0"/>
                    <a:pt x="129576" y="0"/>
                    <a:pt x="129576" y="0"/>
                  </a:cubicBezTo>
                  <a:cubicBezTo>
                    <a:pt x="58808" y="498"/>
                    <a:pt x="1495" y="57313"/>
                    <a:pt x="0" y="128081"/>
                  </a:cubicBezTo>
                  <a:lnTo>
                    <a:pt x="0" y="132567"/>
                  </a:lnTo>
                  <a:cubicBezTo>
                    <a:pt x="498" y="148016"/>
                    <a:pt x="3489" y="162967"/>
                    <a:pt x="8971" y="177420"/>
                  </a:cubicBezTo>
                  <a:cubicBezTo>
                    <a:pt x="14453" y="190876"/>
                    <a:pt x="21928" y="203335"/>
                    <a:pt x="31397" y="214299"/>
                  </a:cubicBezTo>
                  <a:cubicBezTo>
                    <a:pt x="43358" y="227257"/>
                    <a:pt x="56316" y="252674"/>
                    <a:pt x="61798" y="263638"/>
                  </a:cubicBezTo>
                  <a:cubicBezTo>
                    <a:pt x="63293" y="267127"/>
                    <a:pt x="66782" y="269120"/>
                    <a:pt x="70769" y="269120"/>
                  </a:cubicBezTo>
                  <a:lnTo>
                    <a:pt x="188384" y="269120"/>
                  </a:lnTo>
                  <a:cubicBezTo>
                    <a:pt x="192371" y="269120"/>
                    <a:pt x="195860" y="267127"/>
                    <a:pt x="197355" y="263638"/>
                  </a:cubicBezTo>
                  <a:cubicBezTo>
                    <a:pt x="202837" y="252674"/>
                    <a:pt x="215795" y="227257"/>
                    <a:pt x="227755" y="214299"/>
                  </a:cubicBezTo>
                  <a:cubicBezTo>
                    <a:pt x="237225" y="203335"/>
                    <a:pt x="245198" y="190876"/>
                    <a:pt x="250182" y="177420"/>
                  </a:cubicBezTo>
                  <a:cubicBezTo>
                    <a:pt x="255664" y="162967"/>
                    <a:pt x="258654" y="148016"/>
                    <a:pt x="259153" y="132567"/>
                  </a:cubicBezTo>
                  <a:lnTo>
                    <a:pt x="259153" y="128081"/>
                  </a:lnTo>
                  <a:cubicBezTo>
                    <a:pt x="257658" y="57313"/>
                    <a:pt x="200345" y="498"/>
                    <a:pt x="129576" y="0"/>
                  </a:cubicBezTo>
                  <a:close/>
                  <a:moveTo>
                    <a:pt x="229251" y="132068"/>
                  </a:moveTo>
                  <a:cubicBezTo>
                    <a:pt x="228752" y="144029"/>
                    <a:pt x="226260" y="155990"/>
                    <a:pt x="222273" y="166954"/>
                  </a:cubicBezTo>
                  <a:cubicBezTo>
                    <a:pt x="218286" y="176922"/>
                    <a:pt x="212804" y="186391"/>
                    <a:pt x="205329" y="194365"/>
                  </a:cubicBezTo>
                  <a:cubicBezTo>
                    <a:pt x="193866" y="208319"/>
                    <a:pt x="183899" y="223270"/>
                    <a:pt x="176423" y="239218"/>
                  </a:cubicBezTo>
                  <a:lnTo>
                    <a:pt x="129576" y="239218"/>
                  </a:lnTo>
                  <a:lnTo>
                    <a:pt x="83228" y="239218"/>
                  </a:lnTo>
                  <a:cubicBezTo>
                    <a:pt x="75254" y="223270"/>
                    <a:pt x="65287" y="208319"/>
                    <a:pt x="54322" y="194365"/>
                  </a:cubicBezTo>
                  <a:cubicBezTo>
                    <a:pt x="47345" y="186391"/>
                    <a:pt x="41365" y="176922"/>
                    <a:pt x="37378" y="166954"/>
                  </a:cubicBezTo>
                  <a:cubicBezTo>
                    <a:pt x="32892" y="155990"/>
                    <a:pt x="30899" y="144029"/>
                    <a:pt x="30401" y="132068"/>
                  </a:cubicBezTo>
                  <a:lnTo>
                    <a:pt x="30401" y="128081"/>
                  </a:lnTo>
                  <a:cubicBezTo>
                    <a:pt x="31397" y="73759"/>
                    <a:pt x="75752" y="29902"/>
                    <a:pt x="130075" y="29404"/>
                  </a:cubicBezTo>
                  <a:lnTo>
                    <a:pt x="130075" y="29404"/>
                  </a:lnTo>
                  <a:lnTo>
                    <a:pt x="130075" y="29404"/>
                  </a:lnTo>
                  <a:cubicBezTo>
                    <a:pt x="130075" y="29404"/>
                    <a:pt x="130075" y="29404"/>
                    <a:pt x="130075" y="29404"/>
                  </a:cubicBezTo>
                  <a:cubicBezTo>
                    <a:pt x="130075" y="29404"/>
                    <a:pt x="130075" y="29404"/>
                    <a:pt x="130075" y="29404"/>
                  </a:cubicBezTo>
                  <a:lnTo>
                    <a:pt x="130075" y="29404"/>
                  </a:lnTo>
                  <a:lnTo>
                    <a:pt x="130075" y="29404"/>
                  </a:lnTo>
                  <a:cubicBezTo>
                    <a:pt x="184397" y="29902"/>
                    <a:pt x="228752" y="73261"/>
                    <a:pt x="229749" y="128081"/>
                  </a:cubicBezTo>
                  <a:lnTo>
                    <a:pt x="229749" y="132068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61" descr="Box">
            <a:extLst>
              <a:ext uri="{FF2B5EF4-FFF2-40B4-BE49-F238E27FC236}">
                <a16:creationId xmlns:a16="http://schemas.microsoft.com/office/drawing/2014/main" id="{7110DB9A-1E40-4226-AFEC-5BCBA2B85979}"/>
              </a:ext>
            </a:extLst>
          </p:cNvPr>
          <p:cNvGrpSpPr/>
          <p:nvPr/>
        </p:nvGrpSpPr>
        <p:grpSpPr>
          <a:xfrm>
            <a:off x="5128455" y="3073157"/>
            <a:ext cx="340551" cy="406598"/>
            <a:chOff x="5128455" y="3073157"/>
            <a:chExt cx="340551" cy="406598"/>
          </a:xfrm>
          <a:solidFill>
            <a:srgbClr val="000000">
              <a:alpha val="50000"/>
            </a:srgbClr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2305AE5-D5DF-4602-AA14-C99D2AB73B3B}"/>
                </a:ext>
              </a:extLst>
            </p:cNvPr>
            <p:cNvSpPr/>
            <p:nvPr/>
          </p:nvSpPr>
          <p:spPr>
            <a:xfrm>
              <a:off x="5128455" y="3129400"/>
              <a:ext cx="247674" cy="150152"/>
            </a:xfrm>
            <a:custGeom>
              <a:avLst/>
              <a:gdLst>
                <a:gd name="connsiteX0" fmla="*/ 77398 w 247674"/>
                <a:gd name="connsiteY0" fmla="*/ 0 h 150152"/>
                <a:gd name="connsiteX1" fmla="*/ 0 w 247674"/>
                <a:gd name="connsiteY1" fmla="*/ 46955 h 150152"/>
                <a:gd name="connsiteX2" fmla="*/ 170276 w 247674"/>
                <a:gd name="connsiteY2" fmla="*/ 150152 h 150152"/>
                <a:gd name="connsiteX3" fmla="*/ 247674 w 247674"/>
                <a:gd name="connsiteY3" fmla="*/ 103198 h 1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74" h="150152">
                  <a:moveTo>
                    <a:pt x="77398" y="0"/>
                  </a:moveTo>
                  <a:lnTo>
                    <a:pt x="0" y="46955"/>
                  </a:lnTo>
                  <a:lnTo>
                    <a:pt x="170276" y="150152"/>
                  </a:lnTo>
                  <a:lnTo>
                    <a:pt x="247674" y="103198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F13F0D-7D27-4BC9-A861-650EDC566D34}"/>
                </a:ext>
              </a:extLst>
            </p:cNvPr>
            <p:cNvSpPr/>
            <p:nvPr/>
          </p:nvSpPr>
          <p:spPr>
            <a:xfrm>
              <a:off x="5225460" y="3073157"/>
              <a:ext cx="243546" cy="147572"/>
            </a:xfrm>
            <a:custGeom>
              <a:avLst/>
              <a:gdLst>
                <a:gd name="connsiteX0" fmla="*/ 243546 w 243546"/>
                <a:gd name="connsiteY0" fmla="*/ 103198 h 147572"/>
                <a:gd name="connsiteX1" fmla="*/ 73270 w 243546"/>
                <a:gd name="connsiteY1" fmla="*/ 0 h 147572"/>
                <a:gd name="connsiteX2" fmla="*/ 0 w 243546"/>
                <a:gd name="connsiteY2" fmla="*/ 44375 h 147572"/>
                <a:gd name="connsiteX3" fmla="*/ 170276 w 243546"/>
                <a:gd name="connsiteY3" fmla="*/ 147572 h 14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546" h="147572">
                  <a:moveTo>
                    <a:pt x="243546" y="103198"/>
                  </a:moveTo>
                  <a:lnTo>
                    <a:pt x="73270" y="0"/>
                  </a:lnTo>
                  <a:lnTo>
                    <a:pt x="0" y="44375"/>
                  </a:lnTo>
                  <a:lnTo>
                    <a:pt x="170276" y="14757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A3ED776-0BA3-4FD6-8C67-1052547E9A37}"/>
                </a:ext>
              </a:extLst>
            </p:cNvPr>
            <p:cNvSpPr/>
            <p:nvPr/>
          </p:nvSpPr>
          <p:spPr>
            <a:xfrm>
              <a:off x="5128455" y="3200606"/>
              <a:ext cx="159956" cy="279149"/>
            </a:xfrm>
            <a:custGeom>
              <a:avLst/>
              <a:gdLst>
                <a:gd name="connsiteX0" fmla="*/ 0 w 159956"/>
                <a:gd name="connsiteY0" fmla="*/ 17028 h 279149"/>
                <a:gd name="connsiteX1" fmla="*/ 0 w 159956"/>
                <a:gd name="connsiteY1" fmla="*/ 182144 h 279149"/>
                <a:gd name="connsiteX2" fmla="*/ 159956 w 159956"/>
                <a:gd name="connsiteY2" fmla="*/ 279149 h 279149"/>
                <a:gd name="connsiteX3" fmla="*/ 159956 w 159956"/>
                <a:gd name="connsiteY3" fmla="*/ 97006 h 279149"/>
                <a:gd name="connsiteX4" fmla="*/ 0 w 159956"/>
                <a:gd name="connsiteY4" fmla="*/ 0 h 2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956" h="279149">
                  <a:moveTo>
                    <a:pt x="0" y="17028"/>
                  </a:moveTo>
                  <a:lnTo>
                    <a:pt x="0" y="182144"/>
                  </a:lnTo>
                  <a:lnTo>
                    <a:pt x="159956" y="279149"/>
                  </a:lnTo>
                  <a:lnTo>
                    <a:pt x="159956" y="970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7BD029-5E06-48B1-BDD5-2B4315B9DFCE}"/>
                </a:ext>
              </a:extLst>
            </p:cNvPr>
            <p:cNvSpPr/>
            <p:nvPr/>
          </p:nvSpPr>
          <p:spPr>
            <a:xfrm>
              <a:off x="5309050" y="3200606"/>
              <a:ext cx="159956" cy="279149"/>
            </a:xfrm>
            <a:custGeom>
              <a:avLst/>
              <a:gdLst>
                <a:gd name="connsiteX0" fmla="*/ 56759 w 159956"/>
                <a:gd name="connsiteY0" fmla="*/ 125385 h 279149"/>
                <a:gd name="connsiteX1" fmla="*/ 20640 w 159956"/>
                <a:gd name="connsiteY1" fmla="*/ 146024 h 279149"/>
                <a:gd name="connsiteX2" fmla="*/ 20640 w 159956"/>
                <a:gd name="connsiteY2" fmla="*/ 109905 h 279149"/>
                <a:gd name="connsiteX3" fmla="*/ 56759 w 159956"/>
                <a:gd name="connsiteY3" fmla="*/ 89266 h 279149"/>
                <a:gd name="connsiteX4" fmla="*/ 56759 w 159956"/>
                <a:gd name="connsiteY4" fmla="*/ 125385 h 279149"/>
                <a:gd name="connsiteX5" fmla="*/ 0 w 159956"/>
                <a:gd name="connsiteY5" fmla="*/ 97006 h 279149"/>
                <a:gd name="connsiteX6" fmla="*/ 0 w 159956"/>
                <a:gd name="connsiteY6" fmla="*/ 279149 h 279149"/>
                <a:gd name="connsiteX7" fmla="*/ 159956 w 159956"/>
                <a:gd name="connsiteY7" fmla="*/ 182144 h 279149"/>
                <a:gd name="connsiteX8" fmla="*/ 159956 w 159956"/>
                <a:gd name="connsiteY8" fmla="*/ 0 h 279149"/>
                <a:gd name="connsiteX9" fmla="*/ 0 w 159956"/>
                <a:gd name="connsiteY9" fmla="*/ 97006 h 27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956" h="279149">
                  <a:moveTo>
                    <a:pt x="56759" y="125385"/>
                  </a:moveTo>
                  <a:lnTo>
                    <a:pt x="20640" y="146024"/>
                  </a:lnTo>
                  <a:lnTo>
                    <a:pt x="20640" y="109905"/>
                  </a:lnTo>
                  <a:lnTo>
                    <a:pt x="56759" y="89266"/>
                  </a:lnTo>
                  <a:lnTo>
                    <a:pt x="56759" y="125385"/>
                  </a:lnTo>
                  <a:close/>
                  <a:moveTo>
                    <a:pt x="0" y="97006"/>
                  </a:moveTo>
                  <a:lnTo>
                    <a:pt x="0" y="279149"/>
                  </a:lnTo>
                  <a:lnTo>
                    <a:pt x="159956" y="182144"/>
                  </a:lnTo>
                  <a:lnTo>
                    <a:pt x="159956" y="0"/>
                  </a:lnTo>
                  <a:lnTo>
                    <a:pt x="0" y="9700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63" descr="Target">
            <a:extLst>
              <a:ext uri="{FF2B5EF4-FFF2-40B4-BE49-F238E27FC236}">
                <a16:creationId xmlns:a16="http://schemas.microsoft.com/office/drawing/2014/main" id="{37242C66-DD3B-4843-8AFB-FA2B63E391E4}"/>
              </a:ext>
            </a:extLst>
          </p:cNvPr>
          <p:cNvGrpSpPr/>
          <p:nvPr/>
        </p:nvGrpSpPr>
        <p:grpSpPr>
          <a:xfrm>
            <a:off x="5059513" y="3756377"/>
            <a:ext cx="478436" cy="478436"/>
            <a:chOff x="5059513" y="3756377"/>
            <a:chExt cx="478436" cy="4784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1E3E3C-85EA-4674-BCAA-2A4958224FDF}"/>
                </a:ext>
              </a:extLst>
            </p:cNvPr>
            <p:cNvSpPr/>
            <p:nvPr/>
          </p:nvSpPr>
          <p:spPr>
            <a:xfrm>
              <a:off x="5258861" y="3955725"/>
              <a:ext cx="79739" cy="79739"/>
            </a:xfrm>
            <a:custGeom>
              <a:avLst/>
              <a:gdLst>
                <a:gd name="connsiteX0" fmla="*/ 39870 w 79739"/>
                <a:gd name="connsiteY0" fmla="*/ 79739 h 79739"/>
                <a:gd name="connsiteX1" fmla="*/ 0 w 79739"/>
                <a:gd name="connsiteY1" fmla="*/ 39870 h 79739"/>
                <a:gd name="connsiteX2" fmla="*/ 39870 w 79739"/>
                <a:gd name="connsiteY2" fmla="*/ 0 h 79739"/>
                <a:gd name="connsiteX3" fmla="*/ 79739 w 79739"/>
                <a:gd name="connsiteY3" fmla="*/ 39870 h 79739"/>
                <a:gd name="connsiteX4" fmla="*/ 39870 w 79739"/>
                <a:gd name="connsiteY4" fmla="*/ 79739 h 79739"/>
                <a:gd name="connsiteX5" fmla="*/ 39870 w 79739"/>
                <a:gd name="connsiteY5" fmla="*/ 19935 h 79739"/>
                <a:gd name="connsiteX6" fmla="*/ 19935 w 79739"/>
                <a:gd name="connsiteY6" fmla="*/ 39870 h 79739"/>
                <a:gd name="connsiteX7" fmla="*/ 39870 w 79739"/>
                <a:gd name="connsiteY7" fmla="*/ 59805 h 79739"/>
                <a:gd name="connsiteX8" fmla="*/ 59805 w 79739"/>
                <a:gd name="connsiteY8" fmla="*/ 39870 h 79739"/>
                <a:gd name="connsiteX9" fmla="*/ 39870 w 79739"/>
                <a:gd name="connsiteY9" fmla="*/ 19935 h 7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739" h="79739">
                  <a:moveTo>
                    <a:pt x="39870" y="79739"/>
                  </a:moveTo>
                  <a:cubicBezTo>
                    <a:pt x="17850" y="79739"/>
                    <a:pt x="0" y="61889"/>
                    <a:pt x="0" y="39870"/>
                  </a:cubicBezTo>
                  <a:cubicBezTo>
                    <a:pt x="0" y="17850"/>
                    <a:pt x="17850" y="0"/>
                    <a:pt x="39870" y="0"/>
                  </a:cubicBezTo>
                  <a:cubicBezTo>
                    <a:pt x="61889" y="0"/>
                    <a:pt x="79739" y="17850"/>
                    <a:pt x="79739" y="39870"/>
                  </a:cubicBezTo>
                  <a:cubicBezTo>
                    <a:pt x="79739" y="61889"/>
                    <a:pt x="61889" y="79739"/>
                    <a:pt x="39870" y="79739"/>
                  </a:cubicBezTo>
                  <a:close/>
                  <a:moveTo>
                    <a:pt x="39870" y="19935"/>
                  </a:moveTo>
                  <a:cubicBezTo>
                    <a:pt x="28860" y="19935"/>
                    <a:pt x="19935" y="28860"/>
                    <a:pt x="19935" y="39870"/>
                  </a:cubicBezTo>
                  <a:cubicBezTo>
                    <a:pt x="19935" y="50879"/>
                    <a:pt x="28860" y="59805"/>
                    <a:pt x="39870" y="59805"/>
                  </a:cubicBezTo>
                  <a:cubicBezTo>
                    <a:pt x="50879" y="59805"/>
                    <a:pt x="59805" y="50879"/>
                    <a:pt x="59805" y="39870"/>
                  </a:cubicBezTo>
                  <a:cubicBezTo>
                    <a:pt x="59805" y="28860"/>
                    <a:pt x="50879" y="19935"/>
                    <a:pt x="39870" y="1993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D4AF58-49B8-4253-B653-3D0AC25B31F4}"/>
                </a:ext>
              </a:extLst>
            </p:cNvPr>
            <p:cNvSpPr/>
            <p:nvPr/>
          </p:nvSpPr>
          <p:spPr>
            <a:xfrm>
              <a:off x="5094398" y="3791262"/>
              <a:ext cx="408664" cy="408664"/>
            </a:xfrm>
            <a:custGeom>
              <a:avLst/>
              <a:gdLst>
                <a:gd name="connsiteX0" fmla="*/ 378762 w 408664"/>
                <a:gd name="connsiteY0" fmla="*/ 194365 h 408664"/>
                <a:gd name="connsiteX1" fmla="*/ 214299 w 408664"/>
                <a:gd name="connsiteY1" fmla="*/ 29902 h 408664"/>
                <a:gd name="connsiteX2" fmla="*/ 214299 w 408664"/>
                <a:gd name="connsiteY2" fmla="*/ 0 h 408664"/>
                <a:gd name="connsiteX3" fmla="*/ 194365 w 408664"/>
                <a:gd name="connsiteY3" fmla="*/ 0 h 408664"/>
                <a:gd name="connsiteX4" fmla="*/ 194365 w 408664"/>
                <a:gd name="connsiteY4" fmla="*/ 29902 h 408664"/>
                <a:gd name="connsiteX5" fmla="*/ 29902 w 408664"/>
                <a:gd name="connsiteY5" fmla="*/ 194365 h 408664"/>
                <a:gd name="connsiteX6" fmla="*/ 0 w 408664"/>
                <a:gd name="connsiteY6" fmla="*/ 194365 h 408664"/>
                <a:gd name="connsiteX7" fmla="*/ 0 w 408664"/>
                <a:gd name="connsiteY7" fmla="*/ 214299 h 408664"/>
                <a:gd name="connsiteX8" fmla="*/ 29902 w 408664"/>
                <a:gd name="connsiteY8" fmla="*/ 214299 h 408664"/>
                <a:gd name="connsiteX9" fmla="*/ 194365 w 408664"/>
                <a:gd name="connsiteY9" fmla="*/ 378762 h 408664"/>
                <a:gd name="connsiteX10" fmla="*/ 194365 w 408664"/>
                <a:gd name="connsiteY10" fmla="*/ 408664 h 408664"/>
                <a:gd name="connsiteX11" fmla="*/ 214299 w 408664"/>
                <a:gd name="connsiteY11" fmla="*/ 408664 h 408664"/>
                <a:gd name="connsiteX12" fmla="*/ 214299 w 408664"/>
                <a:gd name="connsiteY12" fmla="*/ 378762 h 408664"/>
                <a:gd name="connsiteX13" fmla="*/ 378762 w 408664"/>
                <a:gd name="connsiteY13" fmla="*/ 214299 h 408664"/>
                <a:gd name="connsiteX14" fmla="*/ 408664 w 408664"/>
                <a:gd name="connsiteY14" fmla="*/ 214299 h 408664"/>
                <a:gd name="connsiteX15" fmla="*/ 408664 w 408664"/>
                <a:gd name="connsiteY15" fmla="*/ 194365 h 408664"/>
                <a:gd name="connsiteX16" fmla="*/ 304804 w 408664"/>
                <a:gd name="connsiteY16" fmla="*/ 214299 h 408664"/>
                <a:gd name="connsiteX17" fmla="*/ 214299 w 408664"/>
                <a:gd name="connsiteY17" fmla="*/ 304804 h 408664"/>
                <a:gd name="connsiteX18" fmla="*/ 214299 w 408664"/>
                <a:gd name="connsiteY18" fmla="*/ 264137 h 408664"/>
                <a:gd name="connsiteX19" fmla="*/ 194365 w 408664"/>
                <a:gd name="connsiteY19" fmla="*/ 264137 h 408664"/>
                <a:gd name="connsiteX20" fmla="*/ 194365 w 408664"/>
                <a:gd name="connsiteY20" fmla="*/ 304804 h 408664"/>
                <a:gd name="connsiteX21" fmla="*/ 103860 w 408664"/>
                <a:gd name="connsiteY21" fmla="*/ 214299 h 408664"/>
                <a:gd name="connsiteX22" fmla="*/ 144528 w 408664"/>
                <a:gd name="connsiteY22" fmla="*/ 214299 h 408664"/>
                <a:gd name="connsiteX23" fmla="*/ 144528 w 408664"/>
                <a:gd name="connsiteY23" fmla="*/ 194365 h 408664"/>
                <a:gd name="connsiteX24" fmla="*/ 103860 w 408664"/>
                <a:gd name="connsiteY24" fmla="*/ 194365 h 408664"/>
                <a:gd name="connsiteX25" fmla="*/ 194365 w 408664"/>
                <a:gd name="connsiteY25" fmla="*/ 103860 h 408664"/>
                <a:gd name="connsiteX26" fmla="*/ 194365 w 408664"/>
                <a:gd name="connsiteY26" fmla="*/ 144528 h 408664"/>
                <a:gd name="connsiteX27" fmla="*/ 214299 w 408664"/>
                <a:gd name="connsiteY27" fmla="*/ 144528 h 408664"/>
                <a:gd name="connsiteX28" fmla="*/ 214299 w 408664"/>
                <a:gd name="connsiteY28" fmla="*/ 103860 h 408664"/>
                <a:gd name="connsiteX29" fmla="*/ 304804 w 408664"/>
                <a:gd name="connsiteY29" fmla="*/ 194365 h 408664"/>
                <a:gd name="connsiteX30" fmla="*/ 264137 w 408664"/>
                <a:gd name="connsiteY30" fmla="*/ 194365 h 408664"/>
                <a:gd name="connsiteX31" fmla="*/ 264137 w 408664"/>
                <a:gd name="connsiteY31" fmla="*/ 214299 h 408664"/>
                <a:gd name="connsiteX32" fmla="*/ 194365 w 408664"/>
                <a:gd name="connsiteY32" fmla="*/ 59805 h 408664"/>
                <a:gd name="connsiteX33" fmla="*/ 194365 w 408664"/>
                <a:gd name="connsiteY33" fmla="*/ 83876 h 408664"/>
                <a:gd name="connsiteX34" fmla="*/ 83826 w 408664"/>
                <a:gd name="connsiteY34" fmla="*/ 194365 h 408664"/>
                <a:gd name="connsiteX35" fmla="*/ 59805 w 408664"/>
                <a:gd name="connsiteY35" fmla="*/ 194365 h 408664"/>
                <a:gd name="connsiteX36" fmla="*/ 194365 w 408664"/>
                <a:gd name="connsiteY36" fmla="*/ 59805 h 408664"/>
                <a:gd name="connsiteX37" fmla="*/ 59805 w 408664"/>
                <a:gd name="connsiteY37" fmla="*/ 214299 h 408664"/>
                <a:gd name="connsiteX38" fmla="*/ 83876 w 408664"/>
                <a:gd name="connsiteY38" fmla="*/ 214299 h 408664"/>
                <a:gd name="connsiteX39" fmla="*/ 194365 w 408664"/>
                <a:gd name="connsiteY39" fmla="*/ 324838 h 408664"/>
                <a:gd name="connsiteX40" fmla="*/ 194365 w 408664"/>
                <a:gd name="connsiteY40" fmla="*/ 348860 h 408664"/>
                <a:gd name="connsiteX41" fmla="*/ 59805 w 408664"/>
                <a:gd name="connsiteY41" fmla="*/ 214299 h 408664"/>
                <a:gd name="connsiteX42" fmla="*/ 214299 w 408664"/>
                <a:gd name="connsiteY42" fmla="*/ 348860 h 408664"/>
                <a:gd name="connsiteX43" fmla="*/ 214299 w 408664"/>
                <a:gd name="connsiteY43" fmla="*/ 324838 h 408664"/>
                <a:gd name="connsiteX44" fmla="*/ 324838 w 408664"/>
                <a:gd name="connsiteY44" fmla="*/ 214299 h 408664"/>
                <a:gd name="connsiteX45" fmla="*/ 348860 w 408664"/>
                <a:gd name="connsiteY45" fmla="*/ 214299 h 408664"/>
                <a:gd name="connsiteX46" fmla="*/ 214299 w 408664"/>
                <a:gd name="connsiteY46" fmla="*/ 348860 h 408664"/>
                <a:gd name="connsiteX47" fmla="*/ 324838 w 408664"/>
                <a:gd name="connsiteY47" fmla="*/ 194365 h 408664"/>
                <a:gd name="connsiteX48" fmla="*/ 214299 w 408664"/>
                <a:gd name="connsiteY48" fmla="*/ 83826 h 408664"/>
                <a:gd name="connsiteX49" fmla="*/ 214299 w 408664"/>
                <a:gd name="connsiteY49" fmla="*/ 59805 h 408664"/>
                <a:gd name="connsiteX50" fmla="*/ 348860 w 408664"/>
                <a:gd name="connsiteY50" fmla="*/ 194365 h 40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8664" h="408664">
                  <a:moveTo>
                    <a:pt x="378762" y="194365"/>
                  </a:moveTo>
                  <a:cubicBezTo>
                    <a:pt x="373536" y="105789"/>
                    <a:pt x="302875" y="35128"/>
                    <a:pt x="214299" y="29902"/>
                  </a:cubicBezTo>
                  <a:lnTo>
                    <a:pt x="214299" y="0"/>
                  </a:lnTo>
                  <a:lnTo>
                    <a:pt x="194365" y="0"/>
                  </a:lnTo>
                  <a:lnTo>
                    <a:pt x="194365" y="29902"/>
                  </a:lnTo>
                  <a:cubicBezTo>
                    <a:pt x="105789" y="35128"/>
                    <a:pt x="35128" y="105789"/>
                    <a:pt x="29902" y="194365"/>
                  </a:cubicBezTo>
                  <a:lnTo>
                    <a:pt x="0" y="194365"/>
                  </a:lnTo>
                  <a:lnTo>
                    <a:pt x="0" y="214299"/>
                  </a:lnTo>
                  <a:lnTo>
                    <a:pt x="29902" y="214299"/>
                  </a:lnTo>
                  <a:cubicBezTo>
                    <a:pt x="35128" y="302875"/>
                    <a:pt x="105789" y="373536"/>
                    <a:pt x="194365" y="378762"/>
                  </a:cubicBezTo>
                  <a:lnTo>
                    <a:pt x="194365" y="408664"/>
                  </a:lnTo>
                  <a:lnTo>
                    <a:pt x="214299" y="408664"/>
                  </a:lnTo>
                  <a:lnTo>
                    <a:pt x="214299" y="378762"/>
                  </a:lnTo>
                  <a:cubicBezTo>
                    <a:pt x="302875" y="373536"/>
                    <a:pt x="373536" y="302875"/>
                    <a:pt x="378762" y="214299"/>
                  </a:cubicBezTo>
                  <a:lnTo>
                    <a:pt x="408664" y="214299"/>
                  </a:lnTo>
                  <a:lnTo>
                    <a:pt x="408664" y="194365"/>
                  </a:lnTo>
                  <a:close/>
                  <a:moveTo>
                    <a:pt x="304804" y="214299"/>
                  </a:moveTo>
                  <a:cubicBezTo>
                    <a:pt x="300015" y="262160"/>
                    <a:pt x="262160" y="300014"/>
                    <a:pt x="214299" y="304804"/>
                  </a:cubicBezTo>
                  <a:lnTo>
                    <a:pt x="214299" y="264137"/>
                  </a:lnTo>
                  <a:lnTo>
                    <a:pt x="194365" y="264137"/>
                  </a:lnTo>
                  <a:lnTo>
                    <a:pt x="194365" y="304804"/>
                  </a:lnTo>
                  <a:cubicBezTo>
                    <a:pt x="146504" y="300015"/>
                    <a:pt x="108650" y="262160"/>
                    <a:pt x="103860" y="214299"/>
                  </a:cubicBezTo>
                  <a:lnTo>
                    <a:pt x="144528" y="214299"/>
                  </a:lnTo>
                  <a:lnTo>
                    <a:pt x="144528" y="194365"/>
                  </a:lnTo>
                  <a:lnTo>
                    <a:pt x="103860" y="194365"/>
                  </a:lnTo>
                  <a:cubicBezTo>
                    <a:pt x="108650" y="146504"/>
                    <a:pt x="146504" y="108650"/>
                    <a:pt x="194365" y="103860"/>
                  </a:cubicBezTo>
                  <a:lnTo>
                    <a:pt x="194365" y="144528"/>
                  </a:lnTo>
                  <a:lnTo>
                    <a:pt x="214299" y="144528"/>
                  </a:lnTo>
                  <a:lnTo>
                    <a:pt x="214299" y="103860"/>
                  </a:lnTo>
                  <a:cubicBezTo>
                    <a:pt x="262160" y="108650"/>
                    <a:pt x="300014" y="146504"/>
                    <a:pt x="304804" y="194365"/>
                  </a:cubicBezTo>
                  <a:lnTo>
                    <a:pt x="264137" y="194365"/>
                  </a:lnTo>
                  <a:lnTo>
                    <a:pt x="264137" y="214299"/>
                  </a:lnTo>
                  <a:close/>
                  <a:moveTo>
                    <a:pt x="194365" y="59805"/>
                  </a:moveTo>
                  <a:lnTo>
                    <a:pt x="194365" y="83876"/>
                  </a:lnTo>
                  <a:cubicBezTo>
                    <a:pt x="135504" y="88820"/>
                    <a:pt x="88796" y="135506"/>
                    <a:pt x="83826" y="194365"/>
                  </a:cubicBezTo>
                  <a:lnTo>
                    <a:pt x="59805" y="194365"/>
                  </a:lnTo>
                  <a:cubicBezTo>
                    <a:pt x="64930" y="122279"/>
                    <a:pt x="122279" y="64930"/>
                    <a:pt x="194365" y="59805"/>
                  </a:cubicBezTo>
                  <a:close/>
                  <a:moveTo>
                    <a:pt x="59805" y="214299"/>
                  </a:moveTo>
                  <a:lnTo>
                    <a:pt x="83876" y="214299"/>
                  </a:lnTo>
                  <a:cubicBezTo>
                    <a:pt x="88820" y="273160"/>
                    <a:pt x="135506" y="319868"/>
                    <a:pt x="194365" y="324838"/>
                  </a:cubicBezTo>
                  <a:lnTo>
                    <a:pt x="194365" y="348860"/>
                  </a:lnTo>
                  <a:cubicBezTo>
                    <a:pt x="122279" y="343734"/>
                    <a:pt x="64930" y="286385"/>
                    <a:pt x="59805" y="214299"/>
                  </a:cubicBezTo>
                  <a:close/>
                  <a:moveTo>
                    <a:pt x="214299" y="348860"/>
                  </a:moveTo>
                  <a:lnTo>
                    <a:pt x="214299" y="324838"/>
                  </a:lnTo>
                  <a:cubicBezTo>
                    <a:pt x="273177" y="319891"/>
                    <a:pt x="319891" y="273177"/>
                    <a:pt x="324838" y="214299"/>
                  </a:cubicBezTo>
                  <a:lnTo>
                    <a:pt x="348860" y="214299"/>
                  </a:lnTo>
                  <a:cubicBezTo>
                    <a:pt x="343734" y="286385"/>
                    <a:pt x="286385" y="343734"/>
                    <a:pt x="214299" y="348860"/>
                  </a:cubicBezTo>
                  <a:close/>
                  <a:moveTo>
                    <a:pt x="324838" y="194365"/>
                  </a:moveTo>
                  <a:cubicBezTo>
                    <a:pt x="319891" y="135487"/>
                    <a:pt x="273177" y="88773"/>
                    <a:pt x="214299" y="83826"/>
                  </a:cubicBezTo>
                  <a:lnTo>
                    <a:pt x="214299" y="59805"/>
                  </a:lnTo>
                  <a:cubicBezTo>
                    <a:pt x="286385" y="64930"/>
                    <a:pt x="343734" y="122279"/>
                    <a:pt x="348860" y="194365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62" descr="Chat">
            <a:extLst>
              <a:ext uri="{FF2B5EF4-FFF2-40B4-BE49-F238E27FC236}">
                <a16:creationId xmlns:a16="http://schemas.microsoft.com/office/drawing/2014/main" id="{E29526E8-629D-47A7-A325-4D907BC3242F}"/>
              </a:ext>
            </a:extLst>
          </p:cNvPr>
          <p:cNvGrpSpPr/>
          <p:nvPr/>
        </p:nvGrpSpPr>
        <p:grpSpPr>
          <a:xfrm>
            <a:off x="5059513" y="4475515"/>
            <a:ext cx="478436" cy="478436"/>
            <a:chOff x="5059513" y="4475515"/>
            <a:chExt cx="478436" cy="4784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470C736-0F1A-411F-800D-AEE1C5683C3D}"/>
                </a:ext>
              </a:extLst>
            </p:cNvPr>
            <p:cNvSpPr/>
            <p:nvPr/>
          </p:nvSpPr>
          <p:spPr>
            <a:xfrm>
              <a:off x="5099382" y="4575189"/>
              <a:ext cx="249185" cy="224266"/>
            </a:xfrm>
            <a:custGeom>
              <a:avLst/>
              <a:gdLst>
                <a:gd name="connsiteX0" fmla="*/ 169446 w 249185"/>
                <a:gd name="connsiteY0" fmla="*/ 34886 h 224266"/>
                <a:gd name="connsiteX1" fmla="*/ 249185 w 249185"/>
                <a:gd name="connsiteY1" fmla="*/ 34886 h 224266"/>
                <a:gd name="connsiteX2" fmla="*/ 249185 w 249185"/>
                <a:gd name="connsiteY2" fmla="*/ 19935 h 224266"/>
                <a:gd name="connsiteX3" fmla="*/ 229251 w 249185"/>
                <a:gd name="connsiteY3" fmla="*/ 0 h 224266"/>
                <a:gd name="connsiteX4" fmla="*/ 19935 w 249185"/>
                <a:gd name="connsiteY4" fmla="*/ 0 h 224266"/>
                <a:gd name="connsiteX5" fmla="*/ 0 w 249185"/>
                <a:gd name="connsiteY5" fmla="*/ 19935 h 224266"/>
                <a:gd name="connsiteX6" fmla="*/ 0 w 249185"/>
                <a:gd name="connsiteY6" fmla="*/ 154495 h 224266"/>
                <a:gd name="connsiteX7" fmla="*/ 19935 w 249185"/>
                <a:gd name="connsiteY7" fmla="*/ 174430 h 224266"/>
                <a:gd name="connsiteX8" fmla="*/ 49837 w 249185"/>
                <a:gd name="connsiteY8" fmla="*/ 174430 h 224266"/>
                <a:gd name="connsiteX9" fmla="*/ 49837 w 249185"/>
                <a:gd name="connsiteY9" fmla="*/ 224267 h 224266"/>
                <a:gd name="connsiteX10" fmla="*/ 99674 w 249185"/>
                <a:gd name="connsiteY10" fmla="*/ 174430 h 224266"/>
                <a:gd name="connsiteX11" fmla="*/ 129576 w 249185"/>
                <a:gd name="connsiteY11" fmla="*/ 174430 h 224266"/>
                <a:gd name="connsiteX12" fmla="*/ 129576 w 249185"/>
                <a:gd name="connsiteY12" fmla="*/ 74756 h 224266"/>
                <a:gd name="connsiteX13" fmla="*/ 169446 w 249185"/>
                <a:gd name="connsiteY13" fmla="*/ 34886 h 22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185" h="224266">
                  <a:moveTo>
                    <a:pt x="169446" y="34886"/>
                  </a:moveTo>
                  <a:lnTo>
                    <a:pt x="249185" y="34886"/>
                  </a:lnTo>
                  <a:lnTo>
                    <a:pt x="249185" y="19935"/>
                  </a:lnTo>
                  <a:cubicBezTo>
                    <a:pt x="249185" y="8971"/>
                    <a:pt x="240215" y="0"/>
                    <a:pt x="229251" y="0"/>
                  </a:cubicBezTo>
                  <a:lnTo>
                    <a:pt x="19935" y="0"/>
                  </a:lnTo>
                  <a:cubicBezTo>
                    <a:pt x="8971" y="0"/>
                    <a:pt x="0" y="8971"/>
                    <a:pt x="0" y="19935"/>
                  </a:cubicBezTo>
                  <a:lnTo>
                    <a:pt x="0" y="154495"/>
                  </a:lnTo>
                  <a:cubicBezTo>
                    <a:pt x="0" y="165459"/>
                    <a:pt x="8971" y="174430"/>
                    <a:pt x="19935" y="174430"/>
                  </a:cubicBezTo>
                  <a:lnTo>
                    <a:pt x="49837" y="174430"/>
                  </a:lnTo>
                  <a:lnTo>
                    <a:pt x="49837" y="224267"/>
                  </a:lnTo>
                  <a:lnTo>
                    <a:pt x="99674" y="174430"/>
                  </a:lnTo>
                  <a:lnTo>
                    <a:pt x="129576" y="174430"/>
                  </a:lnTo>
                  <a:lnTo>
                    <a:pt x="129576" y="74756"/>
                  </a:lnTo>
                  <a:cubicBezTo>
                    <a:pt x="129576" y="52827"/>
                    <a:pt x="147518" y="34886"/>
                    <a:pt x="169446" y="34886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E62D6B8-531E-4B47-95E8-5139511C782B}"/>
                </a:ext>
              </a:extLst>
            </p:cNvPr>
            <p:cNvSpPr/>
            <p:nvPr/>
          </p:nvSpPr>
          <p:spPr>
            <a:xfrm>
              <a:off x="5248893" y="4630009"/>
              <a:ext cx="249185" cy="224266"/>
            </a:xfrm>
            <a:custGeom>
              <a:avLst/>
              <a:gdLst>
                <a:gd name="connsiteX0" fmla="*/ 229251 w 249185"/>
                <a:gd name="connsiteY0" fmla="*/ 0 h 224266"/>
                <a:gd name="connsiteX1" fmla="*/ 19935 w 249185"/>
                <a:gd name="connsiteY1" fmla="*/ 0 h 224266"/>
                <a:gd name="connsiteX2" fmla="*/ 0 w 249185"/>
                <a:gd name="connsiteY2" fmla="*/ 19935 h 224266"/>
                <a:gd name="connsiteX3" fmla="*/ 0 w 249185"/>
                <a:gd name="connsiteY3" fmla="*/ 154495 h 224266"/>
                <a:gd name="connsiteX4" fmla="*/ 19935 w 249185"/>
                <a:gd name="connsiteY4" fmla="*/ 174430 h 224266"/>
                <a:gd name="connsiteX5" fmla="*/ 149511 w 249185"/>
                <a:gd name="connsiteY5" fmla="*/ 174430 h 224266"/>
                <a:gd name="connsiteX6" fmla="*/ 199348 w 249185"/>
                <a:gd name="connsiteY6" fmla="*/ 224267 h 224266"/>
                <a:gd name="connsiteX7" fmla="*/ 199348 w 249185"/>
                <a:gd name="connsiteY7" fmla="*/ 174430 h 224266"/>
                <a:gd name="connsiteX8" fmla="*/ 229251 w 249185"/>
                <a:gd name="connsiteY8" fmla="*/ 174430 h 224266"/>
                <a:gd name="connsiteX9" fmla="*/ 249185 w 249185"/>
                <a:gd name="connsiteY9" fmla="*/ 154495 h 224266"/>
                <a:gd name="connsiteX10" fmla="*/ 249185 w 249185"/>
                <a:gd name="connsiteY10" fmla="*/ 19935 h 224266"/>
                <a:gd name="connsiteX11" fmla="*/ 229251 w 249185"/>
                <a:gd name="connsiteY11" fmla="*/ 0 h 22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185" h="224266">
                  <a:moveTo>
                    <a:pt x="229251" y="0"/>
                  </a:moveTo>
                  <a:lnTo>
                    <a:pt x="19935" y="0"/>
                  </a:lnTo>
                  <a:cubicBezTo>
                    <a:pt x="8971" y="0"/>
                    <a:pt x="0" y="8971"/>
                    <a:pt x="0" y="19935"/>
                  </a:cubicBezTo>
                  <a:lnTo>
                    <a:pt x="0" y="154495"/>
                  </a:lnTo>
                  <a:cubicBezTo>
                    <a:pt x="0" y="165459"/>
                    <a:pt x="8971" y="174430"/>
                    <a:pt x="19935" y="174430"/>
                  </a:cubicBezTo>
                  <a:lnTo>
                    <a:pt x="149511" y="174430"/>
                  </a:lnTo>
                  <a:lnTo>
                    <a:pt x="199348" y="224267"/>
                  </a:lnTo>
                  <a:lnTo>
                    <a:pt x="199348" y="174430"/>
                  </a:lnTo>
                  <a:lnTo>
                    <a:pt x="229251" y="174430"/>
                  </a:lnTo>
                  <a:cubicBezTo>
                    <a:pt x="240215" y="174430"/>
                    <a:pt x="249185" y="165459"/>
                    <a:pt x="249185" y="154495"/>
                  </a:cubicBezTo>
                  <a:lnTo>
                    <a:pt x="249185" y="19935"/>
                  </a:lnTo>
                  <a:cubicBezTo>
                    <a:pt x="249185" y="8971"/>
                    <a:pt x="240215" y="0"/>
                    <a:pt x="2292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82" descr="Shopping cart">
            <a:extLst>
              <a:ext uri="{FF2B5EF4-FFF2-40B4-BE49-F238E27FC236}">
                <a16:creationId xmlns:a16="http://schemas.microsoft.com/office/drawing/2014/main" id="{0DDF9794-995A-411D-B962-A935BFD75C67}"/>
              </a:ext>
            </a:extLst>
          </p:cNvPr>
          <p:cNvGrpSpPr/>
          <p:nvPr/>
        </p:nvGrpSpPr>
        <p:grpSpPr>
          <a:xfrm>
            <a:off x="7847223" y="3028783"/>
            <a:ext cx="495348" cy="495348"/>
            <a:chOff x="7847223" y="3028783"/>
            <a:chExt cx="495348" cy="49534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5E6CC14-776D-4C65-AE15-DCA3BE7D7311}"/>
                </a:ext>
              </a:extLst>
            </p:cNvPr>
            <p:cNvSpPr/>
            <p:nvPr/>
          </p:nvSpPr>
          <p:spPr>
            <a:xfrm>
              <a:off x="7888502" y="3070062"/>
              <a:ext cx="381830" cy="350871"/>
            </a:xfrm>
            <a:custGeom>
              <a:avLst/>
              <a:gdLst>
                <a:gd name="connsiteX0" fmla="*/ 118677 w 381830"/>
                <a:gd name="connsiteY0" fmla="*/ 118677 h 350871"/>
                <a:gd name="connsiteX1" fmla="*/ 61919 w 381830"/>
                <a:gd name="connsiteY1" fmla="*/ 118677 h 350871"/>
                <a:gd name="connsiteX2" fmla="*/ 61919 w 381830"/>
                <a:gd name="connsiteY2" fmla="*/ 82558 h 350871"/>
                <a:gd name="connsiteX3" fmla="*/ 118677 w 381830"/>
                <a:gd name="connsiteY3" fmla="*/ 82558 h 350871"/>
                <a:gd name="connsiteX4" fmla="*/ 118677 w 381830"/>
                <a:gd name="connsiteY4" fmla="*/ 118677 h 350871"/>
                <a:gd name="connsiteX5" fmla="*/ 196075 w 381830"/>
                <a:gd name="connsiteY5" fmla="*/ 82558 h 350871"/>
                <a:gd name="connsiteX6" fmla="*/ 196075 w 381830"/>
                <a:gd name="connsiteY6" fmla="*/ 118677 h 350871"/>
                <a:gd name="connsiteX7" fmla="*/ 139317 w 381830"/>
                <a:gd name="connsiteY7" fmla="*/ 118677 h 350871"/>
                <a:gd name="connsiteX8" fmla="*/ 139317 w 381830"/>
                <a:gd name="connsiteY8" fmla="*/ 82558 h 350871"/>
                <a:gd name="connsiteX9" fmla="*/ 196075 w 381830"/>
                <a:gd name="connsiteY9" fmla="*/ 82558 h 350871"/>
                <a:gd name="connsiteX10" fmla="*/ 273473 w 381830"/>
                <a:gd name="connsiteY10" fmla="*/ 82558 h 350871"/>
                <a:gd name="connsiteX11" fmla="*/ 273473 w 381830"/>
                <a:gd name="connsiteY11" fmla="*/ 118677 h 350871"/>
                <a:gd name="connsiteX12" fmla="*/ 216715 w 381830"/>
                <a:gd name="connsiteY12" fmla="*/ 118677 h 350871"/>
                <a:gd name="connsiteX13" fmla="*/ 216715 w 381830"/>
                <a:gd name="connsiteY13" fmla="*/ 82558 h 350871"/>
                <a:gd name="connsiteX14" fmla="*/ 273473 w 381830"/>
                <a:gd name="connsiteY14" fmla="*/ 82558 h 350871"/>
                <a:gd name="connsiteX15" fmla="*/ 350872 w 381830"/>
                <a:gd name="connsiteY15" fmla="*/ 82558 h 350871"/>
                <a:gd name="connsiteX16" fmla="*/ 350872 w 381830"/>
                <a:gd name="connsiteY16" fmla="*/ 118677 h 350871"/>
                <a:gd name="connsiteX17" fmla="*/ 294113 w 381830"/>
                <a:gd name="connsiteY17" fmla="*/ 118677 h 350871"/>
                <a:gd name="connsiteX18" fmla="*/ 294113 w 381830"/>
                <a:gd name="connsiteY18" fmla="*/ 82558 h 350871"/>
                <a:gd name="connsiteX19" fmla="*/ 350872 w 381830"/>
                <a:gd name="connsiteY19" fmla="*/ 82558 h 350871"/>
                <a:gd name="connsiteX20" fmla="*/ 350872 w 381830"/>
                <a:gd name="connsiteY20" fmla="*/ 175436 h 350871"/>
                <a:gd name="connsiteX21" fmla="*/ 294113 w 381830"/>
                <a:gd name="connsiteY21" fmla="*/ 175436 h 350871"/>
                <a:gd name="connsiteX22" fmla="*/ 294113 w 381830"/>
                <a:gd name="connsiteY22" fmla="*/ 139317 h 350871"/>
                <a:gd name="connsiteX23" fmla="*/ 350872 w 381830"/>
                <a:gd name="connsiteY23" fmla="*/ 139317 h 350871"/>
                <a:gd name="connsiteX24" fmla="*/ 350872 w 381830"/>
                <a:gd name="connsiteY24" fmla="*/ 175436 h 350871"/>
                <a:gd name="connsiteX25" fmla="*/ 350872 w 381830"/>
                <a:gd name="connsiteY25" fmla="*/ 219295 h 350871"/>
                <a:gd name="connsiteX26" fmla="*/ 294113 w 381830"/>
                <a:gd name="connsiteY26" fmla="*/ 224455 h 350871"/>
                <a:gd name="connsiteX27" fmla="*/ 294113 w 381830"/>
                <a:gd name="connsiteY27" fmla="*/ 196075 h 350871"/>
                <a:gd name="connsiteX28" fmla="*/ 350872 w 381830"/>
                <a:gd name="connsiteY28" fmla="*/ 196075 h 350871"/>
                <a:gd name="connsiteX29" fmla="*/ 350872 w 381830"/>
                <a:gd name="connsiteY29" fmla="*/ 219295 h 350871"/>
                <a:gd name="connsiteX30" fmla="*/ 118677 w 381830"/>
                <a:gd name="connsiteY30" fmla="*/ 196075 h 350871"/>
                <a:gd name="connsiteX31" fmla="*/ 118677 w 381830"/>
                <a:gd name="connsiteY31" fmla="*/ 239934 h 350871"/>
                <a:gd name="connsiteX32" fmla="*/ 61919 w 381830"/>
                <a:gd name="connsiteY32" fmla="*/ 245094 h 350871"/>
                <a:gd name="connsiteX33" fmla="*/ 61919 w 381830"/>
                <a:gd name="connsiteY33" fmla="*/ 196075 h 350871"/>
                <a:gd name="connsiteX34" fmla="*/ 118677 w 381830"/>
                <a:gd name="connsiteY34" fmla="*/ 196075 h 350871"/>
                <a:gd name="connsiteX35" fmla="*/ 118677 w 381830"/>
                <a:gd name="connsiteY35" fmla="*/ 175436 h 350871"/>
                <a:gd name="connsiteX36" fmla="*/ 61919 w 381830"/>
                <a:gd name="connsiteY36" fmla="*/ 175436 h 350871"/>
                <a:gd name="connsiteX37" fmla="*/ 61919 w 381830"/>
                <a:gd name="connsiteY37" fmla="*/ 139317 h 350871"/>
                <a:gd name="connsiteX38" fmla="*/ 118677 w 381830"/>
                <a:gd name="connsiteY38" fmla="*/ 139317 h 350871"/>
                <a:gd name="connsiteX39" fmla="*/ 118677 w 381830"/>
                <a:gd name="connsiteY39" fmla="*/ 175436 h 350871"/>
                <a:gd name="connsiteX40" fmla="*/ 196075 w 381830"/>
                <a:gd name="connsiteY40" fmla="*/ 175436 h 350871"/>
                <a:gd name="connsiteX41" fmla="*/ 139317 w 381830"/>
                <a:gd name="connsiteY41" fmla="*/ 175436 h 350871"/>
                <a:gd name="connsiteX42" fmla="*/ 139317 w 381830"/>
                <a:gd name="connsiteY42" fmla="*/ 139317 h 350871"/>
                <a:gd name="connsiteX43" fmla="*/ 196075 w 381830"/>
                <a:gd name="connsiteY43" fmla="*/ 139317 h 350871"/>
                <a:gd name="connsiteX44" fmla="*/ 196075 w 381830"/>
                <a:gd name="connsiteY44" fmla="*/ 175436 h 350871"/>
                <a:gd name="connsiteX45" fmla="*/ 216715 w 381830"/>
                <a:gd name="connsiteY45" fmla="*/ 175436 h 350871"/>
                <a:gd name="connsiteX46" fmla="*/ 216715 w 381830"/>
                <a:gd name="connsiteY46" fmla="*/ 139317 h 350871"/>
                <a:gd name="connsiteX47" fmla="*/ 273473 w 381830"/>
                <a:gd name="connsiteY47" fmla="*/ 139317 h 350871"/>
                <a:gd name="connsiteX48" fmla="*/ 273473 w 381830"/>
                <a:gd name="connsiteY48" fmla="*/ 175436 h 350871"/>
                <a:gd name="connsiteX49" fmla="*/ 216715 w 381830"/>
                <a:gd name="connsiteY49" fmla="*/ 175436 h 350871"/>
                <a:gd name="connsiteX50" fmla="*/ 196075 w 381830"/>
                <a:gd name="connsiteY50" fmla="*/ 233226 h 350871"/>
                <a:gd name="connsiteX51" fmla="*/ 139317 w 381830"/>
                <a:gd name="connsiteY51" fmla="*/ 238386 h 350871"/>
                <a:gd name="connsiteX52" fmla="*/ 139317 w 381830"/>
                <a:gd name="connsiteY52" fmla="*/ 196075 h 350871"/>
                <a:gd name="connsiteX53" fmla="*/ 196075 w 381830"/>
                <a:gd name="connsiteY53" fmla="*/ 196075 h 350871"/>
                <a:gd name="connsiteX54" fmla="*/ 196075 w 381830"/>
                <a:gd name="connsiteY54" fmla="*/ 233226 h 350871"/>
                <a:gd name="connsiteX55" fmla="*/ 216715 w 381830"/>
                <a:gd name="connsiteY55" fmla="*/ 196075 h 350871"/>
                <a:gd name="connsiteX56" fmla="*/ 273473 w 381830"/>
                <a:gd name="connsiteY56" fmla="*/ 196075 h 350871"/>
                <a:gd name="connsiteX57" fmla="*/ 273473 w 381830"/>
                <a:gd name="connsiteY57" fmla="*/ 226003 h 350871"/>
                <a:gd name="connsiteX58" fmla="*/ 216715 w 381830"/>
                <a:gd name="connsiteY58" fmla="*/ 231162 h 350871"/>
                <a:gd name="connsiteX59" fmla="*/ 216715 w 381830"/>
                <a:gd name="connsiteY59" fmla="*/ 196075 h 350871"/>
                <a:gd name="connsiteX60" fmla="*/ 381831 w 381830"/>
                <a:gd name="connsiteY60" fmla="*/ 247674 h 350871"/>
                <a:gd name="connsiteX61" fmla="*/ 381831 w 381830"/>
                <a:gd name="connsiteY61" fmla="*/ 51599 h 350871"/>
                <a:gd name="connsiteX62" fmla="*/ 61919 w 381830"/>
                <a:gd name="connsiteY62" fmla="*/ 51599 h 350871"/>
                <a:gd name="connsiteX63" fmla="*/ 61919 w 381830"/>
                <a:gd name="connsiteY63" fmla="*/ 46439 h 350871"/>
                <a:gd name="connsiteX64" fmla="*/ 15480 w 381830"/>
                <a:gd name="connsiteY64" fmla="*/ 0 h 350871"/>
                <a:gd name="connsiteX65" fmla="*/ 0 w 381830"/>
                <a:gd name="connsiteY65" fmla="*/ 15480 h 350871"/>
                <a:gd name="connsiteX66" fmla="*/ 15480 w 381830"/>
                <a:gd name="connsiteY66" fmla="*/ 30959 h 350871"/>
                <a:gd name="connsiteX67" fmla="*/ 30959 w 381830"/>
                <a:gd name="connsiteY67" fmla="*/ 46439 h 350871"/>
                <a:gd name="connsiteX68" fmla="*/ 30959 w 381830"/>
                <a:gd name="connsiteY68" fmla="*/ 304433 h 350871"/>
                <a:gd name="connsiteX69" fmla="*/ 77398 w 381830"/>
                <a:gd name="connsiteY69" fmla="*/ 350872 h 350871"/>
                <a:gd name="connsiteX70" fmla="*/ 92878 w 381830"/>
                <a:gd name="connsiteY70" fmla="*/ 350872 h 350871"/>
                <a:gd name="connsiteX71" fmla="*/ 319912 w 381830"/>
                <a:gd name="connsiteY71" fmla="*/ 350872 h 350871"/>
                <a:gd name="connsiteX72" fmla="*/ 366351 w 381830"/>
                <a:gd name="connsiteY72" fmla="*/ 350872 h 350871"/>
                <a:gd name="connsiteX73" fmla="*/ 381831 w 381830"/>
                <a:gd name="connsiteY73" fmla="*/ 335392 h 350871"/>
                <a:gd name="connsiteX74" fmla="*/ 366351 w 381830"/>
                <a:gd name="connsiteY74" fmla="*/ 319912 h 350871"/>
                <a:gd name="connsiteX75" fmla="*/ 77398 w 381830"/>
                <a:gd name="connsiteY75" fmla="*/ 319912 h 350871"/>
                <a:gd name="connsiteX76" fmla="*/ 61919 w 381830"/>
                <a:gd name="connsiteY76" fmla="*/ 304433 h 350871"/>
                <a:gd name="connsiteX77" fmla="*/ 61919 w 381830"/>
                <a:gd name="connsiteY77" fmla="*/ 276053 h 350871"/>
                <a:gd name="connsiteX78" fmla="*/ 381831 w 381830"/>
                <a:gd name="connsiteY78" fmla="*/ 247674 h 35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81830" h="350871">
                  <a:moveTo>
                    <a:pt x="118677" y="118677"/>
                  </a:moveTo>
                  <a:lnTo>
                    <a:pt x="61919" y="118677"/>
                  </a:lnTo>
                  <a:lnTo>
                    <a:pt x="61919" y="82558"/>
                  </a:lnTo>
                  <a:lnTo>
                    <a:pt x="118677" y="82558"/>
                  </a:lnTo>
                  <a:lnTo>
                    <a:pt x="118677" y="118677"/>
                  </a:lnTo>
                  <a:close/>
                  <a:moveTo>
                    <a:pt x="196075" y="82558"/>
                  </a:moveTo>
                  <a:lnTo>
                    <a:pt x="196075" y="118677"/>
                  </a:lnTo>
                  <a:lnTo>
                    <a:pt x="139317" y="118677"/>
                  </a:lnTo>
                  <a:lnTo>
                    <a:pt x="139317" y="82558"/>
                  </a:lnTo>
                  <a:lnTo>
                    <a:pt x="196075" y="82558"/>
                  </a:lnTo>
                  <a:close/>
                  <a:moveTo>
                    <a:pt x="273473" y="82558"/>
                  </a:moveTo>
                  <a:lnTo>
                    <a:pt x="273473" y="118677"/>
                  </a:lnTo>
                  <a:lnTo>
                    <a:pt x="216715" y="118677"/>
                  </a:lnTo>
                  <a:lnTo>
                    <a:pt x="216715" y="82558"/>
                  </a:lnTo>
                  <a:lnTo>
                    <a:pt x="273473" y="82558"/>
                  </a:lnTo>
                  <a:close/>
                  <a:moveTo>
                    <a:pt x="350872" y="82558"/>
                  </a:moveTo>
                  <a:lnTo>
                    <a:pt x="350872" y="118677"/>
                  </a:lnTo>
                  <a:lnTo>
                    <a:pt x="294113" y="118677"/>
                  </a:lnTo>
                  <a:lnTo>
                    <a:pt x="294113" y="82558"/>
                  </a:lnTo>
                  <a:lnTo>
                    <a:pt x="350872" y="82558"/>
                  </a:lnTo>
                  <a:close/>
                  <a:moveTo>
                    <a:pt x="350872" y="175436"/>
                  </a:moveTo>
                  <a:lnTo>
                    <a:pt x="294113" y="175436"/>
                  </a:lnTo>
                  <a:lnTo>
                    <a:pt x="294113" y="139317"/>
                  </a:lnTo>
                  <a:lnTo>
                    <a:pt x="350872" y="139317"/>
                  </a:lnTo>
                  <a:lnTo>
                    <a:pt x="350872" y="175436"/>
                  </a:lnTo>
                  <a:close/>
                  <a:moveTo>
                    <a:pt x="350872" y="219295"/>
                  </a:moveTo>
                  <a:lnTo>
                    <a:pt x="294113" y="224455"/>
                  </a:lnTo>
                  <a:lnTo>
                    <a:pt x="294113" y="196075"/>
                  </a:lnTo>
                  <a:lnTo>
                    <a:pt x="350872" y="196075"/>
                  </a:lnTo>
                  <a:lnTo>
                    <a:pt x="350872" y="219295"/>
                  </a:lnTo>
                  <a:close/>
                  <a:moveTo>
                    <a:pt x="118677" y="196075"/>
                  </a:moveTo>
                  <a:lnTo>
                    <a:pt x="118677" y="239934"/>
                  </a:lnTo>
                  <a:lnTo>
                    <a:pt x="61919" y="245094"/>
                  </a:lnTo>
                  <a:lnTo>
                    <a:pt x="61919" y="196075"/>
                  </a:lnTo>
                  <a:lnTo>
                    <a:pt x="118677" y="196075"/>
                  </a:lnTo>
                  <a:close/>
                  <a:moveTo>
                    <a:pt x="118677" y="175436"/>
                  </a:moveTo>
                  <a:lnTo>
                    <a:pt x="61919" y="175436"/>
                  </a:lnTo>
                  <a:lnTo>
                    <a:pt x="61919" y="139317"/>
                  </a:lnTo>
                  <a:lnTo>
                    <a:pt x="118677" y="139317"/>
                  </a:lnTo>
                  <a:lnTo>
                    <a:pt x="118677" y="175436"/>
                  </a:lnTo>
                  <a:close/>
                  <a:moveTo>
                    <a:pt x="196075" y="175436"/>
                  </a:moveTo>
                  <a:lnTo>
                    <a:pt x="139317" y="175436"/>
                  </a:lnTo>
                  <a:lnTo>
                    <a:pt x="139317" y="139317"/>
                  </a:lnTo>
                  <a:lnTo>
                    <a:pt x="196075" y="139317"/>
                  </a:lnTo>
                  <a:lnTo>
                    <a:pt x="196075" y="175436"/>
                  </a:lnTo>
                  <a:close/>
                  <a:moveTo>
                    <a:pt x="216715" y="175436"/>
                  </a:moveTo>
                  <a:lnTo>
                    <a:pt x="216715" y="139317"/>
                  </a:lnTo>
                  <a:lnTo>
                    <a:pt x="273473" y="139317"/>
                  </a:lnTo>
                  <a:lnTo>
                    <a:pt x="273473" y="175436"/>
                  </a:lnTo>
                  <a:lnTo>
                    <a:pt x="216715" y="175436"/>
                  </a:lnTo>
                  <a:close/>
                  <a:moveTo>
                    <a:pt x="196075" y="233226"/>
                  </a:moveTo>
                  <a:lnTo>
                    <a:pt x="139317" y="238386"/>
                  </a:lnTo>
                  <a:lnTo>
                    <a:pt x="139317" y="196075"/>
                  </a:lnTo>
                  <a:lnTo>
                    <a:pt x="196075" y="196075"/>
                  </a:lnTo>
                  <a:lnTo>
                    <a:pt x="196075" y="233226"/>
                  </a:lnTo>
                  <a:close/>
                  <a:moveTo>
                    <a:pt x="216715" y="196075"/>
                  </a:moveTo>
                  <a:lnTo>
                    <a:pt x="273473" y="196075"/>
                  </a:lnTo>
                  <a:lnTo>
                    <a:pt x="273473" y="226003"/>
                  </a:lnTo>
                  <a:lnTo>
                    <a:pt x="216715" y="231162"/>
                  </a:lnTo>
                  <a:lnTo>
                    <a:pt x="216715" y="196075"/>
                  </a:lnTo>
                  <a:close/>
                  <a:moveTo>
                    <a:pt x="381831" y="247674"/>
                  </a:moveTo>
                  <a:lnTo>
                    <a:pt x="381831" y="51599"/>
                  </a:lnTo>
                  <a:lnTo>
                    <a:pt x="61919" y="51599"/>
                  </a:lnTo>
                  <a:lnTo>
                    <a:pt x="61919" y="46439"/>
                  </a:lnTo>
                  <a:cubicBezTo>
                    <a:pt x="61919" y="20640"/>
                    <a:pt x="41279" y="0"/>
                    <a:pt x="15480" y="0"/>
                  </a:cubicBezTo>
                  <a:cubicBezTo>
                    <a:pt x="6708" y="0"/>
                    <a:pt x="0" y="6708"/>
                    <a:pt x="0" y="15480"/>
                  </a:cubicBezTo>
                  <a:cubicBezTo>
                    <a:pt x="0" y="24251"/>
                    <a:pt x="6708" y="30959"/>
                    <a:pt x="15480" y="30959"/>
                  </a:cubicBezTo>
                  <a:cubicBezTo>
                    <a:pt x="24251" y="30959"/>
                    <a:pt x="30959" y="37667"/>
                    <a:pt x="30959" y="46439"/>
                  </a:cubicBezTo>
                  <a:lnTo>
                    <a:pt x="30959" y="304433"/>
                  </a:lnTo>
                  <a:cubicBezTo>
                    <a:pt x="30959" y="330232"/>
                    <a:pt x="51599" y="350872"/>
                    <a:pt x="77398" y="350872"/>
                  </a:cubicBezTo>
                  <a:lnTo>
                    <a:pt x="92878" y="350872"/>
                  </a:lnTo>
                  <a:lnTo>
                    <a:pt x="319912" y="350872"/>
                  </a:lnTo>
                  <a:lnTo>
                    <a:pt x="366351" y="350872"/>
                  </a:lnTo>
                  <a:cubicBezTo>
                    <a:pt x="375123" y="350872"/>
                    <a:pt x="381831" y="344164"/>
                    <a:pt x="381831" y="335392"/>
                  </a:cubicBezTo>
                  <a:cubicBezTo>
                    <a:pt x="381831" y="326620"/>
                    <a:pt x="375123" y="319912"/>
                    <a:pt x="366351" y="319912"/>
                  </a:cubicBezTo>
                  <a:lnTo>
                    <a:pt x="77398" y="319912"/>
                  </a:lnTo>
                  <a:cubicBezTo>
                    <a:pt x="68626" y="319912"/>
                    <a:pt x="61919" y="313204"/>
                    <a:pt x="61919" y="304433"/>
                  </a:cubicBezTo>
                  <a:lnTo>
                    <a:pt x="61919" y="276053"/>
                  </a:lnTo>
                  <a:lnTo>
                    <a:pt x="381831" y="247674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E133682-E895-44E6-8294-D8F55ABB3C5A}"/>
                </a:ext>
              </a:extLst>
            </p:cNvPr>
            <p:cNvSpPr/>
            <p:nvPr/>
          </p:nvSpPr>
          <p:spPr>
            <a:xfrm>
              <a:off x="7950420" y="3420933"/>
              <a:ext cx="61918" cy="61918"/>
            </a:xfrm>
            <a:custGeom>
              <a:avLst/>
              <a:gdLst>
                <a:gd name="connsiteX0" fmla="*/ 61919 w 61918"/>
                <a:gd name="connsiteY0" fmla="*/ 30959 h 61918"/>
                <a:gd name="connsiteX1" fmla="*/ 30959 w 61918"/>
                <a:gd name="connsiteY1" fmla="*/ 61919 h 61918"/>
                <a:gd name="connsiteX2" fmla="*/ 0 w 61918"/>
                <a:gd name="connsiteY2" fmla="*/ 30959 h 61918"/>
                <a:gd name="connsiteX3" fmla="*/ 30959 w 61918"/>
                <a:gd name="connsiteY3" fmla="*/ 0 h 61918"/>
                <a:gd name="connsiteX4" fmla="*/ 61919 w 61918"/>
                <a:gd name="connsiteY4" fmla="*/ 30959 h 6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8" h="61918">
                  <a:moveTo>
                    <a:pt x="61919" y="30959"/>
                  </a:moveTo>
                  <a:cubicBezTo>
                    <a:pt x="61919" y="48058"/>
                    <a:pt x="48058" y="61919"/>
                    <a:pt x="30959" y="61919"/>
                  </a:cubicBezTo>
                  <a:cubicBezTo>
                    <a:pt x="13861" y="61919"/>
                    <a:pt x="0" y="48058"/>
                    <a:pt x="0" y="30959"/>
                  </a:cubicBezTo>
                  <a:cubicBezTo>
                    <a:pt x="0" y="13861"/>
                    <a:pt x="13861" y="0"/>
                    <a:pt x="30959" y="0"/>
                  </a:cubicBezTo>
                  <a:cubicBezTo>
                    <a:pt x="48058" y="0"/>
                    <a:pt x="61919" y="13861"/>
                    <a:pt x="61919" y="3095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E448072-A4A1-4A8D-AA3B-16906EAB7DDF}"/>
                </a:ext>
              </a:extLst>
            </p:cNvPr>
            <p:cNvSpPr/>
            <p:nvPr/>
          </p:nvSpPr>
          <p:spPr>
            <a:xfrm>
              <a:off x="8177455" y="3420933"/>
              <a:ext cx="61918" cy="61918"/>
            </a:xfrm>
            <a:custGeom>
              <a:avLst/>
              <a:gdLst>
                <a:gd name="connsiteX0" fmla="*/ 61919 w 61918"/>
                <a:gd name="connsiteY0" fmla="*/ 30959 h 61918"/>
                <a:gd name="connsiteX1" fmla="*/ 30959 w 61918"/>
                <a:gd name="connsiteY1" fmla="*/ 61919 h 61918"/>
                <a:gd name="connsiteX2" fmla="*/ 0 w 61918"/>
                <a:gd name="connsiteY2" fmla="*/ 30959 h 61918"/>
                <a:gd name="connsiteX3" fmla="*/ 30959 w 61918"/>
                <a:gd name="connsiteY3" fmla="*/ 0 h 61918"/>
                <a:gd name="connsiteX4" fmla="*/ 61919 w 61918"/>
                <a:gd name="connsiteY4" fmla="*/ 30959 h 6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8" h="61918">
                  <a:moveTo>
                    <a:pt x="61919" y="30959"/>
                  </a:moveTo>
                  <a:cubicBezTo>
                    <a:pt x="61919" y="48058"/>
                    <a:pt x="48058" y="61919"/>
                    <a:pt x="30959" y="61919"/>
                  </a:cubicBezTo>
                  <a:cubicBezTo>
                    <a:pt x="13861" y="61919"/>
                    <a:pt x="0" y="48058"/>
                    <a:pt x="0" y="30959"/>
                  </a:cubicBezTo>
                  <a:cubicBezTo>
                    <a:pt x="0" y="13861"/>
                    <a:pt x="13861" y="0"/>
                    <a:pt x="30959" y="0"/>
                  </a:cubicBezTo>
                  <a:cubicBezTo>
                    <a:pt x="48058" y="0"/>
                    <a:pt x="61919" y="13861"/>
                    <a:pt x="61919" y="30959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83" descr="Megaphone">
            <a:extLst>
              <a:ext uri="{FF2B5EF4-FFF2-40B4-BE49-F238E27FC236}">
                <a16:creationId xmlns:a16="http://schemas.microsoft.com/office/drawing/2014/main" id="{A41F1EAA-6A98-4A42-B6FF-7F9D802ADE4E}"/>
              </a:ext>
            </a:extLst>
          </p:cNvPr>
          <p:cNvGrpSpPr/>
          <p:nvPr/>
        </p:nvGrpSpPr>
        <p:grpSpPr>
          <a:xfrm>
            <a:off x="7855680" y="3757965"/>
            <a:ext cx="478436" cy="478436"/>
            <a:chOff x="7855680" y="3757965"/>
            <a:chExt cx="478436" cy="4784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CB39632-ADB2-4533-A09D-D4DE9C9E8A20}"/>
                </a:ext>
              </a:extLst>
            </p:cNvPr>
            <p:cNvSpPr/>
            <p:nvPr/>
          </p:nvSpPr>
          <p:spPr>
            <a:xfrm>
              <a:off x="7897135" y="4076514"/>
              <a:ext cx="59623" cy="81551"/>
            </a:xfrm>
            <a:custGeom>
              <a:avLst/>
              <a:gdLst>
                <a:gd name="connsiteX0" fmla="*/ 27818 w 59623"/>
                <a:gd name="connsiteY0" fmla="*/ 7385 h 81551"/>
                <a:gd name="connsiteX1" fmla="*/ 7385 w 59623"/>
                <a:gd name="connsiteY1" fmla="*/ 1903 h 81551"/>
                <a:gd name="connsiteX2" fmla="*/ 1903 w 59623"/>
                <a:gd name="connsiteY2" fmla="*/ 22336 h 81551"/>
                <a:gd name="connsiteX3" fmla="*/ 31805 w 59623"/>
                <a:gd name="connsiteY3" fmla="*/ 74167 h 81551"/>
                <a:gd name="connsiteX4" fmla="*/ 52238 w 59623"/>
                <a:gd name="connsiteY4" fmla="*/ 79649 h 81551"/>
                <a:gd name="connsiteX5" fmla="*/ 57720 w 59623"/>
                <a:gd name="connsiteY5" fmla="*/ 59215 h 81551"/>
                <a:gd name="connsiteX6" fmla="*/ 27818 w 59623"/>
                <a:gd name="connsiteY6" fmla="*/ 7385 h 8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623" h="81551">
                  <a:moveTo>
                    <a:pt x="27818" y="7385"/>
                  </a:moveTo>
                  <a:cubicBezTo>
                    <a:pt x="23831" y="408"/>
                    <a:pt x="14362" y="-2084"/>
                    <a:pt x="7385" y="1903"/>
                  </a:cubicBezTo>
                  <a:cubicBezTo>
                    <a:pt x="408" y="5890"/>
                    <a:pt x="-2084" y="15359"/>
                    <a:pt x="1903" y="22336"/>
                  </a:cubicBezTo>
                  <a:lnTo>
                    <a:pt x="31805" y="74167"/>
                  </a:lnTo>
                  <a:cubicBezTo>
                    <a:pt x="35792" y="81144"/>
                    <a:pt x="45261" y="83636"/>
                    <a:pt x="52238" y="79649"/>
                  </a:cubicBezTo>
                  <a:cubicBezTo>
                    <a:pt x="59215" y="75662"/>
                    <a:pt x="61707" y="66193"/>
                    <a:pt x="57720" y="59215"/>
                  </a:cubicBezTo>
                  <a:lnTo>
                    <a:pt x="27818" y="738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E85DE02-B610-4B3F-BA73-039707DE549A}"/>
                </a:ext>
              </a:extLst>
            </p:cNvPr>
            <p:cNvSpPr/>
            <p:nvPr/>
          </p:nvSpPr>
          <p:spPr>
            <a:xfrm>
              <a:off x="7934920" y="3838866"/>
              <a:ext cx="355827" cy="316298"/>
            </a:xfrm>
            <a:custGeom>
              <a:avLst/>
              <a:gdLst>
                <a:gd name="connsiteX0" fmla="*/ 208817 w 355827"/>
                <a:gd name="connsiteY0" fmla="*/ 275434 h 316298"/>
                <a:gd name="connsiteX1" fmla="*/ 139544 w 355827"/>
                <a:gd name="connsiteY1" fmla="*/ 295368 h 316298"/>
                <a:gd name="connsiteX2" fmla="*/ 123098 w 355827"/>
                <a:gd name="connsiteY2" fmla="*/ 277427 h 316298"/>
                <a:gd name="connsiteX3" fmla="*/ 213303 w 355827"/>
                <a:gd name="connsiteY3" fmla="*/ 251512 h 316298"/>
                <a:gd name="connsiteX4" fmla="*/ 208817 w 355827"/>
                <a:gd name="connsiteY4" fmla="*/ 275434 h 316298"/>
                <a:gd name="connsiteX5" fmla="*/ 354342 w 355827"/>
                <a:gd name="connsiteY5" fmla="*/ 198186 h 316298"/>
                <a:gd name="connsiteX6" fmla="*/ 320951 w 355827"/>
                <a:gd name="connsiteY6" fmla="*/ 140375 h 316298"/>
                <a:gd name="connsiteX7" fmla="*/ 276097 w 355827"/>
                <a:gd name="connsiteY7" fmla="*/ 62629 h 316298"/>
                <a:gd name="connsiteX8" fmla="*/ 242707 w 355827"/>
                <a:gd name="connsiteY8" fmla="*/ 4818 h 316298"/>
                <a:gd name="connsiteX9" fmla="*/ 227257 w 355827"/>
                <a:gd name="connsiteY9" fmla="*/ 2825 h 316298"/>
                <a:gd name="connsiteX10" fmla="*/ 0 w 355827"/>
                <a:gd name="connsiteY10" fmla="*/ 222108 h 316298"/>
                <a:gd name="connsiteX11" fmla="*/ 44853 w 355827"/>
                <a:gd name="connsiteY11" fmla="*/ 299854 h 316298"/>
                <a:gd name="connsiteX12" fmla="*/ 101668 w 355827"/>
                <a:gd name="connsiteY12" fmla="*/ 283906 h 316298"/>
                <a:gd name="connsiteX13" fmla="*/ 127085 w 355827"/>
                <a:gd name="connsiteY13" fmla="*/ 311316 h 316298"/>
                <a:gd name="connsiteX14" fmla="*/ 142036 w 355827"/>
                <a:gd name="connsiteY14" fmla="*/ 315802 h 316298"/>
                <a:gd name="connsiteX15" fmla="*/ 217290 w 355827"/>
                <a:gd name="connsiteY15" fmla="*/ 294372 h 316298"/>
                <a:gd name="connsiteX16" fmla="*/ 220778 w 355827"/>
                <a:gd name="connsiteY16" fmla="*/ 292877 h 316298"/>
                <a:gd name="connsiteX17" fmla="*/ 227755 w 355827"/>
                <a:gd name="connsiteY17" fmla="*/ 282909 h 316298"/>
                <a:gd name="connsiteX18" fmla="*/ 234733 w 355827"/>
                <a:gd name="connsiteY18" fmla="*/ 246030 h 316298"/>
                <a:gd name="connsiteX19" fmla="*/ 348860 w 355827"/>
                <a:gd name="connsiteY19" fmla="*/ 213636 h 316298"/>
                <a:gd name="connsiteX20" fmla="*/ 354342 w 355827"/>
                <a:gd name="connsiteY20" fmla="*/ 198186 h 3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5827" h="316298">
                  <a:moveTo>
                    <a:pt x="208817" y="275434"/>
                  </a:moveTo>
                  <a:lnTo>
                    <a:pt x="139544" y="295368"/>
                  </a:lnTo>
                  <a:lnTo>
                    <a:pt x="123098" y="277427"/>
                  </a:lnTo>
                  <a:lnTo>
                    <a:pt x="213303" y="251512"/>
                  </a:lnTo>
                  <a:lnTo>
                    <a:pt x="208817" y="275434"/>
                  </a:lnTo>
                  <a:close/>
                  <a:moveTo>
                    <a:pt x="354342" y="198186"/>
                  </a:moveTo>
                  <a:lnTo>
                    <a:pt x="320951" y="140375"/>
                  </a:lnTo>
                  <a:lnTo>
                    <a:pt x="276097" y="62629"/>
                  </a:lnTo>
                  <a:lnTo>
                    <a:pt x="242707" y="4818"/>
                  </a:lnTo>
                  <a:cubicBezTo>
                    <a:pt x="239218" y="-664"/>
                    <a:pt x="231742" y="-1661"/>
                    <a:pt x="227257" y="2825"/>
                  </a:cubicBezTo>
                  <a:lnTo>
                    <a:pt x="0" y="222108"/>
                  </a:lnTo>
                  <a:lnTo>
                    <a:pt x="44853" y="299854"/>
                  </a:lnTo>
                  <a:lnTo>
                    <a:pt x="101668" y="283906"/>
                  </a:lnTo>
                  <a:lnTo>
                    <a:pt x="127085" y="311316"/>
                  </a:lnTo>
                  <a:cubicBezTo>
                    <a:pt x="131072" y="315303"/>
                    <a:pt x="136554" y="317297"/>
                    <a:pt x="142036" y="315802"/>
                  </a:cubicBezTo>
                  <a:lnTo>
                    <a:pt x="217290" y="294372"/>
                  </a:lnTo>
                  <a:cubicBezTo>
                    <a:pt x="218286" y="293873"/>
                    <a:pt x="219782" y="293375"/>
                    <a:pt x="220778" y="292877"/>
                  </a:cubicBezTo>
                  <a:cubicBezTo>
                    <a:pt x="224267" y="290883"/>
                    <a:pt x="227257" y="286896"/>
                    <a:pt x="227755" y="282909"/>
                  </a:cubicBezTo>
                  <a:lnTo>
                    <a:pt x="234733" y="246030"/>
                  </a:lnTo>
                  <a:lnTo>
                    <a:pt x="348860" y="213636"/>
                  </a:lnTo>
                  <a:cubicBezTo>
                    <a:pt x="354840" y="211144"/>
                    <a:pt x="357830" y="203668"/>
                    <a:pt x="354342" y="198186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84" descr="Hourglass">
            <a:extLst>
              <a:ext uri="{FF2B5EF4-FFF2-40B4-BE49-F238E27FC236}">
                <a16:creationId xmlns:a16="http://schemas.microsoft.com/office/drawing/2014/main" id="{7DC0DEBB-0AE0-4D17-9301-F24768079F84}"/>
              </a:ext>
            </a:extLst>
          </p:cNvPr>
          <p:cNvSpPr/>
          <p:nvPr/>
        </p:nvSpPr>
        <p:spPr>
          <a:xfrm>
            <a:off x="7955354" y="4518559"/>
            <a:ext cx="279087" cy="398696"/>
          </a:xfrm>
          <a:custGeom>
            <a:avLst/>
            <a:gdLst>
              <a:gd name="connsiteX0" fmla="*/ 167453 w 279087"/>
              <a:gd name="connsiteY0" fmla="*/ 225762 h 398696"/>
              <a:gd name="connsiteX1" fmla="*/ 212306 w 279087"/>
              <a:gd name="connsiteY1" fmla="*/ 289055 h 398696"/>
              <a:gd name="connsiteX2" fmla="*/ 66782 w 279087"/>
              <a:gd name="connsiteY2" fmla="*/ 289055 h 398696"/>
              <a:gd name="connsiteX3" fmla="*/ 111635 w 279087"/>
              <a:gd name="connsiteY3" fmla="*/ 225762 h 398696"/>
              <a:gd name="connsiteX4" fmla="*/ 124593 w 279087"/>
              <a:gd name="connsiteY4" fmla="*/ 199348 h 398696"/>
              <a:gd name="connsiteX5" fmla="*/ 111635 w 279087"/>
              <a:gd name="connsiteY5" fmla="*/ 172935 h 398696"/>
              <a:gd name="connsiteX6" fmla="*/ 43358 w 279087"/>
              <a:gd name="connsiteY6" fmla="*/ 29902 h 398696"/>
              <a:gd name="connsiteX7" fmla="*/ 236228 w 279087"/>
              <a:gd name="connsiteY7" fmla="*/ 29902 h 398696"/>
              <a:gd name="connsiteX8" fmla="*/ 167951 w 279087"/>
              <a:gd name="connsiteY8" fmla="*/ 172935 h 398696"/>
              <a:gd name="connsiteX9" fmla="*/ 154495 w 279087"/>
              <a:gd name="connsiteY9" fmla="*/ 199348 h 398696"/>
              <a:gd name="connsiteX10" fmla="*/ 167453 w 279087"/>
              <a:gd name="connsiteY10" fmla="*/ 225762 h 398696"/>
              <a:gd name="connsiteX11" fmla="*/ 265632 w 279087"/>
              <a:gd name="connsiteY11" fmla="*/ 29902 h 398696"/>
              <a:gd name="connsiteX12" fmla="*/ 279088 w 279087"/>
              <a:gd name="connsiteY12" fmla="*/ 29902 h 398696"/>
              <a:gd name="connsiteX13" fmla="*/ 279088 w 279087"/>
              <a:gd name="connsiteY13" fmla="*/ 0 h 398696"/>
              <a:gd name="connsiteX14" fmla="*/ 0 w 279087"/>
              <a:gd name="connsiteY14" fmla="*/ 0 h 398696"/>
              <a:gd name="connsiteX15" fmla="*/ 0 w 279087"/>
              <a:gd name="connsiteY15" fmla="*/ 29902 h 398696"/>
              <a:gd name="connsiteX16" fmla="*/ 12958 w 279087"/>
              <a:gd name="connsiteY16" fmla="*/ 29902 h 398696"/>
              <a:gd name="connsiteX17" fmla="*/ 96684 w 279087"/>
              <a:gd name="connsiteY17" fmla="*/ 199348 h 398696"/>
              <a:gd name="connsiteX18" fmla="*/ 12958 w 279087"/>
              <a:gd name="connsiteY18" fmla="*/ 368794 h 398696"/>
              <a:gd name="connsiteX19" fmla="*/ 0 w 279087"/>
              <a:gd name="connsiteY19" fmla="*/ 368794 h 398696"/>
              <a:gd name="connsiteX20" fmla="*/ 0 w 279087"/>
              <a:gd name="connsiteY20" fmla="*/ 398697 h 398696"/>
              <a:gd name="connsiteX21" fmla="*/ 279088 w 279087"/>
              <a:gd name="connsiteY21" fmla="*/ 398697 h 398696"/>
              <a:gd name="connsiteX22" fmla="*/ 279088 w 279087"/>
              <a:gd name="connsiteY22" fmla="*/ 368794 h 398696"/>
              <a:gd name="connsiteX23" fmla="*/ 265632 w 279087"/>
              <a:gd name="connsiteY23" fmla="*/ 368794 h 398696"/>
              <a:gd name="connsiteX24" fmla="*/ 181905 w 279087"/>
              <a:gd name="connsiteY24" fmla="*/ 199348 h 398696"/>
              <a:gd name="connsiteX25" fmla="*/ 265632 w 279087"/>
              <a:gd name="connsiteY25" fmla="*/ 29902 h 39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9087" h="398696">
                <a:moveTo>
                  <a:pt x="167453" y="225762"/>
                </a:moveTo>
                <a:cubicBezTo>
                  <a:pt x="184397" y="239218"/>
                  <a:pt x="200345" y="262641"/>
                  <a:pt x="212306" y="289055"/>
                </a:cubicBezTo>
                <a:lnTo>
                  <a:pt x="66782" y="289055"/>
                </a:lnTo>
                <a:cubicBezTo>
                  <a:pt x="79241" y="262641"/>
                  <a:pt x="94690" y="238720"/>
                  <a:pt x="111635" y="225762"/>
                </a:cubicBezTo>
                <a:cubicBezTo>
                  <a:pt x="119609" y="219283"/>
                  <a:pt x="124593" y="209814"/>
                  <a:pt x="124593" y="199348"/>
                </a:cubicBezTo>
                <a:cubicBezTo>
                  <a:pt x="124593" y="188883"/>
                  <a:pt x="119609" y="179414"/>
                  <a:pt x="111635" y="172935"/>
                </a:cubicBezTo>
                <a:cubicBezTo>
                  <a:pt x="77746" y="146521"/>
                  <a:pt x="48342" y="78743"/>
                  <a:pt x="43358" y="29902"/>
                </a:cubicBezTo>
                <a:lnTo>
                  <a:pt x="236228" y="29902"/>
                </a:lnTo>
                <a:cubicBezTo>
                  <a:pt x="230746" y="78743"/>
                  <a:pt x="201840" y="146521"/>
                  <a:pt x="167951" y="172935"/>
                </a:cubicBezTo>
                <a:cubicBezTo>
                  <a:pt x="159479" y="179414"/>
                  <a:pt x="154495" y="188883"/>
                  <a:pt x="154495" y="199348"/>
                </a:cubicBezTo>
                <a:cubicBezTo>
                  <a:pt x="154495" y="209814"/>
                  <a:pt x="159479" y="219283"/>
                  <a:pt x="167453" y="225762"/>
                </a:cubicBezTo>
                <a:close/>
                <a:moveTo>
                  <a:pt x="265632" y="29902"/>
                </a:moveTo>
                <a:lnTo>
                  <a:pt x="279088" y="29902"/>
                </a:lnTo>
                <a:lnTo>
                  <a:pt x="279088" y="0"/>
                </a:lnTo>
                <a:lnTo>
                  <a:pt x="0" y="0"/>
                </a:lnTo>
                <a:lnTo>
                  <a:pt x="0" y="29902"/>
                </a:lnTo>
                <a:lnTo>
                  <a:pt x="12958" y="29902"/>
                </a:lnTo>
                <a:cubicBezTo>
                  <a:pt x="18440" y="85221"/>
                  <a:pt x="50335" y="165957"/>
                  <a:pt x="96684" y="199348"/>
                </a:cubicBezTo>
                <a:cubicBezTo>
                  <a:pt x="50335" y="232739"/>
                  <a:pt x="17941" y="313475"/>
                  <a:pt x="12958" y="368794"/>
                </a:cubicBezTo>
                <a:lnTo>
                  <a:pt x="0" y="368794"/>
                </a:lnTo>
                <a:lnTo>
                  <a:pt x="0" y="398697"/>
                </a:lnTo>
                <a:lnTo>
                  <a:pt x="279088" y="398697"/>
                </a:lnTo>
                <a:lnTo>
                  <a:pt x="279088" y="368794"/>
                </a:lnTo>
                <a:lnTo>
                  <a:pt x="265632" y="368794"/>
                </a:lnTo>
                <a:cubicBezTo>
                  <a:pt x="260648" y="313475"/>
                  <a:pt x="228254" y="232739"/>
                  <a:pt x="181905" y="199348"/>
                </a:cubicBezTo>
                <a:cubicBezTo>
                  <a:pt x="228254" y="165957"/>
                  <a:pt x="260648" y="85221"/>
                  <a:pt x="265632" y="2990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" name="Graphic 85" descr="Gauge">
            <a:extLst>
              <a:ext uri="{FF2B5EF4-FFF2-40B4-BE49-F238E27FC236}">
                <a16:creationId xmlns:a16="http://schemas.microsoft.com/office/drawing/2014/main" id="{05847377-9671-4C23-B2F0-06A485EF5C93}"/>
              </a:ext>
            </a:extLst>
          </p:cNvPr>
          <p:cNvGrpSpPr/>
          <p:nvPr/>
        </p:nvGrpSpPr>
        <p:grpSpPr>
          <a:xfrm>
            <a:off x="7855680" y="5199415"/>
            <a:ext cx="478436" cy="478436"/>
            <a:chOff x="7855680" y="5199415"/>
            <a:chExt cx="478436" cy="47843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3B20D8D-DFFB-4B5C-81C5-B26C9D39B33E}"/>
                </a:ext>
              </a:extLst>
            </p:cNvPr>
            <p:cNvSpPr/>
            <p:nvPr/>
          </p:nvSpPr>
          <p:spPr>
            <a:xfrm>
              <a:off x="7875614" y="5319024"/>
              <a:ext cx="350354" cy="239218"/>
            </a:xfrm>
            <a:custGeom>
              <a:avLst/>
              <a:gdLst>
                <a:gd name="connsiteX0" fmla="*/ 209316 w 350354"/>
                <a:gd name="connsiteY0" fmla="*/ 30401 h 239218"/>
                <a:gd name="connsiteX1" fmla="*/ 209316 w 350354"/>
                <a:gd name="connsiteY1" fmla="*/ 50335 h 239218"/>
                <a:gd name="connsiteX2" fmla="*/ 219283 w 350354"/>
                <a:gd name="connsiteY2" fmla="*/ 49837 h 239218"/>
                <a:gd name="connsiteX3" fmla="*/ 229251 w 350354"/>
                <a:gd name="connsiteY3" fmla="*/ 50335 h 239218"/>
                <a:gd name="connsiteX4" fmla="*/ 229251 w 350354"/>
                <a:gd name="connsiteY4" fmla="*/ 30401 h 239218"/>
                <a:gd name="connsiteX5" fmla="*/ 284071 w 350354"/>
                <a:gd name="connsiteY5" fmla="*/ 41863 h 239218"/>
                <a:gd name="connsiteX6" fmla="*/ 276596 w 350354"/>
                <a:gd name="connsiteY6" fmla="*/ 59805 h 239218"/>
                <a:gd name="connsiteX7" fmla="*/ 295036 w 350354"/>
                <a:gd name="connsiteY7" fmla="*/ 67778 h 239218"/>
                <a:gd name="connsiteX8" fmla="*/ 302511 w 350354"/>
                <a:gd name="connsiteY8" fmla="*/ 49339 h 239218"/>
                <a:gd name="connsiteX9" fmla="*/ 328925 w 350354"/>
                <a:gd name="connsiteY9" fmla="*/ 65287 h 239218"/>
                <a:gd name="connsiteX10" fmla="*/ 350355 w 350354"/>
                <a:gd name="connsiteY10" fmla="*/ 43857 h 239218"/>
                <a:gd name="connsiteX11" fmla="*/ 219283 w 350354"/>
                <a:gd name="connsiteY11" fmla="*/ 0 h 239218"/>
                <a:gd name="connsiteX12" fmla="*/ 0 w 350354"/>
                <a:gd name="connsiteY12" fmla="*/ 219283 h 239218"/>
                <a:gd name="connsiteX13" fmla="*/ 0 w 350354"/>
                <a:gd name="connsiteY13" fmla="*/ 239218 h 239218"/>
                <a:gd name="connsiteX14" fmla="*/ 29902 w 350354"/>
                <a:gd name="connsiteY14" fmla="*/ 239218 h 239218"/>
                <a:gd name="connsiteX15" fmla="*/ 29902 w 350354"/>
                <a:gd name="connsiteY15" fmla="*/ 219283 h 239218"/>
                <a:gd name="connsiteX16" fmla="*/ 39371 w 350354"/>
                <a:gd name="connsiteY16" fmla="*/ 160475 h 239218"/>
                <a:gd name="connsiteX17" fmla="*/ 57811 w 350354"/>
                <a:gd name="connsiteY17" fmla="*/ 167951 h 239218"/>
                <a:gd name="connsiteX18" fmla="*/ 64788 w 350354"/>
                <a:gd name="connsiteY18" fmla="*/ 149511 h 239218"/>
                <a:gd name="connsiteX19" fmla="*/ 46348 w 350354"/>
                <a:gd name="connsiteY19" fmla="*/ 142036 h 239218"/>
                <a:gd name="connsiteX20" fmla="*/ 76251 w 350354"/>
                <a:gd name="connsiteY20" fmla="*/ 95687 h 239218"/>
                <a:gd name="connsiteX21" fmla="*/ 90205 w 350354"/>
                <a:gd name="connsiteY21" fmla="*/ 109642 h 239218"/>
                <a:gd name="connsiteX22" fmla="*/ 104160 w 350354"/>
                <a:gd name="connsiteY22" fmla="*/ 95189 h 239218"/>
                <a:gd name="connsiteX23" fmla="*/ 90205 w 350354"/>
                <a:gd name="connsiteY23" fmla="*/ 81234 h 239218"/>
                <a:gd name="connsiteX24" fmla="*/ 136055 w 350354"/>
                <a:gd name="connsiteY24" fmla="*/ 49339 h 239218"/>
                <a:gd name="connsiteX25" fmla="*/ 143531 w 350354"/>
                <a:gd name="connsiteY25" fmla="*/ 67778 h 239218"/>
                <a:gd name="connsiteX26" fmla="*/ 161971 w 350354"/>
                <a:gd name="connsiteY26" fmla="*/ 59805 h 239218"/>
                <a:gd name="connsiteX27" fmla="*/ 154495 w 350354"/>
                <a:gd name="connsiteY27" fmla="*/ 41365 h 239218"/>
                <a:gd name="connsiteX28" fmla="*/ 209316 w 350354"/>
                <a:gd name="connsiteY28" fmla="*/ 30401 h 23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50354" h="239218">
                  <a:moveTo>
                    <a:pt x="209316" y="30401"/>
                  </a:moveTo>
                  <a:lnTo>
                    <a:pt x="209316" y="50335"/>
                  </a:lnTo>
                  <a:cubicBezTo>
                    <a:pt x="212804" y="50335"/>
                    <a:pt x="215795" y="49837"/>
                    <a:pt x="219283" y="49837"/>
                  </a:cubicBezTo>
                  <a:cubicBezTo>
                    <a:pt x="222772" y="49837"/>
                    <a:pt x="225762" y="49837"/>
                    <a:pt x="229251" y="50335"/>
                  </a:cubicBezTo>
                  <a:lnTo>
                    <a:pt x="229251" y="30401"/>
                  </a:lnTo>
                  <a:cubicBezTo>
                    <a:pt x="248687" y="31397"/>
                    <a:pt x="267127" y="35384"/>
                    <a:pt x="284071" y="41863"/>
                  </a:cubicBezTo>
                  <a:lnTo>
                    <a:pt x="276596" y="59805"/>
                  </a:lnTo>
                  <a:cubicBezTo>
                    <a:pt x="283075" y="62296"/>
                    <a:pt x="289055" y="64788"/>
                    <a:pt x="295036" y="67778"/>
                  </a:cubicBezTo>
                  <a:lnTo>
                    <a:pt x="302511" y="49339"/>
                  </a:lnTo>
                  <a:cubicBezTo>
                    <a:pt x="311980" y="53824"/>
                    <a:pt x="320452" y="59306"/>
                    <a:pt x="328925" y="65287"/>
                  </a:cubicBezTo>
                  <a:lnTo>
                    <a:pt x="350355" y="43857"/>
                  </a:lnTo>
                  <a:cubicBezTo>
                    <a:pt x="313974" y="16446"/>
                    <a:pt x="268622" y="0"/>
                    <a:pt x="219283" y="0"/>
                  </a:cubicBezTo>
                  <a:cubicBezTo>
                    <a:pt x="98179" y="0"/>
                    <a:pt x="0" y="98179"/>
                    <a:pt x="0" y="219283"/>
                  </a:cubicBezTo>
                  <a:lnTo>
                    <a:pt x="0" y="239218"/>
                  </a:lnTo>
                  <a:lnTo>
                    <a:pt x="29902" y="239218"/>
                  </a:lnTo>
                  <a:lnTo>
                    <a:pt x="29902" y="219283"/>
                  </a:lnTo>
                  <a:cubicBezTo>
                    <a:pt x="29902" y="198850"/>
                    <a:pt x="33391" y="178915"/>
                    <a:pt x="39371" y="160475"/>
                  </a:cubicBezTo>
                  <a:lnTo>
                    <a:pt x="57811" y="167951"/>
                  </a:lnTo>
                  <a:cubicBezTo>
                    <a:pt x="59805" y="161472"/>
                    <a:pt x="62296" y="155492"/>
                    <a:pt x="64788" y="149511"/>
                  </a:cubicBezTo>
                  <a:lnTo>
                    <a:pt x="46348" y="142036"/>
                  </a:lnTo>
                  <a:cubicBezTo>
                    <a:pt x="53824" y="125091"/>
                    <a:pt x="64290" y="109143"/>
                    <a:pt x="76251" y="95687"/>
                  </a:cubicBezTo>
                  <a:lnTo>
                    <a:pt x="90205" y="109642"/>
                  </a:lnTo>
                  <a:cubicBezTo>
                    <a:pt x="94690" y="104658"/>
                    <a:pt x="99176" y="99674"/>
                    <a:pt x="104160" y="95189"/>
                  </a:cubicBezTo>
                  <a:lnTo>
                    <a:pt x="90205" y="81234"/>
                  </a:lnTo>
                  <a:cubicBezTo>
                    <a:pt x="103661" y="68775"/>
                    <a:pt x="119111" y="57811"/>
                    <a:pt x="136055" y="49339"/>
                  </a:cubicBezTo>
                  <a:lnTo>
                    <a:pt x="143531" y="67778"/>
                  </a:lnTo>
                  <a:cubicBezTo>
                    <a:pt x="149511" y="64788"/>
                    <a:pt x="155492" y="62296"/>
                    <a:pt x="161971" y="59805"/>
                  </a:cubicBezTo>
                  <a:lnTo>
                    <a:pt x="154495" y="41365"/>
                  </a:lnTo>
                  <a:cubicBezTo>
                    <a:pt x="171440" y="34886"/>
                    <a:pt x="189879" y="31397"/>
                    <a:pt x="209316" y="3040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44645E-4495-4CBE-8965-B51E758ABE06}"/>
                </a:ext>
              </a:extLst>
            </p:cNvPr>
            <p:cNvSpPr/>
            <p:nvPr/>
          </p:nvSpPr>
          <p:spPr>
            <a:xfrm>
              <a:off x="8249392" y="5412717"/>
              <a:ext cx="64788" cy="145524"/>
            </a:xfrm>
            <a:custGeom>
              <a:avLst/>
              <a:gdLst>
                <a:gd name="connsiteX0" fmla="*/ 25417 w 64788"/>
                <a:gd name="connsiteY0" fmla="*/ 0 h 145524"/>
                <a:gd name="connsiteX1" fmla="*/ 3987 w 64788"/>
                <a:gd name="connsiteY1" fmla="*/ 21430 h 145524"/>
                <a:gd name="connsiteX2" fmla="*/ 18440 w 64788"/>
                <a:gd name="connsiteY2" fmla="*/ 47844 h 145524"/>
                <a:gd name="connsiteX3" fmla="*/ 0 w 64788"/>
                <a:gd name="connsiteY3" fmla="*/ 55818 h 145524"/>
                <a:gd name="connsiteX4" fmla="*/ 6977 w 64788"/>
                <a:gd name="connsiteY4" fmla="*/ 74257 h 145524"/>
                <a:gd name="connsiteX5" fmla="*/ 25417 w 64788"/>
                <a:gd name="connsiteY5" fmla="*/ 66782 h 145524"/>
                <a:gd name="connsiteX6" fmla="*/ 34886 w 64788"/>
                <a:gd name="connsiteY6" fmla="*/ 125589 h 145524"/>
                <a:gd name="connsiteX7" fmla="*/ 34886 w 64788"/>
                <a:gd name="connsiteY7" fmla="*/ 145524 h 145524"/>
                <a:gd name="connsiteX8" fmla="*/ 64788 w 64788"/>
                <a:gd name="connsiteY8" fmla="*/ 145524 h 145524"/>
                <a:gd name="connsiteX9" fmla="*/ 64788 w 64788"/>
                <a:gd name="connsiteY9" fmla="*/ 125589 h 145524"/>
                <a:gd name="connsiteX10" fmla="*/ 25417 w 64788"/>
                <a:gd name="connsiteY10" fmla="*/ 0 h 145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788" h="145524">
                  <a:moveTo>
                    <a:pt x="25417" y="0"/>
                  </a:moveTo>
                  <a:lnTo>
                    <a:pt x="3987" y="21430"/>
                  </a:lnTo>
                  <a:cubicBezTo>
                    <a:pt x="9469" y="29902"/>
                    <a:pt x="14453" y="38873"/>
                    <a:pt x="18440" y="47844"/>
                  </a:cubicBezTo>
                  <a:lnTo>
                    <a:pt x="0" y="55818"/>
                  </a:lnTo>
                  <a:cubicBezTo>
                    <a:pt x="2492" y="61798"/>
                    <a:pt x="4984" y="68277"/>
                    <a:pt x="6977" y="74257"/>
                  </a:cubicBezTo>
                  <a:lnTo>
                    <a:pt x="25417" y="66782"/>
                  </a:lnTo>
                  <a:cubicBezTo>
                    <a:pt x="31397" y="85221"/>
                    <a:pt x="34886" y="105156"/>
                    <a:pt x="34886" y="125589"/>
                  </a:cubicBezTo>
                  <a:lnTo>
                    <a:pt x="34886" y="145524"/>
                  </a:lnTo>
                  <a:lnTo>
                    <a:pt x="64788" y="145524"/>
                  </a:lnTo>
                  <a:lnTo>
                    <a:pt x="64788" y="125589"/>
                  </a:lnTo>
                  <a:cubicBezTo>
                    <a:pt x="64788" y="78743"/>
                    <a:pt x="50335" y="35883"/>
                    <a:pt x="25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8C8FECE-4CFF-41E4-AA41-AE95BCCFD0EF}"/>
                </a:ext>
              </a:extLst>
            </p:cNvPr>
            <p:cNvSpPr/>
            <p:nvPr/>
          </p:nvSpPr>
          <p:spPr>
            <a:xfrm>
              <a:off x="8073830" y="5373844"/>
              <a:ext cx="190513" cy="191012"/>
            </a:xfrm>
            <a:custGeom>
              <a:avLst/>
              <a:gdLst>
                <a:gd name="connsiteX0" fmla="*/ 7113 w 190513"/>
                <a:gd name="connsiteY0" fmla="*/ 155492 h 191012"/>
                <a:gd name="connsiteX1" fmla="*/ 4621 w 190513"/>
                <a:gd name="connsiteY1" fmla="*/ 157984 h 191012"/>
                <a:gd name="connsiteX2" fmla="*/ 7113 w 190513"/>
                <a:gd name="connsiteY2" fmla="*/ 186391 h 191012"/>
                <a:gd name="connsiteX3" fmla="*/ 35520 w 190513"/>
                <a:gd name="connsiteY3" fmla="*/ 183899 h 191012"/>
                <a:gd name="connsiteX4" fmla="*/ 190514 w 190513"/>
                <a:gd name="connsiteY4" fmla="*/ 0 h 191012"/>
                <a:gd name="connsiteX5" fmla="*/ 7113 w 190513"/>
                <a:gd name="connsiteY5" fmla="*/ 155492 h 19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513" h="191012">
                  <a:moveTo>
                    <a:pt x="7113" y="155492"/>
                  </a:moveTo>
                  <a:cubicBezTo>
                    <a:pt x="6117" y="155990"/>
                    <a:pt x="5618" y="156987"/>
                    <a:pt x="4621" y="157984"/>
                  </a:cubicBezTo>
                  <a:cubicBezTo>
                    <a:pt x="-2356" y="166456"/>
                    <a:pt x="-1359" y="178915"/>
                    <a:pt x="7113" y="186391"/>
                  </a:cubicBezTo>
                  <a:cubicBezTo>
                    <a:pt x="15586" y="193368"/>
                    <a:pt x="28045" y="192371"/>
                    <a:pt x="35520" y="183899"/>
                  </a:cubicBezTo>
                  <a:lnTo>
                    <a:pt x="190514" y="0"/>
                  </a:lnTo>
                  <a:lnTo>
                    <a:pt x="7113" y="15549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25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289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Toilet Paper – Slide Template</vt:lpstr>
      <vt:lpstr>Toilet Paper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Paper</dc:title>
  <dc:creator>PresentationGO.com</dc:creator>
  <dc:description>© Copyright PresentationGO.com</dc:description>
  <dcterms:created xsi:type="dcterms:W3CDTF">2014-11-26T05:14:11Z</dcterms:created>
  <dcterms:modified xsi:type="dcterms:W3CDTF">2020-05-07T04:40:40Z</dcterms:modified>
  <cp:category>Graphics &amp; Metaphors</cp:category>
</cp:coreProperties>
</file>