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72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Toilet Paper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70043AA-67F6-4B45-B77C-47ABA419F1AD}"/>
              </a:ext>
            </a:extLst>
          </p:cNvPr>
          <p:cNvGrpSpPr/>
          <p:nvPr/>
        </p:nvGrpSpPr>
        <p:grpSpPr>
          <a:xfrm>
            <a:off x="5909918" y="1986086"/>
            <a:ext cx="1631932" cy="3637920"/>
            <a:chOff x="5909918" y="1986086"/>
            <a:chExt cx="1631932" cy="363792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5D514A4-E46E-4761-9CBF-F4FB177FEA11}"/>
                </a:ext>
              </a:extLst>
            </p:cNvPr>
            <p:cNvSpPr/>
            <p:nvPr/>
          </p:nvSpPr>
          <p:spPr>
            <a:xfrm>
              <a:off x="6252819" y="2689349"/>
              <a:ext cx="1287407" cy="716597"/>
            </a:xfrm>
            <a:custGeom>
              <a:avLst/>
              <a:gdLst>
                <a:gd name="connsiteX0" fmla="*/ 313722 w 1287407"/>
                <a:gd name="connsiteY0" fmla="*/ 0 h 716597"/>
                <a:gd name="connsiteX1" fmla="*/ 1287407 w 1287407"/>
                <a:gd name="connsiteY1" fmla="*/ 0 h 716597"/>
                <a:gd name="connsiteX2" fmla="*/ 1283457 w 1287407"/>
                <a:gd name="connsiteY2" fmla="*/ 104234 h 716597"/>
                <a:gd name="connsiteX3" fmla="*/ 1075685 w 1287407"/>
                <a:gd name="connsiteY3" fmla="*/ 651821 h 716597"/>
                <a:gd name="connsiteX4" fmla="*/ 897906 w 1287407"/>
                <a:gd name="connsiteY4" fmla="*/ 716597 h 716597"/>
                <a:gd name="connsiteX5" fmla="*/ 0 w 1287407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407" h="716597">
                  <a:moveTo>
                    <a:pt x="313722" y="0"/>
                  </a:moveTo>
                  <a:lnTo>
                    <a:pt x="1287407" y="0"/>
                  </a:lnTo>
                  <a:lnTo>
                    <a:pt x="1283457" y="104234"/>
                  </a:lnTo>
                  <a:cubicBezTo>
                    <a:pt x="1258192" y="423462"/>
                    <a:pt x="1152341" y="578493"/>
                    <a:pt x="1075685" y="651821"/>
                  </a:cubicBezTo>
                  <a:cubicBezTo>
                    <a:pt x="1026152" y="695005"/>
                    <a:pt x="962656" y="716597"/>
                    <a:pt x="897906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FD8E2EA-F531-4A5E-8C8B-8611F0BE9A91}"/>
                </a:ext>
              </a:extLst>
            </p:cNvPr>
            <p:cNvSpPr/>
            <p:nvPr/>
          </p:nvSpPr>
          <p:spPr>
            <a:xfrm>
              <a:off x="6252819" y="1986086"/>
              <a:ext cx="1289031" cy="76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3" y="21422"/>
                    <a:pt x="19813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4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7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6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5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7" y="21315"/>
                    <a:pt x="16472" y="21315"/>
                  </a:cubicBezTo>
                  <a:lnTo>
                    <a:pt x="16067" y="21315"/>
                  </a:lnTo>
                  <a:cubicBezTo>
                    <a:pt x="15961" y="21315"/>
                    <a:pt x="15876" y="21422"/>
                    <a:pt x="15876" y="21600"/>
                  </a:cubicBezTo>
                  <a:cubicBezTo>
                    <a:pt x="15855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4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3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80" y="21457"/>
                    <a:pt x="14195" y="21315"/>
                    <a:pt x="14110" y="21315"/>
                  </a:cubicBezTo>
                  <a:lnTo>
                    <a:pt x="13705" y="21315"/>
                  </a:lnTo>
                  <a:cubicBezTo>
                    <a:pt x="13599" y="21315"/>
                    <a:pt x="13514" y="21422"/>
                    <a:pt x="13514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8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20" y="21315"/>
                    <a:pt x="12535" y="21315"/>
                  </a:cubicBezTo>
                  <a:lnTo>
                    <a:pt x="12130" y="21315"/>
                  </a:lnTo>
                  <a:cubicBezTo>
                    <a:pt x="12024" y="21315"/>
                    <a:pt x="11939" y="21422"/>
                    <a:pt x="11939" y="21600"/>
                  </a:cubicBezTo>
                  <a:cubicBezTo>
                    <a:pt x="11918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7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6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3" y="21457"/>
                    <a:pt x="10258" y="21315"/>
                    <a:pt x="10172" y="21315"/>
                  </a:cubicBezTo>
                  <a:lnTo>
                    <a:pt x="9768" y="21315"/>
                  </a:lnTo>
                  <a:cubicBezTo>
                    <a:pt x="9662" y="21315"/>
                    <a:pt x="9577" y="21422"/>
                    <a:pt x="9577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1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3" y="21315"/>
                    <a:pt x="8598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0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299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8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6" y="21457"/>
                    <a:pt x="6321" y="21315"/>
                    <a:pt x="6235" y="21315"/>
                  </a:cubicBezTo>
                  <a:lnTo>
                    <a:pt x="5831" y="21315"/>
                  </a:lnTo>
                  <a:cubicBezTo>
                    <a:pt x="5725" y="21315"/>
                    <a:pt x="5639" y="21422"/>
                    <a:pt x="5639" y="21600"/>
                  </a:cubicBezTo>
                  <a:cubicBezTo>
                    <a:pt x="5639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6" y="0"/>
                  </a:lnTo>
                  <a:cubicBezTo>
                    <a:pt x="16131" y="0"/>
                    <a:pt x="17195" y="606"/>
                    <a:pt x="18025" y="1818"/>
                  </a:cubicBezTo>
                  <a:cubicBezTo>
                    <a:pt x="19493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65760" bIns="38100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Oval">
              <a:extLst>
                <a:ext uri="{FF2B5EF4-FFF2-40B4-BE49-F238E27FC236}">
                  <a16:creationId xmlns:a16="http://schemas.microsoft.com/office/drawing/2014/main" id="{536810C9-A518-4CAB-B264-52B12CB40B9C}"/>
                </a:ext>
              </a:extLst>
            </p:cNvPr>
            <p:cNvSpPr/>
            <p:nvPr/>
          </p:nvSpPr>
          <p:spPr>
            <a:xfrm>
              <a:off x="5909918" y="1986087"/>
              <a:ext cx="678179" cy="141985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Oval">
              <a:extLst>
                <a:ext uri="{FF2B5EF4-FFF2-40B4-BE49-F238E27FC236}">
                  <a16:creationId xmlns:a16="http://schemas.microsoft.com/office/drawing/2014/main" id="{DA526272-188F-4018-B6BA-D21C8F313585}"/>
                </a:ext>
              </a:extLst>
            </p:cNvPr>
            <p:cNvSpPr/>
            <p:nvPr/>
          </p:nvSpPr>
          <p:spPr>
            <a:xfrm>
              <a:off x="6163919" y="2455987"/>
              <a:ext cx="175260" cy="46990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0935063-2B91-4CEB-BCDA-C872629A18F5}"/>
                </a:ext>
              </a:extLst>
            </p:cNvPr>
            <p:cNvSpPr/>
            <p:nvPr/>
          </p:nvSpPr>
          <p:spPr>
            <a:xfrm>
              <a:off x="6588099" y="4662612"/>
              <a:ext cx="953751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981275D-2BCB-4149-9D50-4A8EABFB0752}"/>
                </a:ext>
              </a:extLst>
            </p:cNvPr>
            <p:cNvSpPr/>
            <p:nvPr/>
          </p:nvSpPr>
          <p:spPr>
            <a:xfrm>
              <a:off x="6588099" y="3703762"/>
              <a:ext cx="953751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BA2881E-48C0-4641-AC59-01C526537453}"/>
                </a:ext>
              </a:extLst>
            </p:cNvPr>
            <p:cNvSpPr/>
            <p:nvPr/>
          </p:nvSpPr>
          <p:spPr>
            <a:xfrm>
              <a:off x="6588099" y="2744912"/>
              <a:ext cx="953751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E2761BE-1EA7-454B-8362-3A912A5514DE}"/>
              </a:ext>
            </a:extLst>
          </p:cNvPr>
          <p:cNvGrpSpPr/>
          <p:nvPr/>
        </p:nvGrpSpPr>
        <p:grpSpPr>
          <a:xfrm>
            <a:off x="2230167" y="1986086"/>
            <a:ext cx="1631970" cy="2672720"/>
            <a:chOff x="2230167" y="1986086"/>
            <a:chExt cx="1631970" cy="267272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5D6F4D3-908D-4970-A920-679F63C077A3}"/>
                </a:ext>
              </a:extLst>
            </p:cNvPr>
            <p:cNvSpPr/>
            <p:nvPr/>
          </p:nvSpPr>
          <p:spPr>
            <a:xfrm>
              <a:off x="2573067" y="2689349"/>
              <a:ext cx="1287446" cy="716597"/>
            </a:xfrm>
            <a:custGeom>
              <a:avLst/>
              <a:gdLst>
                <a:gd name="connsiteX0" fmla="*/ 313732 w 1287446"/>
                <a:gd name="connsiteY0" fmla="*/ 0 h 716597"/>
                <a:gd name="connsiteX1" fmla="*/ 1287446 w 1287446"/>
                <a:gd name="connsiteY1" fmla="*/ 0 h 716597"/>
                <a:gd name="connsiteX2" fmla="*/ 1283496 w 1287446"/>
                <a:gd name="connsiteY2" fmla="*/ 104234 h 716597"/>
                <a:gd name="connsiteX3" fmla="*/ 1075717 w 1287446"/>
                <a:gd name="connsiteY3" fmla="*/ 651821 h 716597"/>
                <a:gd name="connsiteX4" fmla="*/ 897873 w 1287446"/>
                <a:gd name="connsiteY4" fmla="*/ 716597 h 716597"/>
                <a:gd name="connsiteX5" fmla="*/ 0 w 1287446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446" h="716597">
                  <a:moveTo>
                    <a:pt x="313732" y="0"/>
                  </a:moveTo>
                  <a:lnTo>
                    <a:pt x="1287446" y="0"/>
                  </a:lnTo>
                  <a:lnTo>
                    <a:pt x="1283496" y="104234"/>
                  </a:lnTo>
                  <a:cubicBezTo>
                    <a:pt x="1258230" y="423462"/>
                    <a:pt x="1152375" y="578493"/>
                    <a:pt x="1075717" y="651821"/>
                  </a:cubicBezTo>
                  <a:cubicBezTo>
                    <a:pt x="1026184" y="695005"/>
                    <a:pt x="962685" y="716597"/>
                    <a:pt x="897873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5D212C6-B9CD-431E-8B2D-DFDF191A8680}"/>
                </a:ext>
              </a:extLst>
            </p:cNvPr>
            <p:cNvSpPr/>
            <p:nvPr/>
          </p:nvSpPr>
          <p:spPr>
            <a:xfrm>
              <a:off x="2573067" y="1986086"/>
              <a:ext cx="1289070" cy="76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2" y="21422"/>
                    <a:pt x="19812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3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6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5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4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6" y="21315"/>
                    <a:pt x="16471" y="21315"/>
                  </a:cubicBezTo>
                  <a:lnTo>
                    <a:pt x="16067" y="21315"/>
                  </a:lnTo>
                  <a:cubicBezTo>
                    <a:pt x="15961" y="21315"/>
                    <a:pt x="15875" y="21422"/>
                    <a:pt x="15875" y="21600"/>
                  </a:cubicBezTo>
                  <a:cubicBezTo>
                    <a:pt x="15854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3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2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79" y="21457"/>
                    <a:pt x="14194" y="21315"/>
                    <a:pt x="14109" y="21315"/>
                  </a:cubicBezTo>
                  <a:lnTo>
                    <a:pt x="13705" y="21315"/>
                  </a:lnTo>
                  <a:cubicBezTo>
                    <a:pt x="13598" y="21315"/>
                    <a:pt x="13513" y="21422"/>
                    <a:pt x="13513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7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19" y="21315"/>
                    <a:pt x="12534" y="21315"/>
                  </a:cubicBezTo>
                  <a:lnTo>
                    <a:pt x="12130" y="21315"/>
                  </a:lnTo>
                  <a:cubicBezTo>
                    <a:pt x="12024" y="21315"/>
                    <a:pt x="11938" y="21422"/>
                    <a:pt x="11938" y="21600"/>
                  </a:cubicBezTo>
                  <a:cubicBezTo>
                    <a:pt x="11917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6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5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2" y="21457"/>
                    <a:pt x="10257" y="21315"/>
                    <a:pt x="10172" y="21315"/>
                  </a:cubicBezTo>
                  <a:lnTo>
                    <a:pt x="9768" y="21315"/>
                  </a:lnTo>
                  <a:cubicBezTo>
                    <a:pt x="9661" y="21315"/>
                    <a:pt x="9576" y="21422"/>
                    <a:pt x="9576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0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2" y="21315"/>
                    <a:pt x="8597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0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299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8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5" y="21457"/>
                    <a:pt x="6320" y="21315"/>
                    <a:pt x="6235" y="21315"/>
                  </a:cubicBezTo>
                  <a:lnTo>
                    <a:pt x="5831" y="21315"/>
                  </a:lnTo>
                  <a:cubicBezTo>
                    <a:pt x="5724" y="21315"/>
                    <a:pt x="5639" y="21422"/>
                    <a:pt x="5639" y="21600"/>
                  </a:cubicBezTo>
                  <a:cubicBezTo>
                    <a:pt x="5639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5" y="0"/>
                  </a:lnTo>
                  <a:cubicBezTo>
                    <a:pt x="16131" y="0"/>
                    <a:pt x="17195" y="606"/>
                    <a:pt x="18025" y="1818"/>
                  </a:cubicBezTo>
                  <a:cubicBezTo>
                    <a:pt x="19493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65760" bIns="38100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Oval">
              <a:extLst>
                <a:ext uri="{FF2B5EF4-FFF2-40B4-BE49-F238E27FC236}">
                  <a16:creationId xmlns:a16="http://schemas.microsoft.com/office/drawing/2014/main" id="{17EFEF9F-418E-445E-9A37-7AB50F4CD972}"/>
                </a:ext>
              </a:extLst>
            </p:cNvPr>
            <p:cNvSpPr/>
            <p:nvPr/>
          </p:nvSpPr>
          <p:spPr>
            <a:xfrm>
              <a:off x="2230167" y="1986087"/>
              <a:ext cx="678182" cy="141985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Oval">
              <a:extLst>
                <a:ext uri="{FF2B5EF4-FFF2-40B4-BE49-F238E27FC236}">
                  <a16:creationId xmlns:a16="http://schemas.microsoft.com/office/drawing/2014/main" id="{9165B82C-E518-421B-925C-BB24C3C64DF7}"/>
                </a:ext>
              </a:extLst>
            </p:cNvPr>
            <p:cNvSpPr/>
            <p:nvPr/>
          </p:nvSpPr>
          <p:spPr>
            <a:xfrm>
              <a:off x="2484167" y="2455987"/>
              <a:ext cx="175260" cy="46990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7DD26F8F-26A3-4E31-8507-859D8616EBC1}"/>
                </a:ext>
              </a:extLst>
            </p:cNvPr>
            <p:cNvSpPr/>
            <p:nvPr/>
          </p:nvSpPr>
          <p:spPr>
            <a:xfrm>
              <a:off x="2908349" y="3697412"/>
              <a:ext cx="953788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7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9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5" y="143"/>
                    <a:pt x="4285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7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5" y="21457"/>
                    <a:pt x="4285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3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286CAD88-38E3-43C5-B9D9-288ABD79AE32}"/>
                </a:ext>
              </a:extLst>
            </p:cNvPr>
            <p:cNvSpPr/>
            <p:nvPr/>
          </p:nvSpPr>
          <p:spPr>
            <a:xfrm>
              <a:off x="2908349" y="2744912"/>
              <a:ext cx="953788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7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9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5" y="143"/>
                    <a:pt x="4285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7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5" y="21457"/>
                    <a:pt x="4285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3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13B3954-DC7D-462C-8428-1195119BE988}"/>
              </a:ext>
            </a:extLst>
          </p:cNvPr>
          <p:cNvGrpSpPr/>
          <p:nvPr/>
        </p:nvGrpSpPr>
        <p:grpSpPr>
          <a:xfrm>
            <a:off x="9638169" y="1986086"/>
            <a:ext cx="1631876" cy="4603120"/>
            <a:chOff x="9638169" y="1986086"/>
            <a:chExt cx="1631876" cy="460312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01F9CB2-6783-4D4B-A5F5-BDE2E3348EE5}"/>
                </a:ext>
              </a:extLst>
            </p:cNvPr>
            <p:cNvSpPr/>
            <p:nvPr/>
          </p:nvSpPr>
          <p:spPr>
            <a:xfrm>
              <a:off x="9981070" y="2689349"/>
              <a:ext cx="1287337" cy="716597"/>
            </a:xfrm>
            <a:custGeom>
              <a:avLst/>
              <a:gdLst>
                <a:gd name="connsiteX0" fmla="*/ 313709 w 1287337"/>
                <a:gd name="connsiteY0" fmla="*/ 0 h 716597"/>
                <a:gd name="connsiteX1" fmla="*/ 1287337 w 1287337"/>
                <a:gd name="connsiteY1" fmla="*/ 0 h 716597"/>
                <a:gd name="connsiteX2" fmla="*/ 1283351 w 1287337"/>
                <a:gd name="connsiteY2" fmla="*/ 104234 h 716597"/>
                <a:gd name="connsiteX3" fmla="*/ 1075698 w 1287337"/>
                <a:gd name="connsiteY3" fmla="*/ 651821 h 716597"/>
                <a:gd name="connsiteX4" fmla="*/ 897867 w 1287337"/>
                <a:gd name="connsiteY4" fmla="*/ 716597 h 716597"/>
                <a:gd name="connsiteX5" fmla="*/ 0 w 1287337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337" h="716597">
                  <a:moveTo>
                    <a:pt x="313709" y="0"/>
                  </a:moveTo>
                  <a:lnTo>
                    <a:pt x="1287337" y="0"/>
                  </a:lnTo>
                  <a:lnTo>
                    <a:pt x="1283351" y="104234"/>
                  </a:lnTo>
                  <a:cubicBezTo>
                    <a:pt x="1257865" y="423462"/>
                    <a:pt x="1151202" y="578493"/>
                    <a:pt x="1075698" y="651821"/>
                  </a:cubicBezTo>
                  <a:cubicBezTo>
                    <a:pt x="1026168" y="695005"/>
                    <a:pt x="962674" y="716597"/>
                    <a:pt x="897867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B0C5A696-7112-4FA5-8DA0-76938945F71C}"/>
                </a:ext>
              </a:extLst>
            </p:cNvPr>
            <p:cNvSpPr/>
            <p:nvPr/>
          </p:nvSpPr>
          <p:spPr>
            <a:xfrm>
              <a:off x="9981069" y="1986086"/>
              <a:ext cx="1288976" cy="76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2" y="21422"/>
                    <a:pt x="19812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4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6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5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4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7" y="21315"/>
                    <a:pt x="16471" y="21315"/>
                  </a:cubicBezTo>
                  <a:lnTo>
                    <a:pt x="16067" y="21315"/>
                  </a:lnTo>
                  <a:cubicBezTo>
                    <a:pt x="15961" y="21315"/>
                    <a:pt x="15876" y="21422"/>
                    <a:pt x="15876" y="21600"/>
                  </a:cubicBezTo>
                  <a:cubicBezTo>
                    <a:pt x="15854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3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2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80" y="21457"/>
                    <a:pt x="14194" y="21315"/>
                    <a:pt x="14109" y="21315"/>
                  </a:cubicBezTo>
                  <a:lnTo>
                    <a:pt x="13705" y="21315"/>
                  </a:lnTo>
                  <a:cubicBezTo>
                    <a:pt x="13599" y="21315"/>
                    <a:pt x="13513" y="21422"/>
                    <a:pt x="13513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8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20" y="21315"/>
                    <a:pt x="12535" y="21315"/>
                  </a:cubicBezTo>
                  <a:lnTo>
                    <a:pt x="12130" y="21315"/>
                  </a:lnTo>
                  <a:cubicBezTo>
                    <a:pt x="12024" y="21315"/>
                    <a:pt x="11939" y="21422"/>
                    <a:pt x="11939" y="21600"/>
                  </a:cubicBezTo>
                  <a:cubicBezTo>
                    <a:pt x="11917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6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5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3" y="21457"/>
                    <a:pt x="10258" y="21315"/>
                    <a:pt x="10172" y="21315"/>
                  </a:cubicBezTo>
                  <a:lnTo>
                    <a:pt x="9768" y="21315"/>
                  </a:lnTo>
                  <a:cubicBezTo>
                    <a:pt x="9662" y="21315"/>
                    <a:pt x="9577" y="21422"/>
                    <a:pt x="9577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1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3" y="21315"/>
                    <a:pt x="8598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1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300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9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6" y="21457"/>
                    <a:pt x="6321" y="21315"/>
                    <a:pt x="6236" y="21315"/>
                  </a:cubicBezTo>
                  <a:lnTo>
                    <a:pt x="5831" y="21315"/>
                  </a:lnTo>
                  <a:cubicBezTo>
                    <a:pt x="5725" y="21315"/>
                    <a:pt x="5640" y="21422"/>
                    <a:pt x="5640" y="21600"/>
                  </a:cubicBezTo>
                  <a:cubicBezTo>
                    <a:pt x="5640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6" y="0"/>
                  </a:lnTo>
                  <a:cubicBezTo>
                    <a:pt x="16132" y="0"/>
                    <a:pt x="17196" y="606"/>
                    <a:pt x="18026" y="1818"/>
                  </a:cubicBezTo>
                  <a:cubicBezTo>
                    <a:pt x="19472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65760" bIns="38100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07FA1A45-DA02-4ACB-BF8A-F96CF9FFDDD4}"/>
                </a:ext>
              </a:extLst>
            </p:cNvPr>
            <p:cNvSpPr/>
            <p:nvPr/>
          </p:nvSpPr>
          <p:spPr>
            <a:xfrm>
              <a:off x="9638169" y="1986087"/>
              <a:ext cx="678177" cy="141985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Oval">
              <a:extLst>
                <a:ext uri="{FF2B5EF4-FFF2-40B4-BE49-F238E27FC236}">
                  <a16:creationId xmlns:a16="http://schemas.microsoft.com/office/drawing/2014/main" id="{F24EDBC5-CEB7-4F1B-BB6A-2E0192F8694F}"/>
                </a:ext>
              </a:extLst>
            </p:cNvPr>
            <p:cNvSpPr/>
            <p:nvPr/>
          </p:nvSpPr>
          <p:spPr>
            <a:xfrm>
              <a:off x="9892170" y="2455987"/>
              <a:ext cx="175258" cy="46990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E206385-4356-4306-9FEF-91E9B27A51B7}"/>
                </a:ext>
              </a:extLst>
            </p:cNvPr>
            <p:cNvSpPr/>
            <p:nvPr/>
          </p:nvSpPr>
          <p:spPr>
            <a:xfrm>
              <a:off x="10316348" y="5627812"/>
              <a:ext cx="953697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B34EC159-5DC2-4A44-B646-72FC7403C122}"/>
                </a:ext>
              </a:extLst>
            </p:cNvPr>
            <p:cNvSpPr/>
            <p:nvPr/>
          </p:nvSpPr>
          <p:spPr>
            <a:xfrm>
              <a:off x="10316348" y="4666846"/>
              <a:ext cx="953697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4DD33551-81FC-4432-A755-FE8404879601}"/>
                </a:ext>
              </a:extLst>
            </p:cNvPr>
            <p:cNvSpPr/>
            <p:nvPr/>
          </p:nvSpPr>
          <p:spPr>
            <a:xfrm>
              <a:off x="10316348" y="3705879"/>
              <a:ext cx="953697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A9E8C9B-1D01-449F-A750-A01EF76135F5}"/>
                </a:ext>
              </a:extLst>
            </p:cNvPr>
            <p:cNvSpPr/>
            <p:nvPr/>
          </p:nvSpPr>
          <p:spPr>
            <a:xfrm>
              <a:off x="10316348" y="2744912"/>
              <a:ext cx="953697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B77CE4-DD1E-4AF3-B293-BEB6828123A4}"/>
              </a:ext>
            </a:extLst>
          </p:cNvPr>
          <p:cNvGrpSpPr/>
          <p:nvPr/>
        </p:nvGrpSpPr>
        <p:grpSpPr>
          <a:xfrm>
            <a:off x="4383299" y="3537480"/>
            <a:ext cx="1977508" cy="1659485"/>
            <a:chOff x="8921977" y="1466725"/>
            <a:chExt cx="2926080" cy="165948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4987D47-845F-46C3-9487-E636B657749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27AFCE-0587-4876-9E53-64CCEED576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DFB4237-16FB-49BE-A7C6-6458FE19CA15}"/>
              </a:ext>
            </a:extLst>
          </p:cNvPr>
          <p:cNvGrpSpPr/>
          <p:nvPr/>
        </p:nvGrpSpPr>
        <p:grpSpPr>
          <a:xfrm>
            <a:off x="8089119" y="3537480"/>
            <a:ext cx="1977508" cy="1659485"/>
            <a:chOff x="8921977" y="1466725"/>
            <a:chExt cx="2926080" cy="165948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E2C1E06-3A24-4A52-90E9-54D646F32F1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AF54B44-38CD-4B7E-9C96-F4969B991C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E410CD6-D33B-4216-998B-AC50BDCF4338}"/>
              </a:ext>
            </a:extLst>
          </p:cNvPr>
          <p:cNvSpPr txBox="1"/>
          <p:nvPr/>
        </p:nvSpPr>
        <p:spPr>
          <a:xfrm>
            <a:off x="2066257" y="1261379"/>
            <a:ext cx="1977508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F4A1690-6C6F-46E7-9273-C27477C2C901}"/>
              </a:ext>
            </a:extLst>
          </p:cNvPr>
          <p:cNvSpPr txBox="1"/>
          <p:nvPr/>
        </p:nvSpPr>
        <p:spPr>
          <a:xfrm>
            <a:off x="5745988" y="1261379"/>
            <a:ext cx="1977508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BD45CD7-1379-457E-BAA8-B2AC737034FB}"/>
              </a:ext>
            </a:extLst>
          </p:cNvPr>
          <p:cNvSpPr txBox="1"/>
          <p:nvPr/>
        </p:nvSpPr>
        <p:spPr>
          <a:xfrm>
            <a:off x="9425719" y="1261379"/>
            <a:ext cx="1977508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984771-C34F-4B39-A31D-FEA0C5D0245C}"/>
              </a:ext>
            </a:extLst>
          </p:cNvPr>
          <p:cNvGrpSpPr/>
          <p:nvPr/>
        </p:nvGrpSpPr>
        <p:grpSpPr>
          <a:xfrm>
            <a:off x="687992" y="3537480"/>
            <a:ext cx="1977508" cy="1659485"/>
            <a:chOff x="8921977" y="1466725"/>
            <a:chExt cx="2926080" cy="16594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80C89B9-2D79-48BF-9718-EFE310EDB46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3F08E21-CAC8-4C01-A93F-2E8DC3514B8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3" name="Graphic 29" descr="Lightbulb">
            <a:extLst>
              <a:ext uri="{FF2B5EF4-FFF2-40B4-BE49-F238E27FC236}">
                <a16:creationId xmlns:a16="http://schemas.microsoft.com/office/drawing/2014/main" id="{64022388-404E-4346-9325-418E2D3EA6C5}"/>
              </a:ext>
            </a:extLst>
          </p:cNvPr>
          <p:cNvGrpSpPr/>
          <p:nvPr/>
        </p:nvGrpSpPr>
        <p:grpSpPr>
          <a:xfrm>
            <a:off x="3066286" y="3859152"/>
            <a:ext cx="637915" cy="637915"/>
            <a:chOff x="3066286" y="3859152"/>
            <a:chExt cx="637915" cy="637915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A7A6B24-3DBC-47F3-9F62-648A19C564A2}"/>
                </a:ext>
              </a:extLst>
            </p:cNvPr>
            <p:cNvSpPr/>
            <p:nvPr/>
          </p:nvSpPr>
          <p:spPr>
            <a:xfrm>
              <a:off x="3298859" y="4284428"/>
              <a:ext cx="172768" cy="39869"/>
            </a:xfrm>
            <a:custGeom>
              <a:avLst/>
              <a:gdLst>
                <a:gd name="connsiteX0" fmla="*/ 19935 w 172768"/>
                <a:gd name="connsiteY0" fmla="*/ 0 h 39869"/>
                <a:gd name="connsiteX1" fmla="*/ 152834 w 172768"/>
                <a:gd name="connsiteY1" fmla="*/ 0 h 39869"/>
                <a:gd name="connsiteX2" fmla="*/ 172769 w 172768"/>
                <a:gd name="connsiteY2" fmla="*/ 19935 h 39869"/>
                <a:gd name="connsiteX3" fmla="*/ 152834 w 172768"/>
                <a:gd name="connsiteY3" fmla="*/ 39870 h 39869"/>
                <a:gd name="connsiteX4" fmla="*/ 19935 w 172768"/>
                <a:gd name="connsiteY4" fmla="*/ 39870 h 39869"/>
                <a:gd name="connsiteX5" fmla="*/ 0 w 172768"/>
                <a:gd name="connsiteY5" fmla="*/ 19935 h 39869"/>
                <a:gd name="connsiteX6" fmla="*/ 19935 w 172768"/>
                <a:gd name="connsiteY6" fmla="*/ 0 h 3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768" h="39869">
                  <a:moveTo>
                    <a:pt x="19935" y="0"/>
                  </a:moveTo>
                  <a:lnTo>
                    <a:pt x="152834" y="0"/>
                  </a:lnTo>
                  <a:cubicBezTo>
                    <a:pt x="164130" y="0"/>
                    <a:pt x="172769" y="8638"/>
                    <a:pt x="172769" y="19935"/>
                  </a:cubicBezTo>
                  <a:cubicBezTo>
                    <a:pt x="172769" y="31231"/>
                    <a:pt x="164130" y="39870"/>
                    <a:pt x="152834" y="39870"/>
                  </a:cubicBezTo>
                  <a:lnTo>
                    <a:pt x="19935" y="39870"/>
                  </a:lnTo>
                  <a:cubicBezTo>
                    <a:pt x="8638" y="39870"/>
                    <a:pt x="0" y="31231"/>
                    <a:pt x="0" y="19935"/>
                  </a:cubicBezTo>
                  <a:cubicBezTo>
                    <a:pt x="0" y="8638"/>
                    <a:pt x="8638" y="0"/>
                    <a:pt x="1993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A2BD246-FCB9-410E-9360-2F1990A5E3CE}"/>
                </a:ext>
              </a:extLst>
            </p:cNvPr>
            <p:cNvSpPr/>
            <p:nvPr/>
          </p:nvSpPr>
          <p:spPr>
            <a:xfrm>
              <a:off x="3298859" y="4350878"/>
              <a:ext cx="172768" cy="39869"/>
            </a:xfrm>
            <a:custGeom>
              <a:avLst/>
              <a:gdLst>
                <a:gd name="connsiteX0" fmla="*/ 19935 w 172768"/>
                <a:gd name="connsiteY0" fmla="*/ 0 h 39869"/>
                <a:gd name="connsiteX1" fmla="*/ 152834 w 172768"/>
                <a:gd name="connsiteY1" fmla="*/ 0 h 39869"/>
                <a:gd name="connsiteX2" fmla="*/ 172769 w 172768"/>
                <a:gd name="connsiteY2" fmla="*/ 19935 h 39869"/>
                <a:gd name="connsiteX3" fmla="*/ 152834 w 172768"/>
                <a:gd name="connsiteY3" fmla="*/ 39870 h 39869"/>
                <a:gd name="connsiteX4" fmla="*/ 19935 w 172768"/>
                <a:gd name="connsiteY4" fmla="*/ 39870 h 39869"/>
                <a:gd name="connsiteX5" fmla="*/ 0 w 172768"/>
                <a:gd name="connsiteY5" fmla="*/ 19935 h 39869"/>
                <a:gd name="connsiteX6" fmla="*/ 19935 w 172768"/>
                <a:gd name="connsiteY6" fmla="*/ 0 h 3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768" h="39869">
                  <a:moveTo>
                    <a:pt x="19935" y="0"/>
                  </a:moveTo>
                  <a:lnTo>
                    <a:pt x="152834" y="0"/>
                  </a:lnTo>
                  <a:cubicBezTo>
                    <a:pt x="164130" y="0"/>
                    <a:pt x="172769" y="8638"/>
                    <a:pt x="172769" y="19935"/>
                  </a:cubicBezTo>
                  <a:cubicBezTo>
                    <a:pt x="172769" y="31231"/>
                    <a:pt x="164130" y="39870"/>
                    <a:pt x="152834" y="39870"/>
                  </a:cubicBezTo>
                  <a:lnTo>
                    <a:pt x="19935" y="39870"/>
                  </a:lnTo>
                  <a:cubicBezTo>
                    <a:pt x="8638" y="39870"/>
                    <a:pt x="0" y="31231"/>
                    <a:pt x="0" y="19935"/>
                  </a:cubicBezTo>
                  <a:cubicBezTo>
                    <a:pt x="0" y="8638"/>
                    <a:pt x="8638" y="0"/>
                    <a:pt x="1993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D0968FA-6EDC-45D3-A95C-BBFEFB5743F6}"/>
                </a:ext>
              </a:extLst>
            </p:cNvPr>
            <p:cNvSpPr/>
            <p:nvPr/>
          </p:nvSpPr>
          <p:spPr>
            <a:xfrm>
              <a:off x="3342051" y="4417327"/>
              <a:ext cx="86384" cy="39869"/>
            </a:xfrm>
            <a:custGeom>
              <a:avLst/>
              <a:gdLst>
                <a:gd name="connsiteX0" fmla="*/ 0 w 86384"/>
                <a:gd name="connsiteY0" fmla="*/ 0 h 39869"/>
                <a:gd name="connsiteX1" fmla="*/ 43192 w 86384"/>
                <a:gd name="connsiteY1" fmla="*/ 39870 h 39869"/>
                <a:gd name="connsiteX2" fmla="*/ 86384 w 86384"/>
                <a:gd name="connsiteY2" fmla="*/ 0 h 39869"/>
                <a:gd name="connsiteX3" fmla="*/ 0 w 86384"/>
                <a:gd name="connsiteY3" fmla="*/ 0 h 3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84" h="39869">
                  <a:moveTo>
                    <a:pt x="0" y="0"/>
                  </a:moveTo>
                  <a:cubicBezTo>
                    <a:pt x="1993" y="22593"/>
                    <a:pt x="20599" y="39870"/>
                    <a:pt x="43192" y="39870"/>
                  </a:cubicBezTo>
                  <a:cubicBezTo>
                    <a:pt x="65785" y="39870"/>
                    <a:pt x="84391" y="22593"/>
                    <a:pt x="8638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F16DB6F-A912-45D9-95C4-EDD8224D73E1}"/>
                </a:ext>
              </a:extLst>
            </p:cNvPr>
            <p:cNvSpPr/>
            <p:nvPr/>
          </p:nvSpPr>
          <p:spPr>
            <a:xfrm>
              <a:off x="3212474" y="3899021"/>
              <a:ext cx="345537" cy="358827"/>
            </a:xfrm>
            <a:custGeom>
              <a:avLst/>
              <a:gdLst>
                <a:gd name="connsiteX0" fmla="*/ 172769 w 345537"/>
                <a:gd name="connsiteY0" fmla="*/ 0 h 358827"/>
                <a:gd name="connsiteX1" fmla="*/ 172769 w 345537"/>
                <a:gd name="connsiteY1" fmla="*/ 0 h 358827"/>
                <a:gd name="connsiteX2" fmla="*/ 172769 w 345537"/>
                <a:gd name="connsiteY2" fmla="*/ 0 h 358827"/>
                <a:gd name="connsiteX3" fmla="*/ 0 w 345537"/>
                <a:gd name="connsiteY3" fmla="*/ 170775 h 358827"/>
                <a:gd name="connsiteX4" fmla="*/ 0 w 345537"/>
                <a:gd name="connsiteY4" fmla="*/ 176756 h 358827"/>
                <a:gd name="connsiteX5" fmla="*/ 11961 w 345537"/>
                <a:gd name="connsiteY5" fmla="*/ 236560 h 358827"/>
                <a:gd name="connsiteX6" fmla="*/ 41863 w 345537"/>
                <a:gd name="connsiteY6" fmla="*/ 285733 h 358827"/>
                <a:gd name="connsiteX7" fmla="*/ 82397 w 345537"/>
                <a:gd name="connsiteY7" fmla="*/ 351518 h 358827"/>
                <a:gd name="connsiteX8" fmla="*/ 94358 w 345537"/>
                <a:gd name="connsiteY8" fmla="*/ 358827 h 358827"/>
                <a:gd name="connsiteX9" fmla="*/ 251179 w 345537"/>
                <a:gd name="connsiteY9" fmla="*/ 358827 h 358827"/>
                <a:gd name="connsiteX10" fmla="*/ 263140 w 345537"/>
                <a:gd name="connsiteY10" fmla="*/ 351518 h 358827"/>
                <a:gd name="connsiteX11" fmla="*/ 303674 w 345537"/>
                <a:gd name="connsiteY11" fmla="*/ 285733 h 358827"/>
                <a:gd name="connsiteX12" fmla="*/ 333576 w 345537"/>
                <a:gd name="connsiteY12" fmla="*/ 236560 h 358827"/>
                <a:gd name="connsiteX13" fmla="*/ 345537 w 345537"/>
                <a:gd name="connsiteY13" fmla="*/ 176756 h 358827"/>
                <a:gd name="connsiteX14" fmla="*/ 345537 w 345537"/>
                <a:gd name="connsiteY14" fmla="*/ 170775 h 358827"/>
                <a:gd name="connsiteX15" fmla="*/ 172769 w 345537"/>
                <a:gd name="connsiteY15" fmla="*/ 0 h 358827"/>
                <a:gd name="connsiteX16" fmla="*/ 305668 w 345537"/>
                <a:gd name="connsiteY16" fmla="*/ 176091 h 358827"/>
                <a:gd name="connsiteX17" fmla="*/ 296365 w 345537"/>
                <a:gd name="connsiteY17" fmla="*/ 222606 h 358827"/>
                <a:gd name="connsiteX18" fmla="*/ 273772 w 345537"/>
                <a:gd name="connsiteY18" fmla="*/ 259153 h 358827"/>
                <a:gd name="connsiteX19" fmla="*/ 235231 w 345537"/>
                <a:gd name="connsiteY19" fmla="*/ 318958 h 358827"/>
                <a:gd name="connsiteX20" fmla="*/ 172769 w 345537"/>
                <a:gd name="connsiteY20" fmla="*/ 318958 h 358827"/>
                <a:gd name="connsiteX21" fmla="*/ 110971 w 345537"/>
                <a:gd name="connsiteY21" fmla="*/ 318958 h 358827"/>
                <a:gd name="connsiteX22" fmla="*/ 72430 w 345537"/>
                <a:gd name="connsiteY22" fmla="*/ 259153 h 358827"/>
                <a:gd name="connsiteX23" fmla="*/ 49837 w 345537"/>
                <a:gd name="connsiteY23" fmla="*/ 222606 h 358827"/>
                <a:gd name="connsiteX24" fmla="*/ 40534 w 345537"/>
                <a:gd name="connsiteY24" fmla="*/ 176091 h 358827"/>
                <a:gd name="connsiteX25" fmla="*/ 40534 w 345537"/>
                <a:gd name="connsiteY25" fmla="*/ 170775 h 358827"/>
                <a:gd name="connsiteX26" fmla="*/ 173433 w 345537"/>
                <a:gd name="connsiteY26" fmla="*/ 39205 h 358827"/>
                <a:gd name="connsiteX27" fmla="*/ 173433 w 345537"/>
                <a:gd name="connsiteY27" fmla="*/ 39205 h 358827"/>
                <a:gd name="connsiteX28" fmla="*/ 173433 w 345537"/>
                <a:gd name="connsiteY28" fmla="*/ 39205 h 358827"/>
                <a:gd name="connsiteX29" fmla="*/ 173433 w 345537"/>
                <a:gd name="connsiteY29" fmla="*/ 39205 h 358827"/>
                <a:gd name="connsiteX30" fmla="*/ 173433 w 345537"/>
                <a:gd name="connsiteY30" fmla="*/ 39205 h 358827"/>
                <a:gd name="connsiteX31" fmla="*/ 173433 w 345537"/>
                <a:gd name="connsiteY31" fmla="*/ 39205 h 358827"/>
                <a:gd name="connsiteX32" fmla="*/ 173433 w 345537"/>
                <a:gd name="connsiteY32" fmla="*/ 39205 h 358827"/>
                <a:gd name="connsiteX33" fmla="*/ 306332 w 345537"/>
                <a:gd name="connsiteY33" fmla="*/ 170775 h 358827"/>
                <a:gd name="connsiteX34" fmla="*/ 306332 w 345537"/>
                <a:gd name="connsiteY34" fmla="*/ 176091 h 35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5537" h="358827">
                  <a:moveTo>
                    <a:pt x="172769" y="0"/>
                  </a:moveTo>
                  <a:cubicBezTo>
                    <a:pt x="172769" y="0"/>
                    <a:pt x="172769" y="0"/>
                    <a:pt x="172769" y="0"/>
                  </a:cubicBezTo>
                  <a:cubicBezTo>
                    <a:pt x="172769" y="0"/>
                    <a:pt x="172769" y="0"/>
                    <a:pt x="172769" y="0"/>
                  </a:cubicBezTo>
                  <a:cubicBezTo>
                    <a:pt x="78410" y="664"/>
                    <a:pt x="1993" y="76417"/>
                    <a:pt x="0" y="170775"/>
                  </a:cubicBezTo>
                  <a:lnTo>
                    <a:pt x="0" y="176756"/>
                  </a:lnTo>
                  <a:cubicBezTo>
                    <a:pt x="664" y="197355"/>
                    <a:pt x="4651" y="217290"/>
                    <a:pt x="11961" y="236560"/>
                  </a:cubicBezTo>
                  <a:cubicBezTo>
                    <a:pt x="19270" y="254502"/>
                    <a:pt x="29238" y="271114"/>
                    <a:pt x="41863" y="285733"/>
                  </a:cubicBezTo>
                  <a:cubicBezTo>
                    <a:pt x="57811" y="303010"/>
                    <a:pt x="75088" y="336899"/>
                    <a:pt x="82397" y="351518"/>
                  </a:cubicBezTo>
                  <a:cubicBezTo>
                    <a:pt x="84391" y="356169"/>
                    <a:pt x="89042" y="358827"/>
                    <a:pt x="94358" y="358827"/>
                  </a:cubicBezTo>
                  <a:lnTo>
                    <a:pt x="251179" y="358827"/>
                  </a:lnTo>
                  <a:cubicBezTo>
                    <a:pt x="256495" y="358827"/>
                    <a:pt x="261146" y="356169"/>
                    <a:pt x="263140" y="351518"/>
                  </a:cubicBezTo>
                  <a:cubicBezTo>
                    <a:pt x="270449" y="336899"/>
                    <a:pt x="287726" y="303010"/>
                    <a:pt x="303674" y="285733"/>
                  </a:cubicBezTo>
                  <a:cubicBezTo>
                    <a:pt x="316300" y="271114"/>
                    <a:pt x="326931" y="254502"/>
                    <a:pt x="333576" y="236560"/>
                  </a:cubicBezTo>
                  <a:cubicBezTo>
                    <a:pt x="340886" y="217290"/>
                    <a:pt x="344873" y="197355"/>
                    <a:pt x="345537" y="176756"/>
                  </a:cubicBezTo>
                  <a:lnTo>
                    <a:pt x="345537" y="170775"/>
                  </a:lnTo>
                  <a:cubicBezTo>
                    <a:pt x="343544" y="76417"/>
                    <a:pt x="267127" y="664"/>
                    <a:pt x="172769" y="0"/>
                  </a:cubicBezTo>
                  <a:close/>
                  <a:moveTo>
                    <a:pt x="305668" y="176091"/>
                  </a:moveTo>
                  <a:cubicBezTo>
                    <a:pt x="305003" y="192039"/>
                    <a:pt x="301681" y="207987"/>
                    <a:pt x="296365" y="222606"/>
                  </a:cubicBezTo>
                  <a:cubicBezTo>
                    <a:pt x="291049" y="235896"/>
                    <a:pt x="283739" y="248521"/>
                    <a:pt x="273772" y="259153"/>
                  </a:cubicBezTo>
                  <a:cubicBezTo>
                    <a:pt x="258488" y="277759"/>
                    <a:pt x="245199" y="297694"/>
                    <a:pt x="235231" y="318958"/>
                  </a:cubicBezTo>
                  <a:lnTo>
                    <a:pt x="172769" y="318958"/>
                  </a:lnTo>
                  <a:lnTo>
                    <a:pt x="110971" y="318958"/>
                  </a:lnTo>
                  <a:cubicBezTo>
                    <a:pt x="100339" y="297694"/>
                    <a:pt x="87049" y="277759"/>
                    <a:pt x="72430" y="259153"/>
                  </a:cubicBezTo>
                  <a:cubicBezTo>
                    <a:pt x="63127" y="248521"/>
                    <a:pt x="55153" y="235896"/>
                    <a:pt x="49837" y="222606"/>
                  </a:cubicBezTo>
                  <a:cubicBezTo>
                    <a:pt x="43857" y="207987"/>
                    <a:pt x="41199" y="192039"/>
                    <a:pt x="40534" y="176091"/>
                  </a:cubicBezTo>
                  <a:lnTo>
                    <a:pt x="40534" y="170775"/>
                  </a:lnTo>
                  <a:cubicBezTo>
                    <a:pt x="41863" y="98345"/>
                    <a:pt x="101003" y="39870"/>
                    <a:pt x="173433" y="39205"/>
                  </a:cubicBezTo>
                  <a:lnTo>
                    <a:pt x="173433" y="39205"/>
                  </a:lnTo>
                  <a:lnTo>
                    <a:pt x="173433" y="39205"/>
                  </a:lnTo>
                  <a:cubicBezTo>
                    <a:pt x="173433" y="39205"/>
                    <a:pt x="173433" y="39205"/>
                    <a:pt x="173433" y="39205"/>
                  </a:cubicBezTo>
                  <a:cubicBezTo>
                    <a:pt x="173433" y="39205"/>
                    <a:pt x="173433" y="39205"/>
                    <a:pt x="173433" y="39205"/>
                  </a:cubicBezTo>
                  <a:lnTo>
                    <a:pt x="173433" y="39205"/>
                  </a:lnTo>
                  <a:lnTo>
                    <a:pt x="173433" y="39205"/>
                  </a:lnTo>
                  <a:cubicBezTo>
                    <a:pt x="245863" y="39870"/>
                    <a:pt x="305003" y="97681"/>
                    <a:pt x="306332" y="170775"/>
                  </a:cubicBezTo>
                  <a:lnTo>
                    <a:pt x="306332" y="17609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6" name="Graphic 23" descr="Coins">
            <a:extLst>
              <a:ext uri="{FF2B5EF4-FFF2-40B4-BE49-F238E27FC236}">
                <a16:creationId xmlns:a16="http://schemas.microsoft.com/office/drawing/2014/main" id="{22B66D52-CE5E-4DA4-B60F-D4C877215E68}"/>
              </a:ext>
            </a:extLst>
          </p:cNvPr>
          <p:cNvSpPr/>
          <p:nvPr/>
        </p:nvSpPr>
        <p:spPr>
          <a:xfrm>
            <a:off x="3109361" y="2977935"/>
            <a:ext cx="577942" cy="495348"/>
          </a:xfrm>
          <a:custGeom>
            <a:avLst/>
            <a:gdLst>
              <a:gd name="connsiteX0" fmla="*/ 537315 w 577942"/>
              <a:gd name="connsiteY0" fmla="*/ 412790 h 495348"/>
              <a:gd name="connsiteX1" fmla="*/ 509796 w 577942"/>
              <a:gd name="connsiteY1" fmla="*/ 436181 h 495348"/>
              <a:gd name="connsiteX2" fmla="*/ 509796 w 577942"/>
              <a:gd name="connsiteY2" fmla="*/ 411414 h 495348"/>
              <a:gd name="connsiteX3" fmla="*/ 537315 w 577942"/>
              <a:gd name="connsiteY3" fmla="*/ 400406 h 495348"/>
              <a:gd name="connsiteX4" fmla="*/ 537315 w 577942"/>
              <a:gd name="connsiteY4" fmla="*/ 412790 h 495348"/>
              <a:gd name="connsiteX5" fmla="*/ 482276 w 577942"/>
              <a:gd name="connsiteY5" fmla="*/ 367383 h 495348"/>
              <a:gd name="connsiteX6" fmla="*/ 482276 w 577942"/>
              <a:gd name="connsiteY6" fmla="*/ 342616 h 495348"/>
              <a:gd name="connsiteX7" fmla="*/ 509796 w 577942"/>
              <a:gd name="connsiteY7" fmla="*/ 331608 h 495348"/>
              <a:gd name="connsiteX8" fmla="*/ 509796 w 577942"/>
              <a:gd name="connsiteY8" fmla="*/ 343992 h 495348"/>
              <a:gd name="connsiteX9" fmla="*/ 482276 w 577942"/>
              <a:gd name="connsiteY9" fmla="*/ 367383 h 495348"/>
              <a:gd name="connsiteX10" fmla="*/ 482276 w 577942"/>
              <a:gd name="connsiteY10" fmla="*/ 444437 h 495348"/>
              <a:gd name="connsiteX11" fmla="*/ 454757 w 577942"/>
              <a:gd name="connsiteY11" fmla="*/ 449253 h 495348"/>
              <a:gd name="connsiteX12" fmla="*/ 454757 w 577942"/>
              <a:gd name="connsiteY12" fmla="*/ 422422 h 495348"/>
              <a:gd name="connsiteX13" fmla="*/ 482276 w 577942"/>
              <a:gd name="connsiteY13" fmla="*/ 418294 h 495348"/>
              <a:gd name="connsiteX14" fmla="*/ 482276 w 577942"/>
              <a:gd name="connsiteY14" fmla="*/ 444437 h 495348"/>
              <a:gd name="connsiteX15" fmla="*/ 427238 w 577942"/>
              <a:gd name="connsiteY15" fmla="*/ 353623 h 495348"/>
              <a:gd name="connsiteX16" fmla="*/ 454757 w 577942"/>
              <a:gd name="connsiteY16" fmla="*/ 349496 h 495348"/>
              <a:gd name="connsiteX17" fmla="*/ 454757 w 577942"/>
              <a:gd name="connsiteY17" fmla="*/ 375639 h 495348"/>
              <a:gd name="connsiteX18" fmla="*/ 427238 w 577942"/>
              <a:gd name="connsiteY18" fmla="*/ 380455 h 495348"/>
              <a:gd name="connsiteX19" fmla="*/ 427238 w 577942"/>
              <a:gd name="connsiteY19" fmla="*/ 353623 h 495348"/>
              <a:gd name="connsiteX20" fmla="*/ 427238 w 577942"/>
              <a:gd name="connsiteY20" fmla="*/ 452693 h 495348"/>
              <a:gd name="connsiteX21" fmla="*/ 399718 w 577942"/>
              <a:gd name="connsiteY21" fmla="*/ 454069 h 495348"/>
              <a:gd name="connsiteX22" fmla="*/ 399718 w 577942"/>
              <a:gd name="connsiteY22" fmla="*/ 426550 h 495348"/>
              <a:gd name="connsiteX23" fmla="*/ 427238 w 577942"/>
              <a:gd name="connsiteY23" fmla="*/ 425174 h 495348"/>
              <a:gd name="connsiteX24" fmla="*/ 427238 w 577942"/>
              <a:gd name="connsiteY24" fmla="*/ 452693 h 495348"/>
              <a:gd name="connsiteX25" fmla="*/ 372199 w 577942"/>
              <a:gd name="connsiteY25" fmla="*/ 385271 h 495348"/>
              <a:gd name="connsiteX26" fmla="*/ 372199 w 577942"/>
              <a:gd name="connsiteY26" fmla="*/ 357751 h 495348"/>
              <a:gd name="connsiteX27" fmla="*/ 399718 w 577942"/>
              <a:gd name="connsiteY27" fmla="*/ 356375 h 495348"/>
              <a:gd name="connsiteX28" fmla="*/ 399718 w 577942"/>
              <a:gd name="connsiteY28" fmla="*/ 383895 h 495348"/>
              <a:gd name="connsiteX29" fmla="*/ 372199 w 577942"/>
              <a:gd name="connsiteY29" fmla="*/ 385271 h 495348"/>
              <a:gd name="connsiteX30" fmla="*/ 372199 w 577942"/>
              <a:gd name="connsiteY30" fmla="*/ 454069 h 495348"/>
              <a:gd name="connsiteX31" fmla="*/ 344680 w 577942"/>
              <a:gd name="connsiteY31" fmla="*/ 452693 h 495348"/>
              <a:gd name="connsiteX32" fmla="*/ 344680 w 577942"/>
              <a:gd name="connsiteY32" fmla="*/ 426550 h 495348"/>
              <a:gd name="connsiteX33" fmla="*/ 358439 w 577942"/>
              <a:gd name="connsiteY33" fmla="*/ 426550 h 495348"/>
              <a:gd name="connsiteX34" fmla="*/ 372199 w 577942"/>
              <a:gd name="connsiteY34" fmla="*/ 426550 h 495348"/>
              <a:gd name="connsiteX35" fmla="*/ 372199 w 577942"/>
              <a:gd name="connsiteY35" fmla="*/ 454069 h 495348"/>
              <a:gd name="connsiteX36" fmla="*/ 317160 w 577942"/>
              <a:gd name="connsiteY36" fmla="*/ 356375 h 495348"/>
              <a:gd name="connsiteX37" fmla="*/ 344680 w 577942"/>
              <a:gd name="connsiteY37" fmla="*/ 357751 h 495348"/>
              <a:gd name="connsiteX38" fmla="*/ 344680 w 577942"/>
              <a:gd name="connsiteY38" fmla="*/ 385271 h 495348"/>
              <a:gd name="connsiteX39" fmla="*/ 317160 w 577942"/>
              <a:gd name="connsiteY39" fmla="*/ 383895 h 495348"/>
              <a:gd name="connsiteX40" fmla="*/ 317160 w 577942"/>
              <a:gd name="connsiteY40" fmla="*/ 356375 h 495348"/>
              <a:gd name="connsiteX41" fmla="*/ 317160 w 577942"/>
              <a:gd name="connsiteY41" fmla="*/ 449253 h 495348"/>
              <a:gd name="connsiteX42" fmla="*/ 289641 w 577942"/>
              <a:gd name="connsiteY42" fmla="*/ 444437 h 495348"/>
              <a:gd name="connsiteX43" fmla="*/ 289641 w 577942"/>
              <a:gd name="connsiteY43" fmla="*/ 422422 h 495348"/>
              <a:gd name="connsiteX44" fmla="*/ 317160 w 577942"/>
              <a:gd name="connsiteY44" fmla="*/ 425174 h 495348"/>
              <a:gd name="connsiteX45" fmla="*/ 317160 w 577942"/>
              <a:gd name="connsiteY45" fmla="*/ 449253 h 495348"/>
              <a:gd name="connsiteX46" fmla="*/ 262122 w 577942"/>
              <a:gd name="connsiteY46" fmla="*/ 375639 h 495348"/>
              <a:gd name="connsiteX47" fmla="*/ 262122 w 577942"/>
              <a:gd name="connsiteY47" fmla="*/ 348808 h 495348"/>
              <a:gd name="connsiteX48" fmla="*/ 289641 w 577942"/>
              <a:gd name="connsiteY48" fmla="*/ 352935 h 495348"/>
              <a:gd name="connsiteX49" fmla="*/ 289641 w 577942"/>
              <a:gd name="connsiteY49" fmla="*/ 380455 h 495348"/>
              <a:gd name="connsiteX50" fmla="*/ 262122 w 577942"/>
              <a:gd name="connsiteY50" fmla="*/ 375639 h 495348"/>
              <a:gd name="connsiteX51" fmla="*/ 262122 w 577942"/>
              <a:gd name="connsiteY51" fmla="*/ 436181 h 495348"/>
              <a:gd name="connsiteX52" fmla="*/ 234602 w 577942"/>
              <a:gd name="connsiteY52" fmla="*/ 412790 h 495348"/>
              <a:gd name="connsiteX53" fmla="*/ 234602 w 577942"/>
              <a:gd name="connsiteY53" fmla="*/ 411414 h 495348"/>
              <a:gd name="connsiteX54" fmla="*/ 235290 w 577942"/>
              <a:gd name="connsiteY54" fmla="*/ 411414 h 495348"/>
              <a:gd name="connsiteX55" fmla="*/ 240794 w 577942"/>
              <a:gd name="connsiteY55" fmla="*/ 412790 h 495348"/>
              <a:gd name="connsiteX56" fmla="*/ 262122 w 577942"/>
              <a:gd name="connsiteY56" fmla="*/ 417606 h 495348"/>
              <a:gd name="connsiteX57" fmla="*/ 262122 w 577942"/>
              <a:gd name="connsiteY57" fmla="*/ 436181 h 495348"/>
              <a:gd name="connsiteX58" fmla="*/ 152044 w 577942"/>
              <a:gd name="connsiteY58" fmla="*/ 342616 h 495348"/>
              <a:gd name="connsiteX59" fmla="*/ 165804 w 577942"/>
              <a:gd name="connsiteY59" fmla="*/ 343304 h 495348"/>
              <a:gd name="connsiteX60" fmla="*/ 165804 w 577942"/>
              <a:gd name="connsiteY60" fmla="*/ 343992 h 495348"/>
              <a:gd name="connsiteX61" fmla="*/ 172684 w 577942"/>
              <a:gd name="connsiteY61" fmla="*/ 370823 h 495348"/>
              <a:gd name="connsiteX62" fmla="*/ 152044 w 577942"/>
              <a:gd name="connsiteY62" fmla="*/ 369447 h 495348"/>
              <a:gd name="connsiteX63" fmla="*/ 152044 w 577942"/>
              <a:gd name="connsiteY63" fmla="*/ 342616 h 495348"/>
              <a:gd name="connsiteX64" fmla="*/ 124525 w 577942"/>
              <a:gd name="connsiteY64" fmla="*/ 260058 h 495348"/>
              <a:gd name="connsiteX65" fmla="*/ 152044 w 577942"/>
              <a:gd name="connsiteY65" fmla="*/ 264186 h 495348"/>
              <a:gd name="connsiteX66" fmla="*/ 152044 w 577942"/>
              <a:gd name="connsiteY66" fmla="*/ 291705 h 495348"/>
              <a:gd name="connsiteX67" fmla="*/ 124525 w 577942"/>
              <a:gd name="connsiteY67" fmla="*/ 286889 h 495348"/>
              <a:gd name="connsiteX68" fmla="*/ 124525 w 577942"/>
              <a:gd name="connsiteY68" fmla="*/ 260058 h 495348"/>
              <a:gd name="connsiteX69" fmla="*/ 124525 w 577942"/>
              <a:gd name="connsiteY69" fmla="*/ 366695 h 495348"/>
              <a:gd name="connsiteX70" fmla="*/ 97006 w 577942"/>
              <a:gd name="connsiteY70" fmla="*/ 361879 h 495348"/>
              <a:gd name="connsiteX71" fmla="*/ 97006 w 577942"/>
              <a:gd name="connsiteY71" fmla="*/ 335048 h 495348"/>
              <a:gd name="connsiteX72" fmla="*/ 124525 w 577942"/>
              <a:gd name="connsiteY72" fmla="*/ 339176 h 495348"/>
              <a:gd name="connsiteX73" fmla="*/ 124525 w 577942"/>
              <a:gd name="connsiteY73" fmla="*/ 366695 h 495348"/>
              <a:gd name="connsiteX74" fmla="*/ 69486 w 577942"/>
              <a:gd name="connsiteY74" fmla="*/ 254554 h 495348"/>
              <a:gd name="connsiteX75" fmla="*/ 69486 w 577942"/>
              <a:gd name="connsiteY75" fmla="*/ 242170 h 495348"/>
              <a:gd name="connsiteX76" fmla="*/ 97006 w 577942"/>
              <a:gd name="connsiteY76" fmla="*/ 252490 h 495348"/>
              <a:gd name="connsiteX77" fmla="*/ 97006 w 577942"/>
              <a:gd name="connsiteY77" fmla="*/ 277945 h 495348"/>
              <a:gd name="connsiteX78" fmla="*/ 69486 w 577942"/>
              <a:gd name="connsiteY78" fmla="*/ 254554 h 495348"/>
              <a:gd name="connsiteX79" fmla="*/ 69486 w 577942"/>
              <a:gd name="connsiteY79" fmla="*/ 353623 h 495348"/>
              <a:gd name="connsiteX80" fmla="*/ 41967 w 577942"/>
              <a:gd name="connsiteY80" fmla="*/ 330232 h 495348"/>
              <a:gd name="connsiteX81" fmla="*/ 41967 w 577942"/>
              <a:gd name="connsiteY81" fmla="*/ 317848 h 495348"/>
              <a:gd name="connsiteX82" fmla="*/ 69486 w 577942"/>
              <a:gd name="connsiteY82" fmla="*/ 328168 h 495348"/>
              <a:gd name="connsiteX83" fmla="*/ 69486 w 577942"/>
              <a:gd name="connsiteY83" fmla="*/ 353623 h 495348"/>
              <a:gd name="connsiteX84" fmla="*/ 41967 w 577942"/>
              <a:gd name="connsiteY84" fmla="*/ 138973 h 495348"/>
              <a:gd name="connsiteX85" fmla="*/ 69486 w 577942"/>
              <a:gd name="connsiteY85" fmla="*/ 149292 h 495348"/>
              <a:gd name="connsiteX86" fmla="*/ 69486 w 577942"/>
              <a:gd name="connsiteY86" fmla="*/ 174748 h 495348"/>
              <a:gd name="connsiteX87" fmla="*/ 41967 w 577942"/>
              <a:gd name="connsiteY87" fmla="*/ 151356 h 495348"/>
              <a:gd name="connsiteX88" fmla="*/ 41967 w 577942"/>
              <a:gd name="connsiteY88" fmla="*/ 138973 h 495348"/>
              <a:gd name="connsiteX89" fmla="*/ 124525 w 577942"/>
              <a:gd name="connsiteY89" fmla="*/ 160988 h 495348"/>
              <a:gd name="connsiteX90" fmla="*/ 124525 w 577942"/>
              <a:gd name="connsiteY90" fmla="*/ 188507 h 495348"/>
              <a:gd name="connsiteX91" fmla="*/ 97006 w 577942"/>
              <a:gd name="connsiteY91" fmla="*/ 183692 h 495348"/>
              <a:gd name="connsiteX92" fmla="*/ 97006 w 577942"/>
              <a:gd name="connsiteY92" fmla="*/ 156860 h 495348"/>
              <a:gd name="connsiteX93" fmla="*/ 124525 w 577942"/>
              <a:gd name="connsiteY93" fmla="*/ 160988 h 495348"/>
              <a:gd name="connsiteX94" fmla="*/ 193323 w 577942"/>
              <a:gd name="connsiteY94" fmla="*/ 41279 h 495348"/>
              <a:gd name="connsiteX95" fmla="*/ 344680 w 577942"/>
              <a:gd name="connsiteY95" fmla="*/ 82558 h 495348"/>
              <a:gd name="connsiteX96" fmla="*/ 193323 w 577942"/>
              <a:gd name="connsiteY96" fmla="*/ 123837 h 495348"/>
              <a:gd name="connsiteX97" fmla="*/ 41967 w 577942"/>
              <a:gd name="connsiteY97" fmla="*/ 82558 h 495348"/>
              <a:gd name="connsiteX98" fmla="*/ 193323 w 577942"/>
              <a:gd name="connsiteY98" fmla="*/ 41279 h 495348"/>
              <a:gd name="connsiteX99" fmla="*/ 234602 w 577942"/>
              <a:gd name="connsiteY99" fmla="*/ 367383 h 495348"/>
              <a:gd name="connsiteX100" fmla="*/ 207083 w 577942"/>
              <a:gd name="connsiteY100" fmla="*/ 343992 h 495348"/>
              <a:gd name="connsiteX101" fmla="*/ 207083 w 577942"/>
              <a:gd name="connsiteY101" fmla="*/ 331608 h 495348"/>
              <a:gd name="connsiteX102" fmla="*/ 234602 w 577942"/>
              <a:gd name="connsiteY102" fmla="*/ 341928 h 495348"/>
              <a:gd name="connsiteX103" fmla="*/ 234602 w 577942"/>
              <a:gd name="connsiteY103" fmla="*/ 367383 h 495348"/>
              <a:gd name="connsiteX104" fmla="*/ 317160 w 577942"/>
              <a:gd name="connsiteY104" fmla="*/ 174748 h 495348"/>
              <a:gd name="connsiteX105" fmla="*/ 317160 w 577942"/>
              <a:gd name="connsiteY105" fmla="*/ 149980 h 495348"/>
              <a:gd name="connsiteX106" fmla="*/ 344680 w 577942"/>
              <a:gd name="connsiteY106" fmla="*/ 138973 h 495348"/>
              <a:gd name="connsiteX107" fmla="*/ 344680 w 577942"/>
              <a:gd name="connsiteY107" fmla="*/ 151356 h 495348"/>
              <a:gd name="connsiteX108" fmla="*/ 317160 w 577942"/>
              <a:gd name="connsiteY108" fmla="*/ 174748 h 495348"/>
              <a:gd name="connsiteX109" fmla="*/ 262122 w 577942"/>
              <a:gd name="connsiteY109" fmla="*/ 187819 h 495348"/>
              <a:gd name="connsiteX110" fmla="*/ 262122 w 577942"/>
              <a:gd name="connsiteY110" fmla="*/ 160988 h 495348"/>
              <a:gd name="connsiteX111" fmla="*/ 289641 w 577942"/>
              <a:gd name="connsiteY111" fmla="*/ 156860 h 495348"/>
              <a:gd name="connsiteX112" fmla="*/ 289641 w 577942"/>
              <a:gd name="connsiteY112" fmla="*/ 183004 h 495348"/>
              <a:gd name="connsiteX113" fmla="*/ 262122 w 577942"/>
              <a:gd name="connsiteY113" fmla="*/ 187819 h 495348"/>
              <a:gd name="connsiteX114" fmla="*/ 207083 w 577942"/>
              <a:gd name="connsiteY114" fmla="*/ 192635 h 495348"/>
              <a:gd name="connsiteX115" fmla="*/ 207083 w 577942"/>
              <a:gd name="connsiteY115" fmla="*/ 165116 h 495348"/>
              <a:gd name="connsiteX116" fmla="*/ 234602 w 577942"/>
              <a:gd name="connsiteY116" fmla="*/ 163740 h 495348"/>
              <a:gd name="connsiteX117" fmla="*/ 234602 w 577942"/>
              <a:gd name="connsiteY117" fmla="*/ 191259 h 495348"/>
              <a:gd name="connsiteX118" fmla="*/ 207083 w 577942"/>
              <a:gd name="connsiteY118" fmla="*/ 192635 h 495348"/>
              <a:gd name="connsiteX119" fmla="*/ 152044 w 577942"/>
              <a:gd name="connsiteY119" fmla="*/ 191259 h 495348"/>
              <a:gd name="connsiteX120" fmla="*/ 152044 w 577942"/>
              <a:gd name="connsiteY120" fmla="*/ 163740 h 495348"/>
              <a:gd name="connsiteX121" fmla="*/ 179564 w 577942"/>
              <a:gd name="connsiteY121" fmla="*/ 165116 h 495348"/>
              <a:gd name="connsiteX122" fmla="*/ 179564 w 577942"/>
              <a:gd name="connsiteY122" fmla="*/ 192635 h 495348"/>
              <a:gd name="connsiteX123" fmla="*/ 152044 w 577942"/>
              <a:gd name="connsiteY123" fmla="*/ 191259 h 495348"/>
              <a:gd name="connsiteX124" fmla="*/ 509796 w 577942"/>
              <a:gd name="connsiteY124" fmla="*/ 275193 h 495348"/>
              <a:gd name="connsiteX125" fmla="*/ 358439 w 577942"/>
              <a:gd name="connsiteY125" fmla="*/ 316472 h 495348"/>
              <a:gd name="connsiteX126" fmla="*/ 207083 w 577942"/>
              <a:gd name="connsiteY126" fmla="*/ 275193 h 495348"/>
              <a:gd name="connsiteX127" fmla="*/ 358439 w 577942"/>
              <a:gd name="connsiteY127" fmla="*/ 233914 h 495348"/>
              <a:gd name="connsiteX128" fmla="*/ 509796 w 577942"/>
              <a:gd name="connsiteY128" fmla="*/ 275193 h 495348"/>
              <a:gd name="connsiteX129" fmla="*/ 551075 w 577942"/>
              <a:gd name="connsiteY129" fmla="*/ 295833 h 495348"/>
              <a:gd name="connsiteX130" fmla="*/ 551075 w 577942"/>
              <a:gd name="connsiteY130" fmla="*/ 275193 h 495348"/>
              <a:gd name="connsiteX131" fmla="*/ 476084 w 577942"/>
              <a:gd name="connsiteY131" fmla="*/ 206395 h 495348"/>
              <a:gd name="connsiteX132" fmla="*/ 412102 w 577942"/>
              <a:gd name="connsiteY132" fmla="*/ 195387 h 495348"/>
              <a:gd name="connsiteX133" fmla="*/ 412790 w 577942"/>
              <a:gd name="connsiteY133" fmla="*/ 185756 h 495348"/>
              <a:gd name="connsiteX134" fmla="*/ 385271 w 577942"/>
              <a:gd name="connsiteY134" fmla="*/ 137597 h 495348"/>
              <a:gd name="connsiteX135" fmla="*/ 385271 w 577942"/>
              <a:gd name="connsiteY135" fmla="*/ 82558 h 495348"/>
              <a:gd name="connsiteX136" fmla="*/ 310280 w 577942"/>
              <a:gd name="connsiteY136" fmla="*/ 13760 h 495348"/>
              <a:gd name="connsiteX137" fmla="*/ 192635 w 577942"/>
              <a:gd name="connsiteY137" fmla="*/ 0 h 495348"/>
              <a:gd name="connsiteX138" fmla="*/ 0 w 577942"/>
              <a:gd name="connsiteY138" fmla="*/ 82558 h 495348"/>
              <a:gd name="connsiteX139" fmla="*/ 0 w 577942"/>
              <a:gd name="connsiteY139" fmla="*/ 151356 h 495348"/>
              <a:gd name="connsiteX140" fmla="*/ 27519 w 577942"/>
              <a:gd name="connsiteY140" fmla="*/ 199515 h 495348"/>
              <a:gd name="connsiteX141" fmla="*/ 27519 w 577942"/>
              <a:gd name="connsiteY141" fmla="*/ 212587 h 495348"/>
              <a:gd name="connsiteX142" fmla="*/ 0 w 577942"/>
              <a:gd name="connsiteY142" fmla="*/ 261434 h 495348"/>
              <a:gd name="connsiteX143" fmla="*/ 0 w 577942"/>
              <a:gd name="connsiteY143" fmla="*/ 330232 h 495348"/>
              <a:gd name="connsiteX144" fmla="*/ 74990 w 577942"/>
              <a:gd name="connsiteY144" fmla="*/ 399030 h 495348"/>
              <a:gd name="connsiteX145" fmla="*/ 192635 w 577942"/>
              <a:gd name="connsiteY145" fmla="*/ 412790 h 495348"/>
              <a:gd name="connsiteX146" fmla="*/ 267626 w 577942"/>
              <a:gd name="connsiteY146" fmla="*/ 481588 h 495348"/>
              <a:gd name="connsiteX147" fmla="*/ 385271 w 577942"/>
              <a:gd name="connsiteY147" fmla="*/ 495348 h 495348"/>
              <a:gd name="connsiteX148" fmla="*/ 577906 w 577942"/>
              <a:gd name="connsiteY148" fmla="*/ 412790 h 495348"/>
              <a:gd name="connsiteX149" fmla="*/ 577906 w 577942"/>
              <a:gd name="connsiteY149" fmla="*/ 343992 h 495348"/>
              <a:gd name="connsiteX150" fmla="*/ 551075 w 577942"/>
              <a:gd name="connsiteY150" fmla="*/ 295833 h 49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77942" h="495348">
                <a:moveTo>
                  <a:pt x="537315" y="412790"/>
                </a:moveTo>
                <a:cubicBezTo>
                  <a:pt x="537315" y="421734"/>
                  <a:pt x="526995" y="429990"/>
                  <a:pt x="509796" y="436181"/>
                </a:cubicBezTo>
                <a:lnTo>
                  <a:pt x="509796" y="411414"/>
                </a:lnTo>
                <a:cubicBezTo>
                  <a:pt x="519427" y="408662"/>
                  <a:pt x="529059" y="404534"/>
                  <a:pt x="537315" y="400406"/>
                </a:cubicBezTo>
                <a:lnTo>
                  <a:pt x="537315" y="412790"/>
                </a:lnTo>
                <a:close/>
                <a:moveTo>
                  <a:pt x="482276" y="367383"/>
                </a:moveTo>
                <a:lnTo>
                  <a:pt x="482276" y="342616"/>
                </a:lnTo>
                <a:cubicBezTo>
                  <a:pt x="491908" y="339864"/>
                  <a:pt x="501540" y="335736"/>
                  <a:pt x="509796" y="331608"/>
                </a:cubicBezTo>
                <a:lnTo>
                  <a:pt x="509796" y="343992"/>
                </a:lnTo>
                <a:cubicBezTo>
                  <a:pt x="509796" y="352935"/>
                  <a:pt x="499476" y="361191"/>
                  <a:pt x="482276" y="367383"/>
                </a:cubicBezTo>
                <a:close/>
                <a:moveTo>
                  <a:pt x="482276" y="444437"/>
                </a:moveTo>
                <a:cubicBezTo>
                  <a:pt x="474021" y="446501"/>
                  <a:pt x="464389" y="447877"/>
                  <a:pt x="454757" y="449253"/>
                </a:cubicBezTo>
                <a:lnTo>
                  <a:pt x="454757" y="422422"/>
                </a:lnTo>
                <a:cubicBezTo>
                  <a:pt x="463701" y="421046"/>
                  <a:pt x="473333" y="419670"/>
                  <a:pt x="482276" y="418294"/>
                </a:cubicBezTo>
                <a:lnTo>
                  <a:pt x="482276" y="444437"/>
                </a:lnTo>
                <a:close/>
                <a:moveTo>
                  <a:pt x="427238" y="353623"/>
                </a:moveTo>
                <a:cubicBezTo>
                  <a:pt x="436181" y="352247"/>
                  <a:pt x="445813" y="350872"/>
                  <a:pt x="454757" y="349496"/>
                </a:cubicBezTo>
                <a:lnTo>
                  <a:pt x="454757" y="375639"/>
                </a:lnTo>
                <a:cubicBezTo>
                  <a:pt x="446501" y="377703"/>
                  <a:pt x="436869" y="379079"/>
                  <a:pt x="427238" y="380455"/>
                </a:cubicBezTo>
                <a:lnTo>
                  <a:pt x="427238" y="353623"/>
                </a:lnTo>
                <a:close/>
                <a:moveTo>
                  <a:pt x="427238" y="452693"/>
                </a:moveTo>
                <a:cubicBezTo>
                  <a:pt x="418294" y="453381"/>
                  <a:pt x="409350" y="454069"/>
                  <a:pt x="399718" y="454069"/>
                </a:cubicBezTo>
                <a:lnTo>
                  <a:pt x="399718" y="426550"/>
                </a:lnTo>
                <a:cubicBezTo>
                  <a:pt x="407974" y="426550"/>
                  <a:pt x="417606" y="425862"/>
                  <a:pt x="427238" y="425174"/>
                </a:cubicBezTo>
                <a:lnTo>
                  <a:pt x="427238" y="452693"/>
                </a:lnTo>
                <a:close/>
                <a:moveTo>
                  <a:pt x="372199" y="385271"/>
                </a:moveTo>
                <a:lnTo>
                  <a:pt x="372199" y="357751"/>
                </a:lnTo>
                <a:cubicBezTo>
                  <a:pt x="380455" y="357751"/>
                  <a:pt x="390087" y="357063"/>
                  <a:pt x="399718" y="356375"/>
                </a:cubicBezTo>
                <a:lnTo>
                  <a:pt x="399718" y="383895"/>
                </a:lnTo>
                <a:cubicBezTo>
                  <a:pt x="390775" y="384583"/>
                  <a:pt x="381831" y="384583"/>
                  <a:pt x="372199" y="385271"/>
                </a:cubicBezTo>
                <a:close/>
                <a:moveTo>
                  <a:pt x="372199" y="454069"/>
                </a:moveTo>
                <a:cubicBezTo>
                  <a:pt x="362567" y="454069"/>
                  <a:pt x="353623" y="453381"/>
                  <a:pt x="344680" y="452693"/>
                </a:cubicBezTo>
                <a:lnTo>
                  <a:pt x="344680" y="426550"/>
                </a:lnTo>
                <a:cubicBezTo>
                  <a:pt x="349496" y="426550"/>
                  <a:pt x="353623" y="426550"/>
                  <a:pt x="358439" y="426550"/>
                </a:cubicBezTo>
                <a:cubicBezTo>
                  <a:pt x="362567" y="426550"/>
                  <a:pt x="367383" y="426550"/>
                  <a:pt x="372199" y="426550"/>
                </a:cubicBezTo>
                <a:lnTo>
                  <a:pt x="372199" y="454069"/>
                </a:lnTo>
                <a:close/>
                <a:moveTo>
                  <a:pt x="317160" y="356375"/>
                </a:moveTo>
                <a:cubicBezTo>
                  <a:pt x="326104" y="357063"/>
                  <a:pt x="335048" y="357751"/>
                  <a:pt x="344680" y="357751"/>
                </a:cubicBezTo>
                <a:lnTo>
                  <a:pt x="344680" y="385271"/>
                </a:lnTo>
                <a:cubicBezTo>
                  <a:pt x="335048" y="385271"/>
                  <a:pt x="326104" y="384583"/>
                  <a:pt x="317160" y="383895"/>
                </a:cubicBezTo>
                <a:lnTo>
                  <a:pt x="317160" y="356375"/>
                </a:lnTo>
                <a:close/>
                <a:moveTo>
                  <a:pt x="317160" y="449253"/>
                </a:moveTo>
                <a:cubicBezTo>
                  <a:pt x="307529" y="447877"/>
                  <a:pt x="297897" y="446501"/>
                  <a:pt x="289641" y="444437"/>
                </a:cubicBezTo>
                <a:lnTo>
                  <a:pt x="289641" y="422422"/>
                </a:lnTo>
                <a:cubicBezTo>
                  <a:pt x="298585" y="423798"/>
                  <a:pt x="307529" y="424486"/>
                  <a:pt x="317160" y="425174"/>
                </a:cubicBezTo>
                <a:lnTo>
                  <a:pt x="317160" y="449253"/>
                </a:lnTo>
                <a:close/>
                <a:moveTo>
                  <a:pt x="262122" y="375639"/>
                </a:moveTo>
                <a:lnTo>
                  <a:pt x="262122" y="348808"/>
                </a:lnTo>
                <a:cubicBezTo>
                  <a:pt x="271065" y="350184"/>
                  <a:pt x="280009" y="352247"/>
                  <a:pt x="289641" y="352935"/>
                </a:cubicBezTo>
                <a:lnTo>
                  <a:pt x="289641" y="380455"/>
                </a:lnTo>
                <a:cubicBezTo>
                  <a:pt x="280009" y="379079"/>
                  <a:pt x="270377" y="377703"/>
                  <a:pt x="262122" y="375639"/>
                </a:cubicBezTo>
                <a:close/>
                <a:moveTo>
                  <a:pt x="262122" y="436181"/>
                </a:moveTo>
                <a:cubicBezTo>
                  <a:pt x="244922" y="429302"/>
                  <a:pt x="234602" y="421046"/>
                  <a:pt x="234602" y="412790"/>
                </a:cubicBezTo>
                <a:lnTo>
                  <a:pt x="234602" y="411414"/>
                </a:lnTo>
                <a:cubicBezTo>
                  <a:pt x="234602" y="411414"/>
                  <a:pt x="234602" y="411414"/>
                  <a:pt x="235290" y="411414"/>
                </a:cubicBezTo>
                <a:cubicBezTo>
                  <a:pt x="237354" y="412102"/>
                  <a:pt x="238730" y="412790"/>
                  <a:pt x="240794" y="412790"/>
                </a:cubicBezTo>
                <a:cubicBezTo>
                  <a:pt x="247674" y="414854"/>
                  <a:pt x="254554" y="416230"/>
                  <a:pt x="262122" y="417606"/>
                </a:cubicBezTo>
                <a:lnTo>
                  <a:pt x="262122" y="436181"/>
                </a:lnTo>
                <a:close/>
                <a:moveTo>
                  <a:pt x="152044" y="342616"/>
                </a:moveTo>
                <a:cubicBezTo>
                  <a:pt x="156860" y="342616"/>
                  <a:pt x="160988" y="343304"/>
                  <a:pt x="165804" y="343304"/>
                </a:cubicBezTo>
                <a:lnTo>
                  <a:pt x="165804" y="343992"/>
                </a:lnTo>
                <a:cubicBezTo>
                  <a:pt x="165804" y="353623"/>
                  <a:pt x="167868" y="363255"/>
                  <a:pt x="172684" y="370823"/>
                </a:cubicBezTo>
                <a:cubicBezTo>
                  <a:pt x="165804" y="370823"/>
                  <a:pt x="158924" y="370135"/>
                  <a:pt x="152044" y="369447"/>
                </a:cubicBezTo>
                <a:lnTo>
                  <a:pt x="152044" y="342616"/>
                </a:lnTo>
                <a:close/>
                <a:moveTo>
                  <a:pt x="124525" y="260058"/>
                </a:moveTo>
                <a:cubicBezTo>
                  <a:pt x="133469" y="261434"/>
                  <a:pt x="142413" y="263498"/>
                  <a:pt x="152044" y="264186"/>
                </a:cubicBezTo>
                <a:lnTo>
                  <a:pt x="152044" y="291705"/>
                </a:lnTo>
                <a:cubicBezTo>
                  <a:pt x="142413" y="290329"/>
                  <a:pt x="132781" y="288953"/>
                  <a:pt x="124525" y="286889"/>
                </a:cubicBezTo>
                <a:lnTo>
                  <a:pt x="124525" y="260058"/>
                </a:lnTo>
                <a:close/>
                <a:moveTo>
                  <a:pt x="124525" y="366695"/>
                </a:moveTo>
                <a:cubicBezTo>
                  <a:pt x="114893" y="365319"/>
                  <a:pt x="105261" y="363943"/>
                  <a:pt x="97006" y="361879"/>
                </a:cubicBezTo>
                <a:lnTo>
                  <a:pt x="97006" y="335048"/>
                </a:lnTo>
                <a:cubicBezTo>
                  <a:pt x="105949" y="336424"/>
                  <a:pt x="114893" y="338488"/>
                  <a:pt x="124525" y="339176"/>
                </a:cubicBezTo>
                <a:lnTo>
                  <a:pt x="124525" y="366695"/>
                </a:lnTo>
                <a:close/>
                <a:moveTo>
                  <a:pt x="69486" y="254554"/>
                </a:moveTo>
                <a:lnTo>
                  <a:pt x="69486" y="242170"/>
                </a:lnTo>
                <a:cubicBezTo>
                  <a:pt x="77742" y="246298"/>
                  <a:pt x="86686" y="249738"/>
                  <a:pt x="97006" y="252490"/>
                </a:cubicBezTo>
                <a:lnTo>
                  <a:pt x="97006" y="277945"/>
                </a:lnTo>
                <a:cubicBezTo>
                  <a:pt x="79806" y="271753"/>
                  <a:pt x="69486" y="263498"/>
                  <a:pt x="69486" y="254554"/>
                </a:cubicBezTo>
                <a:close/>
                <a:moveTo>
                  <a:pt x="69486" y="353623"/>
                </a:moveTo>
                <a:cubicBezTo>
                  <a:pt x="52287" y="346744"/>
                  <a:pt x="41967" y="338488"/>
                  <a:pt x="41967" y="330232"/>
                </a:cubicBezTo>
                <a:lnTo>
                  <a:pt x="41967" y="317848"/>
                </a:lnTo>
                <a:cubicBezTo>
                  <a:pt x="50223" y="321976"/>
                  <a:pt x="59167" y="325416"/>
                  <a:pt x="69486" y="328168"/>
                </a:cubicBezTo>
                <a:lnTo>
                  <a:pt x="69486" y="353623"/>
                </a:lnTo>
                <a:close/>
                <a:moveTo>
                  <a:pt x="41967" y="138973"/>
                </a:moveTo>
                <a:cubicBezTo>
                  <a:pt x="50223" y="143101"/>
                  <a:pt x="59167" y="146540"/>
                  <a:pt x="69486" y="149292"/>
                </a:cubicBezTo>
                <a:lnTo>
                  <a:pt x="69486" y="174748"/>
                </a:lnTo>
                <a:cubicBezTo>
                  <a:pt x="52287" y="167868"/>
                  <a:pt x="41967" y="159612"/>
                  <a:pt x="41967" y="151356"/>
                </a:cubicBezTo>
                <a:lnTo>
                  <a:pt x="41967" y="138973"/>
                </a:lnTo>
                <a:close/>
                <a:moveTo>
                  <a:pt x="124525" y="160988"/>
                </a:moveTo>
                <a:lnTo>
                  <a:pt x="124525" y="188507"/>
                </a:lnTo>
                <a:cubicBezTo>
                  <a:pt x="114893" y="187131"/>
                  <a:pt x="105261" y="185756"/>
                  <a:pt x="97006" y="183692"/>
                </a:cubicBezTo>
                <a:lnTo>
                  <a:pt x="97006" y="156860"/>
                </a:lnTo>
                <a:cubicBezTo>
                  <a:pt x="105949" y="158236"/>
                  <a:pt x="114893" y="159612"/>
                  <a:pt x="124525" y="160988"/>
                </a:cubicBezTo>
                <a:close/>
                <a:moveTo>
                  <a:pt x="193323" y="41279"/>
                </a:moveTo>
                <a:cubicBezTo>
                  <a:pt x="277257" y="41279"/>
                  <a:pt x="344680" y="59855"/>
                  <a:pt x="344680" y="82558"/>
                </a:cubicBezTo>
                <a:cubicBezTo>
                  <a:pt x="344680" y="105261"/>
                  <a:pt x="277257" y="123837"/>
                  <a:pt x="193323" y="123837"/>
                </a:cubicBezTo>
                <a:cubicBezTo>
                  <a:pt x="109389" y="123837"/>
                  <a:pt x="41967" y="105261"/>
                  <a:pt x="41967" y="82558"/>
                </a:cubicBezTo>
                <a:cubicBezTo>
                  <a:pt x="41967" y="59855"/>
                  <a:pt x="109389" y="41279"/>
                  <a:pt x="193323" y="41279"/>
                </a:cubicBezTo>
                <a:close/>
                <a:moveTo>
                  <a:pt x="234602" y="367383"/>
                </a:moveTo>
                <a:cubicBezTo>
                  <a:pt x="217403" y="360503"/>
                  <a:pt x="207083" y="352247"/>
                  <a:pt x="207083" y="343992"/>
                </a:cubicBezTo>
                <a:lnTo>
                  <a:pt x="207083" y="331608"/>
                </a:lnTo>
                <a:cubicBezTo>
                  <a:pt x="215339" y="335736"/>
                  <a:pt x="224283" y="339176"/>
                  <a:pt x="234602" y="341928"/>
                </a:cubicBezTo>
                <a:lnTo>
                  <a:pt x="234602" y="367383"/>
                </a:lnTo>
                <a:close/>
                <a:moveTo>
                  <a:pt x="317160" y="174748"/>
                </a:moveTo>
                <a:lnTo>
                  <a:pt x="317160" y="149980"/>
                </a:lnTo>
                <a:cubicBezTo>
                  <a:pt x="326792" y="147228"/>
                  <a:pt x="336424" y="143101"/>
                  <a:pt x="344680" y="138973"/>
                </a:cubicBezTo>
                <a:lnTo>
                  <a:pt x="344680" y="151356"/>
                </a:lnTo>
                <a:cubicBezTo>
                  <a:pt x="344680" y="160300"/>
                  <a:pt x="334360" y="168556"/>
                  <a:pt x="317160" y="174748"/>
                </a:cubicBezTo>
                <a:close/>
                <a:moveTo>
                  <a:pt x="262122" y="187819"/>
                </a:moveTo>
                <a:lnTo>
                  <a:pt x="262122" y="160988"/>
                </a:lnTo>
                <a:cubicBezTo>
                  <a:pt x="271065" y="159612"/>
                  <a:pt x="280697" y="158236"/>
                  <a:pt x="289641" y="156860"/>
                </a:cubicBezTo>
                <a:lnTo>
                  <a:pt x="289641" y="183004"/>
                </a:lnTo>
                <a:cubicBezTo>
                  <a:pt x="281385" y="185068"/>
                  <a:pt x="271753" y="186443"/>
                  <a:pt x="262122" y="187819"/>
                </a:cubicBezTo>
                <a:close/>
                <a:moveTo>
                  <a:pt x="207083" y="192635"/>
                </a:moveTo>
                <a:lnTo>
                  <a:pt x="207083" y="165116"/>
                </a:lnTo>
                <a:cubicBezTo>
                  <a:pt x="215339" y="165116"/>
                  <a:pt x="224971" y="164428"/>
                  <a:pt x="234602" y="163740"/>
                </a:cubicBezTo>
                <a:lnTo>
                  <a:pt x="234602" y="191259"/>
                </a:lnTo>
                <a:cubicBezTo>
                  <a:pt x="225659" y="191947"/>
                  <a:pt x="216715" y="191947"/>
                  <a:pt x="207083" y="192635"/>
                </a:cubicBezTo>
                <a:close/>
                <a:moveTo>
                  <a:pt x="152044" y="191259"/>
                </a:moveTo>
                <a:lnTo>
                  <a:pt x="152044" y="163740"/>
                </a:lnTo>
                <a:cubicBezTo>
                  <a:pt x="160988" y="164428"/>
                  <a:pt x="169932" y="165116"/>
                  <a:pt x="179564" y="165116"/>
                </a:cubicBezTo>
                <a:lnTo>
                  <a:pt x="179564" y="192635"/>
                </a:lnTo>
                <a:cubicBezTo>
                  <a:pt x="169932" y="191947"/>
                  <a:pt x="160988" y="191947"/>
                  <a:pt x="152044" y="191259"/>
                </a:cubicBezTo>
                <a:close/>
                <a:moveTo>
                  <a:pt x="509796" y="275193"/>
                </a:moveTo>
                <a:cubicBezTo>
                  <a:pt x="509796" y="297897"/>
                  <a:pt x="442373" y="316472"/>
                  <a:pt x="358439" y="316472"/>
                </a:cubicBezTo>
                <a:cubicBezTo>
                  <a:pt x="274505" y="316472"/>
                  <a:pt x="207083" y="297897"/>
                  <a:pt x="207083" y="275193"/>
                </a:cubicBezTo>
                <a:cubicBezTo>
                  <a:pt x="207083" y="252490"/>
                  <a:pt x="274505" y="233914"/>
                  <a:pt x="358439" y="233914"/>
                </a:cubicBezTo>
                <a:cubicBezTo>
                  <a:pt x="442373" y="233914"/>
                  <a:pt x="509796" y="252490"/>
                  <a:pt x="509796" y="275193"/>
                </a:cubicBezTo>
                <a:close/>
                <a:moveTo>
                  <a:pt x="551075" y="295833"/>
                </a:moveTo>
                <a:lnTo>
                  <a:pt x="551075" y="275193"/>
                </a:lnTo>
                <a:cubicBezTo>
                  <a:pt x="551075" y="242858"/>
                  <a:pt x="525619" y="219467"/>
                  <a:pt x="476084" y="206395"/>
                </a:cubicBezTo>
                <a:cubicBezTo>
                  <a:pt x="457509" y="201579"/>
                  <a:pt x="436181" y="197451"/>
                  <a:pt x="412102" y="195387"/>
                </a:cubicBezTo>
                <a:cubicBezTo>
                  <a:pt x="412790" y="192635"/>
                  <a:pt x="412790" y="189195"/>
                  <a:pt x="412790" y="185756"/>
                </a:cubicBezTo>
                <a:cubicBezTo>
                  <a:pt x="412790" y="166492"/>
                  <a:pt x="403846" y="149980"/>
                  <a:pt x="385271" y="137597"/>
                </a:cubicBezTo>
                <a:lnTo>
                  <a:pt x="385271" y="82558"/>
                </a:lnTo>
                <a:cubicBezTo>
                  <a:pt x="385271" y="50223"/>
                  <a:pt x="359815" y="26831"/>
                  <a:pt x="310280" y="13760"/>
                </a:cubicBezTo>
                <a:cubicBezTo>
                  <a:pt x="277945" y="4816"/>
                  <a:pt x="236666" y="0"/>
                  <a:pt x="192635" y="0"/>
                </a:cubicBezTo>
                <a:cubicBezTo>
                  <a:pt x="134845" y="0"/>
                  <a:pt x="0" y="8256"/>
                  <a:pt x="0" y="82558"/>
                </a:cubicBezTo>
                <a:lnTo>
                  <a:pt x="0" y="151356"/>
                </a:lnTo>
                <a:cubicBezTo>
                  <a:pt x="0" y="170620"/>
                  <a:pt x="8944" y="187131"/>
                  <a:pt x="27519" y="199515"/>
                </a:cubicBezTo>
                <a:lnTo>
                  <a:pt x="27519" y="212587"/>
                </a:lnTo>
                <a:cubicBezTo>
                  <a:pt x="11008" y="224283"/>
                  <a:pt x="0" y="240106"/>
                  <a:pt x="0" y="261434"/>
                </a:cubicBezTo>
                <a:lnTo>
                  <a:pt x="0" y="330232"/>
                </a:lnTo>
                <a:cubicBezTo>
                  <a:pt x="0" y="362567"/>
                  <a:pt x="25455" y="385959"/>
                  <a:pt x="74990" y="399030"/>
                </a:cubicBezTo>
                <a:cubicBezTo>
                  <a:pt x="107325" y="407974"/>
                  <a:pt x="148604" y="412790"/>
                  <a:pt x="192635" y="412790"/>
                </a:cubicBezTo>
                <a:cubicBezTo>
                  <a:pt x="192635" y="445125"/>
                  <a:pt x="218091" y="468517"/>
                  <a:pt x="267626" y="481588"/>
                </a:cubicBezTo>
                <a:cubicBezTo>
                  <a:pt x="299961" y="490532"/>
                  <a:pt x="341240" y="495348"/>
                  <a:pt x="385271" y="495348"/>
                </a:cubicBezTo>
                <a:cubicBezTo>
                  <a:pt x="443061" y="495348"/>
                  <a:pt x="577906" y="487092"/>
                  <a:pt x="577906" y="412790"/>
                </a:cubicBezTo>
                <a:lnTo>
                  <a:pt x="577906" y="343992"/>
                </a:lnTo>
                <a:cubicBezTo>
                  <a:pt x="578594" y="324728"/>
                  <a:pt x="569650" y="308217"/>
                  <a:pt x="551075" y="295833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7" name="Graphic 28" descr="Target">
            <a:extLst>
              <a:ext uri="{FF2B5EF4-FFF2-40B4-BE49-F238E27FC236}">
                <a16:creationId xmlns:a16="http://schemas.microsoft.com/office/drawing/2014/main" id="{A6EAFE30-B996-4EB0-9740-BA89C2BC73ED}"/>
              </a:ext>
            </a:extLst>
          </p:cNvPr>
          <p:cNvGrpSpPr/>
          <p:nvPr/>
        </p:nvGrpSpPr>
        <p:grpSpPr>
          <a:xfrm>
            <a:off x="6746017" y="3865502"/>
            <a:ext cx="637915" cy="637915"/>
            <a:chOff x="6746017" y="3865502"/>
            <a:chExt cx="637915" cy="63791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4752EC3-B748-4777-B0FB-691613CE546E}"/>
                </a:ext>
              </a:extLst>
            </p:cNvPr>
            <p:cNvSpPr/>
            <p:nvPr/>
          </p:nvSpPr>
          <p:spPr>
            <a:xfrm>
              <a:off x="7011814" y="4131299"/>
              <a:ext cx="106319" cy="106319"/>
            </a:xfrm>
            <a:custGeom>
              <a:avLst/>
              <a:gdLst>
                <a:gd name="connsiteX0" fmla="*/ 53160 w 106319"/>
                <a:gd name="connsiteY0" fmla="*/ 106319 h 106319"/>
                <a:gd name="connsiteX1" fmla="*/ 0 w 106319"/>
                <a:gd name="connsiteY1" fmla="*/ 53160 h 106319"/>
                <a:gd name="connsiteX2" fmla="*/ 53160 w 106319"/>
                <a:gd name="connsiteY2" fmla="*/ 0 h 106319"/>
                <a:gd name="connsiteX3" fmla="*/ 106319 w 106319"/>
                <a:gd name="connsiteY3" fmla="*/ 53160 h 106319"/>
                <a:gd name="connsiteX4" fmla="*/ 53160 w 106319"/>
                <a:gd name="connsiteY4" fmla="*/ 106319 h 106319"/>
                <a:gd name="connsiteX5" fmla="*/ 53160 w 106319"/>
                <a:gd name="connsiteY5" fmla="*/ 26580 h 106319"/>
                <a:gd name="connsiteX6" fmla="*/ 26580 w 106319"/>
                <a:gd name="connsiteY6" fmla="*/ 53160 h 106319"/>
                <a:gd name="connsiteX7" fmla="*/ 53160 w 106319"/>
                <a:gd name="connsiteY7" fmla="*/ 79739 h 106319"/>
                <a:gd name="connsiteX8" fmla="*/ 79739 w 106319"/>
                <a:gd name="connsiteY8" fmla="*/ 53160 h 106319"/>
                <a:gd name="connsiteX9" fmla="*/ 53160 w 106319"/>
                <a:gd name="connsiteY9" fmla="*/ 26580 h 10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319" h="106319">
                  <a:moveTo>
                    <a:pt x="53160" y="106319"/>
                  </a:moveTo>
                  <a:cubicBezTo>
                    <a:pt x="23800" y="106319"/>
                    <a:pt x="0" y="82519"/>
                    <a:pt x="0" y="53160"/>
                  </a:cubicBezTo>
                  <a:cubicBezTo>
                    <a:pt x="0" y="23800"/>
                    <a:pt x="23800" y="0"/>
                    <a:pt x="53160" y="0"/>
                  </a:cubicBezTo>
                  <a:cubicBezTo>
                    <a:pt x="82519" y="0"/>
                    <a:pt x="106319" y="23800"/>
                    <a:pt x="106319" y="53160"/>
                  </a:cubicBezTo>
                  <a:cubicBezTo>
                    <a:pt x="106319" y="82519"/>
                    <a:pt x="82519" y="106319"/>
                    <a:pt x="53160" y="106319"/>
                  </a:cubicBezTo>
                  <a:close/>
                  <a:moveTo>
                    <a:pt x="53160" y="26580"/>
                  </a:moveTo>
                  <a:cubicBezTo>
                    <a:pt x="38480" y="26580"/>
                    <a:pt x="26580" y="38480"/>
                    <a:pt x="26580" y="53160"/>
                  </a:cubicBezTo>
                  <a:cubicBezTo>
                    <a:pt x="26580" y="67839"/>
                    <a:pt x="38480" y="79739"/>
                    <a:pt x="53160" y="79739"/>
                  </a:cubicBezTo>
                  <a:cubicBezTo>
                    <a:pt x="67839" y="79739"/>
                    <a:pt x="79739" y="67839"/>
                    <a:pt x="79739" y="53160"/>
                  </a:cubicBezTo>
                  <a:cubicBezTo>
                    <a:pt x="79739" y="38480"/>
                    <a:pt x="67839" y="26580"/>
                    <a:pt x="53160" y="2658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7CF08AB-971F-45E9-8EE9-F6F548E506B2}"/>
                </a:ext>
              </a:extLst>
            </p:cNvPr>
            <p:cNvSpPr/>
            <p:nvPr/>
          </p:nvSpPr>
          <p:spPr>
            <a:xfrm>
              <a:off x="6792531" y="3912016"/>
              <a:ext cx="544885" cy="544885"/>
            </a:xfrm>
            <a:custGeom>
              <a:avLst/>
              <a:gdLst>
                <a:gd name="connsiteX0" fmla="*/ 505016 w 544885"/>
                <a:gd name="connsiteY0" fmla="*/ 259153 h 544885"/>
                <a:gd name="connsiteX1" fmla="*/ 285733 w 544885"/>
                <a:gd name="connsiteY1" fmla="*/ 39870 h 544885"/>
                <a:gd name="connsiteX2" fmla="*/ 285733 w 544885"/>
                <a:gd name="connsiteY2" fmla="*/ 0 h 544885"/>
                <a:gd name="connsiteX3" fmla="*/ 259153 w 544885"/>
                <a:gd name="connsiteY3" fmla="*/ 0 h 544885"/>
                <a:gd name="connsiteX4" fmla="*/ 259153 w 544885"/>
                <a:gd name="connsiteY4" fmla="*/ 39870 h 544885"/>
                <a:gd name="connsiteX5" fmla="*/ 39870 w 544885"/>
                <a:gd name="connsiteY5" fmla="*/ 259153 h 544885"/>
                <a:gd name="connsiteX6" fmla="*/ 0 w 544885"/>
                <a:gd name="connsiteY6" fmla="*/ 259153 h 544885"/>
                <a:gd name="connsiteX7" fmla="*/ 0 w 544885"/>
                <a:gd name="connsiteY7" fmla="*/ 285733 h 544885"/>
                <a:gd name="connsiteX8" fmla="*/ 39870 w 544885"/>
                <a:gd name="connsiteY8" fmla="*/ 285733 h 544885"/>
                <a:gd name="connsiteX9" fmla="*/ 259153 w 544885"/>
                <a:gd name="connsiteY9" fmla="*/ 505016 h 544885"/>
                <a:gd name="connsiteX10" fmla="*/ 259153 w 544885"/>
                <a:gd name="connsiteY10" fmla="*/ 544886 h 544885"/>
                <a:gd name="connsiteX11" fmla="*/ 285733 w 544885"/>
                <a:gd name="connsiteY11" fmla="*/ 544886 h 544885"/>
                <a:gd name="connsiteX12" fmla="*/ 285733 w 544885"/>
                <a:gd name="connsiteY12" fmla="*/ 505016 h 544885"/>
                <a:gd name="connsiteX13" fmla="*/ 505016 w 544885"/>
                <a:gd name="connsiteY13" fmla="*/ 285733 h 544885"/>
                <a:gd name="connsiteX14" fmla="*/ 544886 w 544885"/>
                <a:gd name="connsiteY14" fmla="*/ 285733 h 544885"/>
                <a:gd name="connsiteX15" fmla="*/ 544886 w 544885"/>
                <a:gd name="connsiteY15" fmla="*/ 259153 h 544885"/>
                <a:gd name="connsiteX16" fmla="*/ 406405 w 544885"/>
                <a:gd name="connsiteY16" fmla="*/ 285733 h 544885"/>
                <a:gd name="connsiteX17" fmla="*/ 285733 w 544885"/>
                <a:gd name="connsiteY17" fmla="*/ 406405 h 544885"/>
                <a:gd name="connsiteX18" fmla="*/ 285733 w 544885"/>
                <a:gd name="connsiteY18" fmla="*/ 352182 h 544885"/>
                <a:gd name="connsiteX19" fmla="*/ 259153 w 544885"/>
                <a:gd name="connsiteY19" fmla="*/ 352182 h 544885"/>
                <a:gd name="connsiteX20" fmla="*/ 259153 w 544885"/>
                <a:gd name="connsiteY20" fmla="*/ 406405 h 544885"/>
                <a:gd name="connsiteX21" fmla="*/ 138481 w 544885"/>
                <a:gd name="connsiteY21" fmla="*/ 285733 h 544885"/>
                <a:gd name="connsiteX22" fmla="*/ 192703 w 544885"/>
                <a:gd name="connsiteY22" fmla="*/ 285733 h 544885"/>
                <a:gd name="connsiteX23" fmla="*/ 192703 w 544885"/>
                <a:gd name="connsiteY23" fmla="*/ 259153 h 544885"/>
                <a:gd name="connsiteX24" fmla="*/ 138481 w 544885"/>
                <a:gd name="connsiteY24" fmla="*/ 259153 h 544885"/>
                <a:gd name="connsiteX25" fmla="*/ 259153 w 544885"/>
                <a:gd name="connsiteY25" fmla="*/ 138481 h 544885"/>
                <a:gd name="connsiteX26" fmla="*/ 259153 w 544885"/>
                <a:gd name="connsiteY26" fmla="*/ 192703 h 544885"/>
                <a:gd name="connsiteX27" fmla="*/ 285733 w 544885"/>
                <a:gd name="connsiteY27" fmla="*/ 192703 h 544885"/>
                <a:gd name="connsiteX28" fmla="*/ 285733 w 544885"/>
                <a:gd name="connsiteY28" fmla="*/ 138481 h 544885"/>
                <a:gd name="connsiteX29" fmla="*/ 406405 w 544885"/>
                <a:gd name="connsiteY29" fmla="*/ 259153 h 544885"/>
                <a:gd name="connsiteX30" fmla="*/ 352182 w 544885"/>
                <a:gd name="connsiteY30" fmla="*/ 259153 h 544885"/>
                <a:gd name="connsiteX31" fmla="*/ 352182 w 544885"/>
                <a:gd name="connsiteY31" fmla="*/ 285733 h 544885"/>
                <a:gd name="connsiteX32" fmla="*/ 259153 w 544885"/>
                <a:gd name="connsiteY32" fmla="*/ 79739 h 544885"/>
                <a:gd name="connsiteX33" fmla="*/ 259153 w 544885"/>
                <a:gd name="connsiteY33" fmla="*/ 111834 h 544885"/>
                <a:gd name="connsiteX34" fmla="*/ 111768 w 544885"/>
                <a:gd name="connsiteY34" fmla="*/ 259153 h 544885"/>
                <a:gd name="connsiteX35" fmla="*/ 79739 w 544885"/>
                <a:gd name="connsiteY35" fmla="*/ 259153 h 544885"/>
                <a:gd name="connsiteX36" fmla="*/ 259153 w 544885"/>
                <a:gd name="connsiteY36" fmla="*/ 79739 h 544885"/>
                <a:gd name="connsiteX37" fmla="*/ 79739 w 544885"/>
                <a:gd name="connsiteY37" fmla="*/ 285733 h 544885"/>
                <a:gd name="connsiteX38" fmla="*/ 111834 w 544885"/>
                <a:gd name="connsiteY38" fmla="*/ 285733 h 544885"/>
                <a:gd name="connsiteX39" fmla="*/ 259153 w 544885"/>
                <a:gd name="connsiteY39" fmla="*/ 433118 h 544885"/>
                <a:gd name="connsiteX40" fmla="*/ 259153 w 544885"/>
                <a:gd name="connsiteY40" fmla="*/ 465146 h 544885"/>
                <a:gd name="connsiteX41" fmla="*/ 79739 w 544885"/>
                <a:gd name="connsiteY41" fmla="*/ 285733 h 544885"/>
                <a:gd name="connsiteX42" fmla="*/ 285733 w 544885"/>
                <a:gd name="connsiteY42" fmla="*/ 465146 h 544885"/>
                <a:gd name="connsiteX43" fmla="*/ 285733 w 544885"/>
                <a:gd name="connsiteY43" fmla="*/ 433118 h 544885"/>
                <a:gd name="connsiteX44" fmla="*/ 433118 w 544885"/>
                <a:gd name="connsiteY44" fmla="*/ 285733 h 544885"/>
                <a:gd name="connsiteX45" fmla="*/ 465146 w 544885"/>
                <a:gd name="connsiteY45" fmla="*/ 285733 h 544885"/>
                <a:gd name="connsiteX46" fmla="*/ 285733 w 544885"/>
                <a:gd name="connsiteY46" fmla="*/ 465146 h 544885"/>
                <a:gd name="connsiteX47" fmla="*/ 433118 w 544885"/>
                <a:gd name="connsiteY47" fmla="*/ 259153 h 544885"/>
                <a:gd name="connsiteX48" fmla="*/ 285733 w 544885"/>
                <a:gd name="connsiteY48" fmla="*/ 111768 h 544885"/>
                <a:gd name="connsiteX49" fmla="*/ 285733 w 544885"/>
                <a:gd name="connsiteY49" fmla="*/ 79739 h 544885"/>
                <a:gd name="connsiteX50" fmla="*/ 465146 w 544885"/>
                <a:gd name="connsiteY50" fmla="*/ 259153 h 54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4885" h="544885">
                  <a:moveTo>
                    <a:pt x="505016" y="259153"/>
                  </a:moveTo>
                  <a:cubicBezTo>
                    <a:pt x="498048" y="141052"/>
                    <a:pt x="403833" y="46838"/>
                    <a:pt x="285733" y="39870"/>
                  </a:cubicBezTo>
                  <a:lnTo>
                    <a:pt x="285733" y="0"/>
                  </a:lnTo>
                  <a:lnTo>
                    <a:pt x="259153" y="0"/>
                  </a:lnTo>
                  <a:lnTo>
                    <a:pt x="259153" y="39870"/>
                  </a:lnTo>
                  <a:cubicBezTo>
                    <a:pt x="141052" y="46838"/>
                    <a:pt x="46838" y="141052"/>
                    <a:pt x="39870" y="259153"/>
                  </a:cubicBezTo>
                  <a:lnTo>
                    <a:pt x="0" y="259153"/>
                  </a:lnTo>
                  <a:lnTo>
                    <a:pt x="0" y="285733"/>
                  </a:lnTo>
                  <a:lnTo>
                    <a:pt x="39870" y="285733"/>
                  </a:lnTo>
                  <a:cubicBezTo>
                    <a:pt x="46838" y="403833"/>
                    <a:pt x="141052" y="498048"/>
                    <a:pt x="259153" y="505016"/>
                  </a:cubicBezTo>
                  <a:lnTo>
                    <a:pt x="259153" y="544886"/>
                  </a:lnTo>
                  <a:lnTo>
                    <a:pt x="285733" y="544886"/>
                  </a:lnTo>
                  <a:lnTo>
                    <a:pt x="285733" y="505016"/>
                  </a:lnTo>
                  <a:cubicBezTo>
                    <a:pt x="403833" y="498048"/>
                    <a:pt x="498048" y="403833"/>
                    <a:pt x="505016" y="285733"/>
                  </a:cubicBezTo>
                  <a:lnTo>
                    <a:pt x="544886" y="285733"/>
                  </a:lnTo>
                  <a:lnTo>
                    <a:pt x="544886" y="259153"/>
                  </a:lnTo>
                  <a:close/>
                  <a:moveTo>
                    <a:pt x="406405" y="285733"/>
                  </a:moveTo>
                  <a:cubicBezTo>
                    <a:pt x="400020" y="349547"/>
                    <a:pt x="349547" y="400019"/>
                    <a:pt x="285733" y="406405"/>
                  </a:cubicBezTo>
                  <a:lnTo>
                    <a:pt x="285733" y="352182"/>
                  </a:lnTo>
                  <a:lnTo>
                    <a:pt x="259153" y="352182"/>
                  </a:lnTo>
                  <a:lnTo>
                    <a:pt x="259153" y="406405"/>
                  </a:lnTo>
                  <a:cubicBezTo>
                    <a:pt x="195339" y="400020"/>
                    <a:pt x="144867" y="349547"/>
                    <a:pt x="138481" y="285733"/>
                  </a:cubicBezTo>
                  <a:lnTo>
                    <a:pt x="192703" y="285733"/>
                  </a:lnTo>
                  <a:lnTo>
                    <a:pt x="192703" y="259153"/>
                  </a:lnTo>
                  <a:lnTo>
                    <a:pt x="138481" y="259153"/>
                  </a:lnTo>
                  <a:cubicBezTo>
                    <a:pt x="144867" y="195339"/>
                    <a:pt x="195339" y="144867"/>
                    <a:pt x="259153" y="138481"/>
                  </a:cubicBezTo>
                  <a:lnTo>
                    <a:pt x="259153" y="192703"/>
                  </a:lnTo>
                  <a:lnTo>
                    <a:pt x="285733" y="192703"/>
                  </a:lnTo>
                  <a:lnTo>
                    <a:pt x="285733" y="138481"/>
                  </a:lnTo>
                  <a:cubicBezTo>
                    <a:pt x="349547" y="144867"/>
                    <a:pt x="400019" y="195339"/>
                    <a:pt x="406405" y="259153"/>
                  </a:cubicBezTo>
                  <a:lnTo>
                    <a:pt x="352182" y="259153"/>
                  </a:lnTo>
                  <a:lnTo>
                    <a:pt x="352182" y="285733"/>
                  </a:lnTo>
                  <a:close/>
                  <a:moveTo>
                    <a:pt x="259153" y="79739"/>
                  </a:moveTo>
                  <a:lnTo>
                    <a:pt x="259153" y="111834"/>
                  </a:lnTo>
                  <a:cubicBezTo>
                    <a:pt x="180672" y="118426"/>
                    <a:pt x="118395" y="180675"/>
                    <a:pt x="111768" y="259153"/>
                  </a:cubicBezTo>
                  <a:lnTo>
                    <a:pt x="79739" y="259153"/>
                  </a:lnTo>
                  <a:cubicBezTo>
                    <a:pt x="86573" y="163038"/>
                    <a:pt x="163038" y="86573"/>
                    <a:pt x="259153" y="79739"/>
                  </a:cubicBezTo>
                  <a:close/>
                  <a:moveTo>
                    <a:pt x="79739" y="285733"/>
                  </a:moveTo>
                  <a:lnTo>
                    <a:pt x="111834" y="285733"/>
                  </a:lnTo>
                  <a:cubicBezTo>
                    <a:pt x="118426" y="364214"/>
                    <a:pt x="180675" y="426491"/>
                    <a:pt x="259153" y="433118"/>
                  </a:cubicBezTo>
                  <a:lnTo>
                    <a:pt x="259153" y="465146"/>
                  </a:lnTo>
                  <a:cubicBezTo>
                    <a:pt x="163038" y="458313"/>
                    <a:pt x="86573" y="381847"/>
                    <a:pt x="79739" y="285733"/>
                  </a:cubicBezTo>
                  <a:close/>
                  <a:moveTo>
                    <a:pt x="285733" y="465146"/>
                  </a:moveTo>
                  <a:lnTo>
                    <a:pt x="285733" y="433118"/>
                  </a:lnTo>
                  <a:cubicBezTo>
                    <a:pt x="364237" y="426521"/>
                    <a:pt x="426521" y="364237"/>
                    <a:pt x="433118" y="285733"/>
                  </a:cubicBezTo>
                  <a:lnTo>
                    <a:pt x="465146" y="285733"/>
                  </a:lnTo>
                  <a:cubicBezTo>
                    <a:pt x="458313" y="381847"/>
                    <a:pt x="381847" y="458313"/>
                    <a:pt x="285733" y="465146"/>
                  </a:cubicBezTo>
                  <a:close/>
                  <a:moveTo>
                    <a:pt x="433118" y="259153"/>
                  </a:moveTo>
                  <a:cubicBezTo>
                    <a:pt x="426521" y="180649"/>
                    <a:pt x="364237" y="118364"/>
                    <a:pt x="285733" y="111768"/>
                  </a:cubicBezTo>
                  <a:lnTo>
                    <a:pt x="285733" y="79739"/>
                  </a:lnTo>
                  <a:cubicBezTo>
                    <a:pt x="381847" y="86573"/>
                    <a:pt x="458313" y="163038"/>
                    <a:pt x="465146" y="259153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27" descr="Chat">
            <a:extLst>
              <a:ext uri="{FF2B5EF4-FFF2-40B4-BE49-F238E27FC236}">
                <a16:creationId xmlns:a16="http://schemas.microsoft.com/office/drawing/2014/main" id="{3BEA4F02-2F33-48EB-AF6A-A37911928098}"/>
              </a:ext>
            </a:extLst>
          </p:cNvPr>
          <p:cNvGrpSpPr/>
          <p:nvPr/>
        </p:nvGrpSpPr>
        <p:grpSpPr>
          <a:xfrm>
            <a:off x="6746017" y="4824352"/>
            <a:ext cx="637915" cy="637915"/>
            <a:chOff x="6746017" y="4824352"/>
            <a:chExt cx="637915" cy="63791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75BAE7B-B163-4054-BF40-CF0E00FCA868}"/>
                </a:ext>
              </a:extLst>
            </p:cNvPr>
            <p:cNvSpPr/>
            <p:nvPr/>
          </p:nvSpPr>
          <p:spPr>
            <a:xfrm>
              <a:off x="6799176" y="4957250"/>
              <a:ext cx="332247" cy="299022"/>
            </a:xfrm>
            <a:custGeom>
              <a:avLst/>
              <a:gdLst>
                <a:gd name="connsiteX0" fmla="*/ 225928 w 332247"/>
                <a:gd name="connsiteY0" fmla="*/ 46515 h 299022"/>
                <a:gd name="connsiteX1" fmla="*/ 332247 w 332247"/>
                <a:gd name="connsiteY1" fmla="*/ 46515 h 299022"/>
                <a:gd name="connsiteX2" fmla="*/ 332247 w 332247"/>
                <a:gd name="connsiteY2" fmla="*/ 26580 h 299022"/>
                <a:gd name="connsiteX3" fmla="*/ 305668 w 332247"/>
                <a:gd name="connsiteY3" fmla="*/ 0 h 299022"/>
                <a:gd name="connsiteX4" fmla="*/ 26580 w 332247"/>
                <a:gd name="connsiteY4" fmla="*/ 0 h 299022"/>
                <a:gd name="connsiteX5" fmla="*/ 0 w 332247"/>
                <a:gd name="connsiteY5" fmla="*/ 26580 h 299022"/>
                <a:gd name="connsiteX6" fmla="*/ 0 w 332247"/>
                <a:gd name="connsiteY6" fmla="*/ 205993 h 299022"/>
                <a:gd name="connsiteX7" fmla="*/ 26580 w 332247"/>
                <a:gd name="connsiteY7" fmla="*/ 232573 h 299022"/>
                <a:gd name="connsiteX8" fmla="*/ 66449 w 332247"/>
                <a:gd name="connsiteY8" fmla="*/ 232573 h 299022"/>
                <a:gd name="connsiteX9" fmla="*/ 66449 w 332247"/>
                <a:gd name="connsiteY9" fmla="*/ 299023 h 299022"/>
                <a:gd name="connsiteX10" fmla="*/ 132899 w 332247"/>
                <a:gd name="connsiteY10" fmla="*/ 232573 h 299022"/>
                <a:gd name="connsiteX11" fmla="*/ 172769 w 332247"/>
                <a:gd name="connsiteY11" fmla="*/ 232573 h 299022"/>
                <a:gd name="connsiteX12" fmla="*/ 172769 w 332247"/>
                <a:gd name="connsiteY12" fmla="*/ 99674 h 299022"/>
                <a:gd name="connsiteX13" fmla="*/ 225928 w 332247"/>
                <a:gd name="connsiteY13" fmla="*/ 46515 h 29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2247" h="299022">
                  <a:moveTo>
                    <a:pt x="225928" y="46515"/>
                  </a:moveTo>
                  <a:lnTo>
                    <a:pt x="332247" y="46515"/>
                  </a:lnTo>
                  <a:lnTo>
                    <a:pt x="332247" y="26580"/>
                  </a:lnTo>
                  <a:cubicBezTo>
                    <a:pt x="332247" y="11961"/>
                    <a:pt x="320287" y="0"/>
                    <a:pt x="305668" y="0"/>
                  </a:cubicBezTo>
                  <a:lnTo>
                    <a:pt x="26580" y="0"/>
                  </a:lnTo>
                  <a:cubicBezTo>
                    <a:pt x="11961" y="0"/>
                    <a:pt x="0" y="11961"/>
                    <a:pt x="0" y="26580"/>
                  </a:cubicBezTo>
                  <a:lnTo>
                    <a:pt x="0" y="205993"/>
                  </a:lnTo>
                  <a:cubicBezTo>
                    <a:pt x="0" y="220612"/>
                    <a:pt x="11961" y="232573"/>
                    <a:pt x="26580" y="232573"/>
                  </a:cubicBezTo>
                  <a:lnTo>
                    <a:pt x="66449" y="232573"/>
                  </a:lnTo>
                  <a:lnTo>
                    <a:pt x="66449" y="299023"/>
                  </a:lnTo>
                  <a:lnTo>
                    <a:pt x="132899" y="232573"/>
                  </a:lnTo>
                  <a:lnTo>
                    <a:pt x="172769" y="232573"/>
                  </a:lnTo>
                  <a:lnTo>
                    <a:pt x="172769" y="99674"/>
                  </a:lnTo>
                  <a:cubicBezTo>
                    <a:pt x="172769" y="70436"/>
                    <a:pt x="196690" y="46515"/>
                    <a:pt x="225928" y="46515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3E6CBB9-8E55-4A18-AC36-BE9F6BD67E32}"/>
                </a:ext>
              </a:extLst>
            </p:cNvPr>
            <p:cNvSpPr/>
            <p:nvPr/>
          </p:nvSpPr>
          <p:spPr>
            <a:xfrm>
              <a:off x="6998525" y="5030345"/>
              <a:ext cx="332247" cy="299022"/>
            </a:xfrm>
            <a:custGeom>
              <a:avLst/>
              <a:gdLst>
                <a:gd name="connsiteX0" fmla="*/ 305668 w 332247"/>
                <a:gd name="connsiteY0" fmla="*/ 0 h 299022"/>
                <a:gd name="connsiteX1" fmla="*/ 26580 w 332247"/>
                <a:gd name="connsiteY1" fmla="*/ 0 h 299022"/>
                <a:gd name="connsiteX2" fmla="*/ 0 w 332247"/>
                <a:gd name="connsiteY2" fmla="*/ 26580 h 299022"/>
                <a:gd name="connsiteX3" fmla="*/ 0 w 332247"/>
                <a:gd name="connsiteY3" fmla="*/ 205993 h 299022"/>
                <a:gd name="connsiteX4" fmla="*/ 26580 w 332247"/>
                <a:gd name="connsiteY4" fmla="*/ 232573 h 299022"/>
                <a:gd name="connsiteX5" fmla="*/ 199348 w 332247"/>
                <a:gd name="connsiteY5" fmla="*/ 232573 h 299022"/>
                <a:gd name="connsiteX6" fmla="*/ 265798 w 332247"/>
                <a:gd name="connsiteY6" fmla="*/ 299023 h 299022"/>
                <a:gd name="connsiteX7" fmla="*/ 265798 w 332247"/>
                <a:gd name="connsiteY7" fmla="*/ 232573 h 299022"/>
                <a:gd name="connsiteX8" fmla="*/ 305668 w 332247"/>
                <a:gd name="connsiteY8" fmla="*/ 232573 h 299022"/>
                <a:gd name="connsiteX9" fmla="*/ 332247 w 332247"/>
                <a:gd name="connsiteY9" fmla="*/ 205993 h 299022"/>
                <a:gd name="connsiteX10" fmla="*/ 332247 w 332247"/>
                <a:gd name="connsiteY10" fmla="*/ 26580 h 299022"/>
                <a:gd name="connsiteX11" fmla="*/ 305668 w 332247"/>
                <a:gd name="connsiteY11" fmla="*/ 0 h 29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2247" h="299022">
                  <a:moveTo>
                    <a:pt x="305668" y="0"/>
                  </a:moveTo>
                  <a:lnTo>
                    <a:pt x="26580" y="0"/>
                  </a:lnTo>
                  <a:cubicBezTo>
                    <a:pt x="11961" y="0"/>
                    <a:pt x="0" y="11961"/>
                    <a:pt x="0" y="26580"/>
                  </a:cubicBezTo>
                  <a:lnTo>
                    <a:pt x="0" y="205993"/>
                  </a:lnTo>
                  <a:cubicBezTo>
                    <a:pt x="0" y="220612"/>
                    <a:pt x="11961" y="232573"/>
                    <a:pt x="26580" y="232573"/>
                  </a:cubicBezTo>
                  <a:lnTo>
                    <a:pt x="199348" y="232573"/>
                  </a:lnTo>
                  <a:lnTo>
                    <a:pt x="265798" y="299023"/>
                  </a:lnTo>
                  <a:lnTo>
                    <a:pt x="265798" y="232573"/>
                  </a:lnTo>
                  <a:lnTo>
                    <a:pt x="305668" y="232573"/>
                  </a:lnTo>
                  <a:cubicBezTo>
                    <a:pt x="320286" y="232573"/>
                    <a:pt x="332247" y="220612"/>
                    <a:pt x="332247" y="205993"/>
                  </a:cubicBezTo>
                  <a:lnTo>
                    <a:pt x="332247" y="26580"/>
                  </a:lnTo>
                  <a:cubicBezTo>
                    <a:pt x="332247" y="11961"/>
                    <a:pt x="320286" y="0"/>
                    <a:pt x="30566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24" descr="Box">
            <a:extLst>
              <a:ext uri="{FF2B5EF4-FFF2-40B4-BE49-F238E27FC236}">
                <a16:creationId xmlns:a16="http://schemas.microsoft.com/office/drawing/2014/main" id="{52459911-7A5E-4158-ABD3-99BCB96B2E84}"/>
              </a:ext>
            </a:extLst>
          </p:cNvPr>
          <p:cNvGrpSpPr/>
          <p:nvPr/>
        </p:nvGrpSpPr>
        <p:grpSpPr>
          <a:xfrm>
            <a:off x="6837939" y="2954543"/>
            <a:ext cx="454069" cy="542130"/>
            <a:chOff x="6837939" y="2954543"/>
            <a:chExt cx="454069" cy="542130"/>
          </a:xfrm>
          <a:solidFill>
            <a:srgbClr val="000000">
              <a:alpha val="50000"/>
            </a:srgbClr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8DC1C6B-7A76-4182-B0BC-3D58F8D23FB2}"/>
                </a:ext>
              </a:extLst>
            </p:cNvPr>
            <p:cNvSpPr/>
            <p:nvPr/>
          </p:nvSpPr>
          <p:spPr>
            <a:xfrm>
              <a:off x="6837939" y="3029533"/>
              <a:ext cx="330232" cy="200203"/>
            </a:xfrm>
            <a:custGeom>
              <a:avLst/>
              <a:gdLst>
                <a:gd name="connsiteX0" fmla="*/ 103198 w 330232"/>
                <a:gd name="connsiteY0" fmla="*/ 0 h 200203"/>
                <a:gd name="connsiteX1" fmla="*/ 0 w 330232"/>
                <a:gd name="connsiteY1" fmla="*/ 62606 h 200203"/>
                <a:gd name="connsiteX2" fmla="*/ 227035 w 330232"/>
                <a:gd name="connsiteY2" fmla="*/ 200203 h 200203"/>
                <a:gd name="connsiteX3" fmla="*/ 330232 w 330232"/>
                <a:gd name="connsiteY3" fmla="*/ 137597 h 200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232" h="200203">
                  <a:moveTo>
                    <a:pt x="103198" y="0"/>
                  </a:moveTo>
                  <a:lnTo>
                    <a:pt x="0" y="62606"/>
                  </a:lnTo>
                  <a:lnTo>
                    <a:pt x="227035" y="200203"/>
                  </a:lnTo>
                  <a:lnTo>
                    <a:pt x="330232" y="137597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BA76CAD-349B-45B8-B371-006459FFBDED}"/>
                </a:ext>
              </a:extLst>
            </p:cNvPr>
            <p:cNvSpPr/>
            <p:nvPr/>
          </p:nvSpPr>
          <p:spPr>
            <a:xfrm>
              <a:off x="6967280" y="2954543"/>
              <a:ext cx="324728" cy="196763"/>
            </a:xfrm>
            <a:custGeom>
              <a:avLst/>
              <a:gdLst>
                <a:gd name="connsiteX0" fmla="*/ 324728 w 324728"/>
                <a:gd name="connsiteY0" fmla="*/ 137597 h 196763"/>
                <a:gd name="connsiteX1" fmla="*/ 97694 w 324728"/>
                <a:gd name="connsiteY1" fmla="*/ 0 h 196763"/>
                <a:gd name="connsiteX2" fmla="*/ 0 w 324728"/>
                <a:gd name="connsiteY2" fmla="*/ 59167 h 196763"/>
                <a:gd name="connsiteX3" fmla="*/ 227035 w 324728"/>
                <a:gd name="connsiteY3" fmla="*/ 196763 h 19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4728" h="196763">
                  <a:moveTo>
                    <a:pt x="324728" y="137597"/>
                  </a:moveTo>
                  <a:lnTo>
                    <a:pt x="97694" y="0"/>
                  </a:lnTo>
                  <a:lnTo>
                    <a:pt x="0" y="59167"/>
                  </a:lnTo>
                  <a:lnTo>
                    <a:pt x="227035" y="196763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9F3D7A4-A259-4178-9070-981B6B82439D}"/>
                </a:ext>
              </a:extLst>
            </p:cNvPr>
            <p:cNvSpPr/>
            <p:nvPr/>
          </p:nvSpPr>
          <p:spPr>
            <a:xfrm>
              <a:off x="6837939" y="3124475"/>
              <a:ext cx="213274" cy="372198"/>
            </a:xfrm>
            <a:custGeom>
              <a:avLst/>
              <a:gdLst>
                <a:gd name="connsiteX0" fmla="*/ 0 w 213274"/>
                <a:gd name="connsiteY0" fmla="*/ 22703 h 372198"/>
                <a:gd name="connsiteX1" fmla="*/ 0 w 213274"/>
                <a:gd name="connsiteY1" fmla="*/ 242858 h 372198"/>
                <a:gd name="connsiteX2" fmla="*/ 213275 w 213274"/>
                <a:gd name="connsiteY2" fmla="*/ 372199 h 372198"/>
                <a:gd name="connsiteX3" fmla="*/ 213275 w 213274"/>
                <a:gd name="connsiteY3" fmla="*/ 129341 h 372198"/>
                <a:gd name="connsiteX4" fmla="*/ 0 w 213274"/>
                <a:gd name="connsiteY4" fmla="*/ 0 h 37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4" h="372198">
                  <a:moveTo>
                    <a:pt x="0" y="22703"/>
                  </a:moveTo>
                  <a:lnTo>
                    <a:pt x="0" y="242858"/>
                  </a:lnTo>
                  <a:lnTo>
                    <a:pt x="213275" y="372199"/>
                  </a:lnTo>
                  <a:lnTo>
                    <a:pt x="213275" y="129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07DB06F-1B90-435D-B160-B3B6D051C04C}"/>
                </a:ext>
              </a:extLst>
            </p:cNvPr>
            <p:cNvSpPr/>
            <p:nvPr/>
          </p:nvSpPr>
          <p:spPr>
            <a:xfrm>
              <a:off x="7078733" y="3124475"/>
              <a:ext cx="213274" cy="372198"/>
            </a:xfrm>
            <a:custGeom>
              <a:avLst/>
              <a:gdLst>
                <a:gd name="connsiteX0" fmla="*/ 75678 w 213274"/>
                <a:gd name="connsiteY0" fmla="*/ 167180 h 372198"/>
                <a:gd name="connsiteX1" fmla="*/ 27519 w 213274"/>
                <a:gd name="connsiteY1" fmla="*/ 194699 h 372198"/>
                <a:gd name="connsiteX2" fmla="*/ 27519 w 213274"/>
                <a:gd name="connsiteY2" fmla="*/ 146540 h 372198"/>
                <a:gd name="connsiteX3" fmla="*/ 75678 w 213274"/>
                <a:gd name="connsiteY3" fmla="*/ 119021 h 372198"/>
                <a:gd name="connsiteX4" fmla="*/ 75678 w 213274"/>
                <a:gd name="connsiteY4" fmla="*/ 167180 h 372198"/>
                <a:gd name="connsiteX5" fmla="*/ 0 w 213274"/>
                <a:gd name="connsiteY5" fmla="*/ 129341 h 372198"/>
                <a:gd name="connsiteX6" fmla="*/ 0 w 213274"/>
                <a:gd name="connsiteY6" fmla="*/ 372199 h 372198"/>
                <a:gd name="connsiteX7" fmla="*/ 213275 w 213274"/>
                <a:gd name="connsiteY7" fmla="*/ 242858 h 372198"/>
                <a:gd name="connsiteX8" fmla="*/ 213275 w 213274"/>
                <a:gd name="connsiteY8" fmla="*/ 0 h 372198"/>
                <a:gd name="connsiteX9" fmla="*/ 0 w 213274"/>
                <a:gd name="connsiteY9" fmla="*/ 129341 h 37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274" h="372198">
                  <a:moveTo>
                    <a:pt x="75678" y="167180"/>
                  </a:moveTo>
                  <a:lnTo>
                    <a:pt x="27519" y="194699"/>
                  </a:lnTo>
                  <a:lnTo>
                    <a:pt x="27519" y="146540"/>
                  </a:lnTo>
                  <a:lnTo>
                    <a:pt x="75678" y="119021"/>
                  </a:lnTo>
                  <a:lnTo>
                    <a:pt x="75678" y="167180"/>
                  </a:lnTo>
                  <a:close/>
                  <a:moveTo>
                    <a:pt x="0" y="129341"/>
                  </a:moveTo>
                  <a:lnTo>
                    <a:pt x="0" y="372199"/>
                  </a:lnTo>
                  <a:lnTo>
                    <a:pt x="213275" y="242858"/>
                  </a:lnTo>
                  <a:lnTo>
                    <a:pt x="213275" y="0"/>
                  </a:lnTo>
                  <a:lnTo>
                    <a:pt x="0" y="12934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aphic 25" descr="Shopping cart">
            <a:extLst>
              <a:ext uri="{FF2B5EF4-FFF2-40B4-BE49-F238E27FC236}">
                <a16:creationId xmlns:a16="http://schemas.microsoft.com/office/drawing/2014/main" id="{FC069C4C-DBC4-4777-8B2F-313E4BFFCAA9}"/>
              </a:ext>
            </a:extLst>
          </p:cNvPr>
          <p:cNvGrpSpPr/>
          <p:nvPr/>
        </p:nvGrpSpPr>
        <p:grpSpPr>
          <a:xfrm>
            <a:off x="10462964" y="2895377"/>
            <a:ext cx="660464" cy="660464"/>
            <a:chOff x="10462964" y="2895377"/>
            <a:chExt cx="660464" cy="660464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FEDCBE0-E512-45CC-9264-C3A4A7883781}"/>
                </a:ext>
              </a:extLst>
            </p:cNvPr>
            <p:cNvSpPr/>
            <p:nvPr/>
          </p:nvSpPr>
          <p:spPr>
            <a:xfrm>
              <a:off x="10518002" y="2950415"/>
              <a:ext cx="509107" cy="467828"/>
            </a:xfrm>
            <a:custGeom>
              <a:avLst/>
              <a:gdLst>
                <a:gd name="connsiteX0" fmla="*/ 158236 w 509107"/>
                <a:gd name="connsiteY0" fmla="*/ 158236 h 467828"/>
                <a:gd name="connsiteX1" fmla="*/ 82558 w 509107"/>
                <a:gd name="connsiteY1" fmla="*/ 158236 h 467828"/>
                <a:gd name="connsiteX2" fmla="*/ 82558 w 509107"/>
                <a:gd name="connsiteY2" fmla="*/ 110077 h 467828"/>
                <a:gd name="connsiteX3" fmla="*/ 158236 w 509107"/>
                <a:gd name="connsiteY3" fmla="*/ 110077 h 467828"/>
                <a:gd name="connsiteX4" fmla="*/ 158236 w 509107"/>
                <a:gd name="connsiteY4" fmla="*/ 158236 h 467828"/>
                <a:gd name="connsiteX5" fmla="*/ 261434 w 509107"/>
                <a:gd name="connsiteY5" fmla="*/ 110077 h 467828"/>
                <a:gd name="connsiteX6" fmla="*/ 261434 w 509107"/>
                <a:gd name="connsiteY6" fmla="*/ 158236 h 467828"/>
                <a:gd name="connsiteX7" fmla="*/ 185756 w 509107"/>
                <a:gd name="connsiteY7" fmla="*/ 158236 h 467828"/>
                <a:gd name="connsiteX8" fmla="*/ 185756 w 509107"/>
                <a:gd name="connsiteY8" fmla="*/ 110077 h 467828"/>
                <a:gd name="connsiteX9" fmla="*/ 261434 w 509107"/>
                <a:gd name="connsiteY9" fmla="*/ 110077 h 467828"/>
                <a:gd name="connsiteX10" fmla="*/ 364631 w 509107"/>
                <a:gd name="connsiteY10" fmla="*/ 110077 h 467828"/>
                <a:gd name="connsiteX11" fmla="*/ 364631 w 509107"/>
                <a:gd name="connsiteY11" fmla="*/ 158236 h 467828"/>
                <a:gd name="connsiteX12" fmla="*/ 288953 w 509107"/>
                <a:gd name="connsiteY12" fmla="*/ 158236 h 467828"/>
                <a:gd name="connsiteX13" fmla="*/ 288953 w 509107"/>
                <a:gd name="connsiteY13" fmla="*/ 110077 h 467828"/>
                <a:gd name="connsiteX14" fmla="*/ 364631 w 509107"/>
                <a:gd name="connsiteY14" fmla="*/ 110077 h 467828"/>
                <a:gd name="connsiteX15" fmla="*/ 467829 w 509107"/>
                <a:gd name="connsiteY15" fmla="*/ 110077 h 467828"/>
                <a:gd name="connsiteX16" fmla="*/ 467829 w 509107"/>
                <a:gd name="connsiteY16" fmla="*/ 158236 h 467828"/>
                <a:gd name="connsiteX17" fmla="*/ 392151 w 509107"/>
                <a:gd name="connsiteY17" fmla="*/ 158236 h 467828"/>
                <a:gd name="connsiteX18" fmla="*/ 392151 w 509107"/>
                <a:gd name="connsiteY18" fmla="*/ 110077 h 467828"/>
                <a:gd name="connsiteX19" fmla="*/ 467829 w 509107"/>
                <a:gd name="connsiteY19" fmla="*/ 110077 h 467828"/>
                <a:gd name="connsiteX20" fmla="*/ 467829 w 509107"/>
                <a:gd name="connsiteY20" fmla="*/ 233914 h 467828"/>
                <a:gd name="connsiteX21" fmla="*/ 392151 w 509107"/>
                <a:gd name="connsiteY21" fmla="*/ 233914 h 467828"/>
                <a:gd name="connsiteX22" fmla="*/ 392151 w 509107"/>
                <a:gd name="connsiteY22" fmla="*/ 185756 h 467828"/>
                <a:gd name="connsiteX23" fmla="*/ 467829 w 509107"/>
                <a:gd name="connsiteY23" fmla="*/ 185756 h 467828"/>
                <a:gd name="connsiteX24" fmla="*/ 467829 w 509107"/>
                <a:gd name="connsiteY24" fmla="*/ 233914 h 467828"/>
                <a:gd name="connsiteX25" fmla="*/ 467829 w 509107"/>
                <a:gd name="connsiteY25" fmla="*/ 292393 h 467828"/>
                <a:gd name="connsiteX26" fmla="*/ 392151 w 509107"/>
                <a:gd name="connsiteY26" fmla="*/ 299273 h 467828"/>
                <a:gd name="connsiteX27" fmla="*/ 392151 w 509107"/>
                <a:gd name="connsiteY27" fmla="*/ 261434 h 467828"/>
                <a:gd name="connsiteX28" fmla="*/ 467829 w 509107"/>
                <a:gd name="connsiteY28" fmla="*/ 261434 h 467828"/>
                <a:gd name="connsiteX29" fmla="*/ 467829 w 509107"/>
                <a:gd name="connsiteY29" fmla="*/ 292393 h 467828"/>
                <a:gd name="connsiteX30" fmla="*/ 158236 w 509107"/>
                <a:gd name="connsiteY30" fmla="*/ 261434 h 467828"/>
                <a:gd name="connsiteX31" fmla="*/ 158236 w 509107"/>
                <a:gd name="connsiteY31" fmla="*/ 319912 h 467828"/>
                <a:gd name="connsiteX32" fmla="*/ 82558 w 509107"/>
                <a:gd name="connsiteY32" fmla="*/ 326792 h 467828"/>
                <a:gd name="connsiteX33" fmla="*/ 82558 w 509107"/>
                <a:gd name="connsiteY33" fmla="*/ 261434 h 467828"/>
                <a:gd name="connsiteX34" fmla="*/ 158236 w 509107"/>
                <a:gd name="connsiteY34" fmla="*/ 261434 h 467828"/>
                <a:gd name="connsiteX35" fmla="*/ 158236 w 509107"/>
                <a:gd name="connsiteY35" fmla="*/ 233914 h 467828"/>
                <a:gd name="connsiteX36" fmla="*/ 82558 w 509107"/>
                <a:gd name="connsiteY36" fmla="*/ 233914 h 467828"/>
                <a:gd name="connsiteX37" fmla="*/ 82558 w 509107"/>
                <a:gd name="connsiteY37" fmla="*/ 185756 h 467828"/>
                <a:gd name="connsiteX38" fmla="*/ 158236 w 509107"/>
                <a:gd name="connsiteY38" fmla="*/ 185756 h 467828"/>
                <a:gd name="connsiteX39" fmla="*/ 158236 w 509107"/>
                <a:gd name="connsiteY39" fmla="*/ 233914 h 467828"/>
                <a:gd name="connsiteX40" fmla="*/ 261434 w 509107"/>
                <a:gd name="connsiteY40" fmla="*/ 233914 h 467828"/>
                <a:gd name="connsiteX41" fmla="*/ 185756 w 509107"/>
                <a:gd name="connsiteY41" fmla="*/ 233914 h 467828"/>
                <a:gd name="connsiteX42" fmla="*/ 185756 w 509107"/>
                <a:gd name="connsiteY42" fmla="*/ 185756 h 467828"/>
                <a:gd name="connsiteX43" fmla="*/ 261434 w 509107"/>
                <a:gd name="connsiteY43" fmla="*/ 185756 h 467828"/>
                <a:gd name="connsiteX44" fmla="*/ 261434 w 509107"/>
                <a:gd name="connsiteY44" fmla="*/ 233914 h 467828"/>
                <a:gd name="connsiteX45" fmla="*/ 288953 w 509107"/>
                <a:gd name="connsiteY45" fmla="*/ 233914 h 467828"/>
                <a:gd name="connsiteX46" fmla="*/ 288953 w 509107"/>
                <a:gd name="connsiteY46" fmla="*/ 185756 h 467828"/>
                <a:gd name="connsiteX47" fmla="*/ 364631 w 509107"/>
                <a:gd name="connsiteY47" fmla="*/ 185756 h 467828"/>
                <a:gd name="connsiteX48" fmla="*/ 364631 w 509107"/>
                <a:gd name="connsiteY48" fmla="*/ 233914 h 467828"/>
                <a:gd name="connsiteX49" fmla="*/ 288953 w 509107"/>
                <a:gd name="connsiteY49" fmla="*/ 233914 h 467828"/>
                <a:gd name="connsiteX50" fmla="*/ 261434 w 509107"/>
                <a:gd name="connsiteY50" fmla="*/ 310968 h 467828"/>
                <a:gd name="connsiteX51" fmla="*/ 185756 w 509107"/>
                <a:gd name="connsiteY51" fmla="*/ 317848 h 467828"/>
                <a:gd name="connsiteX52" fmla="*/ 185756 w 509107"/>
                <a:gd name="connsiteY52" fmla="*/ 261434 h 467828"/>
                <a:gd name="connsiteX53" fmla="*/ 261434 w 509107"/>
                <a:gd name="connsiteY53" fmla="*/ 261434 h 467828"/>
                <a:gd name="connsiteX54" fmla="*/ 261434 w 509107"/>
                <a:gd name="connsiteY54" fmla="*/ 310968 h 467828"/>
                <a:gd name="connsiteX55" fmla="*/ 288953 w 509107"/>
                <a:gd name="connsiteY55" fmla="*/ 261434 h 467828"/>
                <a:gd name="connsiteX56" fmla="*/ 364631 w 509107"/>
                <a:gd name="connsiteY56" fmla="*/ 261434 h 467828"/>
                <a:gd name="connsiteX57" fmla="*/ 364631 w 509107"/>
                <a:gd name="connsiteY57" fmla="*/ 301337 h 467828"/>
                <a:gd name="connsiteX58" fmla="*/ 288953 w 509107"/>
                <a:gd name="connsiteY58" fmla="*/ 308217 h 467828"/>
                <a:gd name="connsiteX59" fmla="*/ 288953 w 509107"/>
                <a:gd name="connsiteY59" fmla="*/ 261434 h 467828"/>
                <a:gd name="connsiteX60" fmla="*/ 509108 w 509107"/>
                <a:gd name="connsiteY60" fmla="*/ 330232 h 467828"/>
                <a:gd name="connsiteX61" fmla="*/ 509108 w 509107"/>
                <a:gd name="connsiteY61" fmla="*/ 68798 h 467828"/>
                <a:gd name="connsiteX62" fmla="*/ 82558 w 509107"/>
                <a:gd name="connsiteY62" fmla="*/ 68798 h 467828"/>
                <a:gd name="connsiteX63" fmla="*/ 82558 w 509107"/>
                <a:gd name="connsiteY63" fmla="*/ 61919 h 467828"/>
                <a:gd name="connsiteX64" fmla="*/ 20640 w 509107"/>
                <a:gd name="connsiteY64" fmla="*/ 0 h 467828"/>
                <a:gd name="connsiteX65" fmla="*/ 0 w 509107"/>
                <a:gd name="connsiteY65" fmla="*/ 20640 h 467828"/>
                <a:gd name="connsiteX66" fmla="*/ 20640 w 509107"/>
                <a:gd name="connsiteY66" fmla="*/ 41279 h 467828"/>
                <a:gd name="connsiteX67" fmla="*/ 41279 w 509107"/>
                <a:gd name="connsiteY67" fmla="*/ 61919 h 467828"/>
                <a:gd name="connsiteX68" fmla="*/ 41279 w 509107"/>
                <a:gd name="connsiteY68" fmla="*/ 405910 h 467828"/>
                <a:gd name="connsiteX69" fmla="*/ 103198 w 509107"/>
                <a:gd name="connsiteY69" fmla="*/ 467829 h 467828"/>
                <a:gd name="connsiteX70" fmla="*/ 123837 w 509107"/>
                <a:gd name="connsiteY70" fmla="*/ 467829 h 467828"/>
                <a:gd name="connsiteX71" fmla="*/ 426550 w 509107"/>
                <a:gd name="connsiteY71" fmla="*/ 467829 h 467828"/>
                <a:gd name="connsiteX72" fmla="*/ 488468 w 509107"/>
                <a:gd name="connsiteY72" fmla="*/ 467829 h 467828"/>
                <a:gd name="connsiteX73" fmla="*/ 509108 w 509107"/>
                <a:gd name="connsiteY73" fmla="*/ 447189 h 467828"/>
                <a:gd name="connsiteX74" fmla="*/ 488468 w 509107"/>
                <a:gd name="connsiteY74" fmla="*/ 426550 h 467828"/>
                <a:gd name="connsiteX75" fmla="*/ 103198 w 509107"/>
                <a:gd name="connsiteY75" fmla="*/ 426550 h 467828"/>
                <a:gd name="connsiteX76" fmla="*/ 82558 w 509107"/>
                <a:gd name="connsiteY76" fmla="*/ 405910 h 467828"/>
                <a:gd name="connsiteX77" fmla="*/ 82558 w 509107"/>
                <a:gd name="connsiteY77" fmla="*/ 368071 h 467828"/>
                <a:gd name="connsiteX78" fmla="*/ 509108 w 509107"/>
                <a:gd name="connsiteY78" fmla="*/ 330232 h 46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09107" h="467828">
                  <a:moveTo>
                    <a:pt x="158236" y="158236"/>
                  </a:moveTo>
                  <a:lnTo>
                    <a:pt x="82558" y="158236"/>
                  </a:lnTo>
                  <a:lnTo>
                    <a:pt x="82558" y="110077"/>
                  </a:lnTo>
                  <a:lnTo>
                    <a:pt x="158236" y="110077"/>
                  </a:lnTo>
                  <a:lnTo>
                    <a:pt x="158236" y="158236"/>
                  </a:lnTo>
                  <a:close/>
                  <a:moveTo>
                    <a:pt x="261434" y="110077"/>
                  </a:moveTo>
                  <a:lnTo>
                    <a:pt x="261434" y="158236"/>
                  </a:lnTo>
                  <a:lnTo>
                    <a:pt x="185756" y="158236"/>
                  </a:lnTo>
                  <a:lnTo>
                    <a:pt x="185756" y="110077"/>
                  </a:lnTo>
                  <a:lnTo>
                    <a:pt x="261434" y="110077"/>
                  </a:lnTo>
                  <a:close/>
                  <a:moveTo>
                    <a:pt x="364631" y="110077"/>
                  </a:moveTo>
                  <a:lnTo>
                    <a:pt x="364631" y="158236"/>
                  </a:lnTo>
                  <a:lnTo>
                    <a:pt x="288953" y="158236"/>
                  </a:lnTo>
                  <a:lnTo>
                    <a:pt x="288953" y="110077"/>
                  </a:lnTo>
                  <a:lnTo>
                    <a:pt x="364631" y="110077"/>
                  </a:lnTo>
                  <a:close/>
                  <a:moveTo>
                    <a:pt x="467829" y="110077"/>
                  </a:moveTo>
                  <a:lnTo>
                    <a:pt x="467829" y="158236"/>
                  </a:lnTo>
                  <a:lnTo>
                    <a:pt x="392151" y="158236"/>
                  </a:lnTo>
                  <a:lnTo>
                    <a:pt x="392151" y="110077"/>
                  </a:lnTo>
                  <a:lnTo>
                    <a:pt x="467829" y="110077"/>
                  </a:lnTo>
                  <a:close/>
                  <a:moveTo>
                    <a:pt x="467829" y="233914"/>
                  </a:moveTo>
                  <a:lnTo>
                    <a:pt x="392151" y="233914"/>
                  </a:lnTo>
                  <a:lnTo>
                    <a:pt x="392151" y="185756"/>
                  </a:lnTo>
                  <a:lnTo>
                    <a:pt x="467829" y="185756"/>
                  </a:lnTo>
                  <a:lnTo>
                    <a:pt x="467829" y="233914"/>
                  </a:lnTo>
                  <a:close/>
                  <a:moveTo>
                    <a:pt x="467829" y="292393"/>
                  </a:moveTo>
                  <a:lnTo>
                    <a:pt x="392151" y="299273"/>
                  </a:lnTo>
                  <a:lnTo>
                    <a:pt x="392151" y="261434"/>
                  </a:lnTo>
                  <a:lnTo>
                    <a:pt x="467829" y="261434"/>
                  </a:lnTo>
                  <a:lnTo>
                    <a:pt x="467829" y="292393"/>
                  </a:lnTo>
                  <a:close/>
                  <a:moveTo>
                    <a:pt x="158236" y="261434"/>
                  </a:moveTo>
                  <a:lnTo>
                    <a:pt x="158236" y="319912"/>
                  </a:lnTo>
                  <a:lnTo>
                    <a:pt x="82558" y="326792"/>
                  </a:lnTo>
                  <a:lnTo>
                    <a:pt x="82558" y="261434"/>
                  </a:lnTo>
                  <a:lnTo>
                    <a:pt x="158236" y="261434"/>
                  </a:lnTo>
                  <a:close/>
                  <a:moveTo>
                    <a:pt x="158236" y="233914"/>
                  </a:moveTo>
                  <a:lnTo>
                    <a:pt x="82558" y="233914"/>
                  </a:lnTo>
                  <a:lnTo>
                    <a:pt x="82558" y="185756"/>
                  </a:lnTo>
                  <a:lnTo>
                    <a:pt x="158236" y="185756"/>
                  </a:lnTo>
                  <a:lnTo>
                    <a:pt x="158236" y="233914"/>
                  </a:lnTo>
                  <a:close/>
                  <a:moveTo>
                    <a:pt x="261434" y="233914"/>
                  </a:moveTo>
                  <a:lnTo>
                    <a:pt x="185756" y="233914"/>
                  </a:lnTo>
                  <a:lnTo>
                    <a:pt x="185756" y="185756"/>
                  </a:lnTo>
                  <a:lnTo>
                    <a:pt x="261434" y="185756"/>
                  </a:lnTo>
                  <a:lnTo>
                    <a:pt x="261434" y="233914"/>
                  </a:lnTo>
                  <a:close/>
                  <a:moveTo>
                    <a:pt x="288953" y="233914"/>
                  </a:moveTo>
                  <a:lnTo>
                    <a:pt x="288953" y="185756"/>
                  </a:lnTo>
                  <a:lnTo>
                    <a:pt x="364631" y="185756"/>
                  </a:lnTo>
                  <a:lnTo>
                    <a:pt x="364631" y="233914"/>
                  </a:lnTo>
                  <a:lnTo>
                    <a:pt x="288953" y="233914"/>
                  </a:lnTo>
                  <a:close/>
                  <a:moveTo>
                    <a:pt x="261434" y="310968"/>
                  </a:moveTo>
                  <a:lnTo>
                    <a:pt x="185756" y="317848"/>
                  </a:lnTo>
                  <a:lnTo>
                    <a:pt x="185756" y="261434"/>
                  </a:lnTo>
                  <a:lnTo>
                    <a:pt x="261434" y="261434"/>
                  </a:lnTo>
                  <a:lnTo>
                    <a:pt x="261434" y="310968"/>
                  </a:lnTo>
                  <a:close/>
                  <a:moveTo>
                    <a:pt x="288953" y="261434"/>
                  </a:moveTo>
                  <a:lnTo>
                    <a:pt x="364631" y="261434"/>
                  </a:lnTo>
                  <a:lnTo>
                    <a:pt x="364631" y="301337"/>
                  </a:lnTo>
                  <a:lnTo>
                    <a:pt x="288953" y="308217"/>
                  </a:lnTo>
                  <a:lnTo>
                    <a:pt x="288953" y="261434"/>
                  </a:lnTo>
                  <a:close/>
                  <a:moveTo>
                    <a:pt x="509108" y="330232"/>
                  </a:moveTo>
                  <a:lnTo>
                    <a:pt x="509108" y="68798"/>
                  </a:lnTo>
                  <a:lnTo>
                    <a:pt x="82558" y="68798"/>
                  </a:lnTo>
                  <a:lnTo>
                    <a:pt x="82558" y="61919"/>
                  </a:lnTo>
                  <a:cubicBezTo>
                    <a:pt x="82558" y="27519"/>
                    <a:pt x="55039" y="0"/>
                    <a:pt x="20640" y="0"/>
                  </a:cubicBezTo>
                  <a:cubicBezTo>
                    <a:pt x="8944" y="0"/>
                    <a:pt x="0" y="8944"/>
                    <a:pt x="0" y="20640"/>
                  </a:cubicBezTo>
                  <a:cubicBezTo>
                    <a:pt x="0" y="32335"/>
                    <a:pt x="8944" y="41279"/>
                    <a:pt x="20640" y="41279"/>
                  </a:cubicBezTo>
                  <a:cubicBezTo>
                    <a:pt x="32335" y="41279"/>
                    <a:pt x="41279" y="50223"/>
                    <a:pt x="41279" y="61919"/>
                  </a:cubicBezTo>
                  <a:lnTo>
                    <a:pt x="41279" y="405910"/>
                  </a:lnTo>
                  <a:cubicBezTo>
                    <a:pt x="41279" y="440309"/>
                    <a:pt x="68798" y="467829"/>
                    <a:pt x="103198" y="467829"/>
                  </a:cubicBezTo>
                  <a:lnTo>
                    <a:pt x="123837" y="467829"/>
                  </a:lnTo>
                  <a:lnTo>
                    <a:pt x="426550" y="467829"/>
                  </a:lnTo>
                  <a:lnTo>
                    <a:pt x="488468" y="467829"/>
                  </a:lnTo>
                  <a:cubicBezTo>
                    <a:pt x="500164" y="467829"/>
                    <a:pt x="509108" y="458885"/>
                    <a:pt x="509108" y="447189"/>
                  </a:cubicBezTo>
                  <a:cubicBezTo>
                    <a:pt x="509108" y="435493"/>
                    <a:pt x="500164" y="426550"/>
                    <a:pt x="488468" y="426550"/>
                  </a:cubicBezTo>
                  <a:lnTo>
                    <a:pt x="103198" y="426550"/>
                  </a:lnTo>
                  <a:cubicBezTo>
                    <a:pt x="91502" y="426550"/>
                    <a:pt x="82558" y="417606"/>
                    <a:pt x="82558" y="405910"/>
                  </a:cubicBezTo>
                  <a:lnTo>
                    <a:pt x="82558" y="368071"/>
                  </a:lnTo>
                  <a:lnTo>
                    <a:pt x="509108" y="33023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50C79CC-BB94-4016-9ED6-8919B7B284FF}"/>
                </a:ext>
              </a:extLst>
            </p:cNvPr>
            <p:cNvSpPr/>
            <p:nvPr/>
          </p:nvSpPr>
          <p:spPr>
            <a:xfrm>
              <a:off x="10600560" y="3418244"/>
              <a:ext cx="82558" cy="82558"/>
            </a:xfrm>
            <a:custGeom>
              <a:avLst/>
              <a:gdLst>
                <a:gd name="connsiteX0" fmla="*/ 82558 w 82558"/>
                <a:gd name="connsiteY0" fmla="*/ 41279 h 82558"/>
                <a:gd name="connsiteX1" fmla="*/ 41279 w 82558"/>
                <a:gd name="connsiteY1" fmla="*/ 82558 h 82558"/>
                <a:gd name="connsiteX2" fmla="*/ 0 w 82558"/>
                <a:gd name="connsiteY2" fmla="*/ 41279 h 82558"/>
                <a:gd name="connsiteX3" fmla="*/ 41279 w 82558"/>
                <a:gd name="connsiteY3" fmla="*/ 0 h 82558"/>
                <a:gd name="connsiteX4" fmla="*/ 82558 w 82558"/>
                <a:gd name="connsiteY4" fmla="*/ 41279 h 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8" h="82558">
                  <a:moveTo>
                    <a:pt x="82558" y="41279"/>
                  </a:moveTo>
                  <a:cubicBezTo>
                    <a:pt x="82558" y="64077"/>
                    <a:pt x="64077" y="82558"/>
                    <a:pt x="41279" y="82558"/>
                  </a:cubicBezTo>
                  <a:cubicBezTo>
                    <a:pt x="18481" y="82558"/>
                    <a:pt x="0" y="64077"/>
                    <a:pt x="0" y="41279"/>
                  </a:cubicBezTo>
                  <a:cubicBezTo>
                    <a:pt x="0" y="18481"/>
                    <a:pt x="18481" y="0"/>
                    <a:pt x="41279" y="0"/>
                  </a:cubicBezTo>
                  <a:cubicBezTo>
                    <a:pt x="64077" y="0"/>
                    <a:pt x="82558" y="18481"/>
                    <a:pt x="82558" y="41279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A74A2A9-DC66-422C-B299-4DBF64F72D98}"/>
                </a:ext>
              </a:extLst>
            </p:cNvPr>
            <p:cNvSpPr/>
            <p:nvPr/>
          </p:nvSpPr>
          <p:spPr>
            <a:xfrm>
              <a:off x="10903273" y="3418244"/>
              <a:ext cx="82558" cy="82558"/>
            </a:xfrm>
            <a:custGeom>
              <a:avLst/>
              <a:gdLst>
                <a:gd name="connsiteX0" fmla="*/ 82558 w 82558"/>
                <a:gd name="connsiteY0" fmla="*/ 41279 h 82558"/>
                <a:gd name="connsiteX1" fmla="*/ 41279 w 82558"/>
                <a:gd name="connsiteY1" fmla="*/ 82558 h 82558"/>
                <a:gd name="connsiteX2" fmla="*/ 0 w 82558"/>
                <a:gd name="connsiteY2" fmla="*/ 41279 h 82558"/>
                <a:gd name="connsiteX3" fmla="*/ 41279 w 82558"/>
                <a:gd name="connsiteY3" fmla="*/ 0 h 82558"/>
                <a:gd name="connsiteX4" fmla="*/ 82558 w 82558"/>
                <a:gd name="connsiteY4" fmla="*/ 41279 h 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8" h="82558">
                  <a:moveTo>
                    <a:pt x="82558" y="41279"/>
                  </a:moveTo>
                  <a:cubicBezTo>
                    <a:pt x="82558" y="64077"/>
                    <a:pt x="64077" y="82558"/>
                    <a:pt x="41279" y="82558"/>
                  </a:cubicBezTo>
                  <a:cubicBezTo>
                    <a:pt x="18481" y="82558"/>
                    <a:pt x="0" y="64077"/>
                    <a:pt x="0" y="41279"/>
                  </a:cubicBezTo>
                  <a:cubicBezTo>
                    <a:pt x="0" y="18481"/>
                    <a:pt x="18481" y="0"/>
                    <a:pt x="41279" y="0"/>
                  </a:cubicBezTo>
                  <a:cubicBezTo>
                    <a:pt x="64077" y="0"/>
                    <a:pt x="82558" y="18481"/>
                    <a:pt x="82558" y="41279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26" descr="Megaphone">
            <a:extLst>
              <a:ext uri="{FF2B5EF4-FFF2-40B4-BE49-F238E27FC236}">
                <a16:creationId xmlns:a16="http://schemas.microsoft.com/office/drawing/2014/main" id="{1F3E274E-488C-481E-AF7B-18F38A3525DD}"/>
              </a:ext>
            </a:extLst>
          </p:cNvPr>
          <p:cNvGrpSpPr/>
          <p:nvPr/>
        </p:nvGrpSpPr>
        <p:grpSpPr>
          <a:xfrm>
            <a:off x="10474239" y="3867619"/>
            <a:ext cx="637915" cy="637915"/>
            <a:chOff x="10474239" y="3867619"/>
            <a:chExt cx="637915" cy="63791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91592F5-7B53-49A5-B27F-F501B78DA5C9}"/>
                </a:ext>
              </a:extLst>
            </p:cNvPr>
            <p:cNvSpPr/>
            <p:nvPr/>
          </p:nvSpPr>
          <p:spPr>
            <a:xfrm>
              <a:off x="10529513" y="4292352"/>
              <a:ext cx="79497" cy="108735"/>
            </a:xfrm>
            <a:custGeom>
              <a:avLst/>
              <a:gdLst>
                <a:gd name="connsiteX0" fmla="*/ 37091 w 79497"/>
                <a:gd name="connsiteY0" fmla="*/ 9846 h 108735"/>
                <a:gd name="connsiteX1" fmla="*/ 9846 w 79497"/>
                <a:gd name="connsiteY1" fmla="*/ 2537 h 108735"/>
                <a:gd name="connsiteX2" fmla="*/ 2537 w 79497"/>
                <a:gd name="connsiteY2" fmla="*/ 29781 h 108735"/>
                <a:gd name="connsiteX3" fmla="*/ 42407 w 79497"/>
                <a:gd name="connsiteY3" fmla="*/ 98889 h 108735"/>
                <a:gd name="connsiteX4" fmla="*/ 69651 w 79497"/>
                <a:gd name="connsiteY4" fmla="*/ 106198 h 108735"/>
                <a:gd name="connsiteX5" fmla="*/ 76960 w 79497"/>
                <a:gd name="connsiteY5" fmla="*/ 78954 h 108735"/>
                <a:gd name="connsiteX6" fmla="*/ 37091 w 79497"/>
                <a:gd name="connsiteY6" fmla="*/ 9846 h 10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497" h="108735">
                  <a:moveTo>
                    <a:pt x="37091" y="9846"/>
                  </a:moveTo>
                  <a:cubicBezTo>
                    <a:pt x="31775" y="544"/>
                    <a:pt x="19149" y="-2779"/>
                    <a:pt x="9846" y="2537"/>
                  </a:cubicBezTo>
                  <a:cubicBezTo>
                    <a:pt x="544" y="7853"/>
                    <a:pt x="-2779" y="20478"/>
                    <a:pt x="2537" y="29781"/>
                  </a:cubicBezTo>
                  <a:lnTo>
                    <a:pt x="42407" y="98889"/>
                  </a:lnTo>
                  <a:cubicBezTo>
                    <a:pt x="47723" y="108192"/>
                    <a:pt x="60348" y="111514"/>
                    <a:pt x="69651" y="106198"/>
                  </a:cubicBezTo>
                  <a:cubicBezTo>
                    <a:pt x="78954" y="100882"/>
                    <a:pt x="82276" y="88257"/>
                    <a:pt x="76960" y="78954"/>
                  </a:cubicBezTo>
                  <a:lnTo>
                    <a:pt x="37091" y="9846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2564952-25F7-4187-A80D-10728BC80022}"/>
                </a:ext>
              </a:extLst>
            </p:cNvPr>
            <p:cNvSpPr/>
            <p:nvPr/>
          </p:nvSpPr>
          <p:spPr>
            <a:xfrm>
              <a:off x="10579893" y="3975487"/>
              <a:ext cx="474436" cy="421730"/>
            </a:xfrm>
            <a:custGeom>
              <a:avLst/>
              <a:gdLst>
                <a:gd name="connsiteX0" fmla="*/ 278423 w 474436"/>
                <a:gd name="connsiteY0" fmla="*/ 367245 h 421730"/>
                <a:gd name="connsiteX1" fmla="*/ 186059 w 474436"/>
                <a:gd name="connsiteY1" fmla="*/ 393825 h 421730"/>
                <a:gd name="connsiteX2" fmla="*/ 164130 w 474436"/>
                <a:gd name="connsiteY2" fmla="*/ 369903 h 421730"/>
                <a:gd name="connsiteX3" fmla="*/ 284404 w 474436"/>
                <a:gd name="connsiteY3" fmla="*/ 335349 h 421730"/>
                <a:gd name="connsiteX4" fmla="*/ 278423 w 474436"/>
                <a:gd name="connsiteY4" fmla="*/ 367245 h 421730"/>
                <a:gd name="connsiteX5" fmla="*/ 472456 w 474436"/>
                <a:gd name="connsiteY5" fmla="*/ 264248 h 421730"/>
                <a:gd name="connsiteX6" fmla="*/ 427935 w 474436"/>
                <a:gd name="connsiteY6" fmla="*/ 187167 h 421730"/>
                <a:gd name="connsiteX7" fmla="*/ 368130 w 474436"/>
                <a:gd name="connsiteY7" fmla="*/ 83506 h 421730"/>
                <a:gd name="connsiteX8" fmla="*/ 323609 w 474436"/>
                <a:gd name="connsiteY8" fmla="*/ 6424 h 421730"/>
                <a:gd name="connsiteX9" fmla="*/ 303010 w 474436"/>
                <a:gd name="connsiteY9" fmla="*/ 3766 h 421730"/>
                <a:gd name="connsiteX10" fmla="*/ 0 w 474436"/>
                <a:gd name="connsiteY10" fmla="*/ 296144 h 421730"/>
                <a:gd name="connsiteX11" fmla="*/ 59805 w 474436"/>
                <a:gd name="connsiteY11" fmla="*/ 399805 h 421730"/>
                <a:gd name="connsiteX12" fmla="*/ 135557 w 474436"/>
                <a:gd name="connsiteY12" fmla="*/ 378541 h 421730"/>
                <a:gd name="connsiteX13" fmla="*/ 169446 w 474436"/>
                <a:gd name="connsiteY13" fmla="*/ 415089 h 421730"/>
                <a:gd name="connsiteX14" fmla="*/ 189381 w 474436"/>
                <a:gd name="connsiteY14" fmla="*/ 421069 h 421730"/>
                <a:gd name="connsiteX15" fmla="*/ 289720 w 474436"/>
                <a:gd name="connsiteY15" fmla="*/ 392496 h 421730"/>
                <a:gd name="connsiteX16" fmla="*/ 294371 w 474436"/>
                <a:gd name="connsiteY16" fmla="*/ 390502 h 421730"/>
                <a:gd name="connsiteX17" fmla="*/ 303674 w 474436"/>
                <a:gd name="connsiteY17" fmla="*/ 377212 h 421730"/>
                <a:gd name="connsiteX18" fmla="*/ 312977 w 474436"/>
                <a:gd name="connsiteY18" fmla="*/ 328040 h 421730"/>
                <a:gd name="connsiteX19" fmla="*/ 465146 w 474436"/>
                <a:gd name="connsiteY19" fmla="*/ 284848 h 421730"/>
                <a:gd name="connsiteX20" fmla="*/ 472456 w 474436"/>
                <a:gd name="connsiteY20" fmla="*/ 264248 h 42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74436" h="421730">
                  <a:moveTo>
                    <a:pt x="278423" y="367245"/>
                  </a:moveTo>
                  <a:lnTo>
                    <a:pt x="186059" y="393825"/>
                  </a:lnTo>
                  <a:lnTo>
                    <a:pt x="164130" y="369903"/>
                  </a:lnTo>
                  <a:lnTo>
                    <a:pt x="284404" y="335349"/>
                  </a:lnTo>
                  <a:lnTo>
                    <a:pt x="278423" y="367245"/>
                  </a:lnTo>
                  <a:close/>
                  <a:moveTo>
                    <a:pt x="472456" y="264248"/>
                  </a:moveTo>
                  <a:lnTo>
                    <a:pt x="427935" y="187167"/>
                  </a:lnTo>
                  <a:lnTo>
                    <a:pt x="368130" y="83506"/>
                  </a:lnTo>
                  <a:lnTo>
                    <a:pt x="323609" y="6424"/>
                  </a:lnTo>
                  <a:cubicBezTo>
                    <a:pt x="318958" y="-885"/>
                    <a:pt x="308990" y="-2214"/>
                    <a:pt x="303010" y="3766"/>
                  </a:cubicBezTo>
                  <a:lnTo>
                    <a:pt x="0" y="296144"/>
                  </a:lnTo>
                  <a:lnTo>
                    <a:pt x="59805" y="399805"/>
                  </a:lnTo>
                  <a:lnTo>
                    <a:pt x="135557" y="378541"/>
                  </a:lnTo>
                  <a:lnTo>
                    <a:pt x="169446" y="415089"/>
                  </a:lnTo>
                  <a:cubicBezTo>
                    <a:pt x="174762" y="420405"/>
                    <a:pt x="182072" y="423063"/>
                    <a:pt x="189381" y="421069"/>
                  </a:cubicBezTo>
                  <a:lnTo>
                    <a:pt x="289720" y="392496"/>
                  </a:lnTo>
                  <a:cubicBezTo>
                    <a:pt x="291049" y="391831"/>
                    <a:pt x="293042" y="391167"/>
                    <a:pt x="294371" y="390502"/>
                  </a:cubicBezTo>
                  <a:cubicBezTo>
                    <a:pt x="299023" y="387844"/>
                    <a:pt x="303010" y="382528"/>
                    <a:pt x="303674" y="377212"/>
                  </a:cubicBezTo>
                  <a:lnTo>
                    <a:pt x="312977" y="328040"/>
                  </a:lnTo>
                  <a:lnTo>
                    <a:pt x="465146" y="284848"/>
                  </a:lnTo>
                  <a:cubicBezTo>
                    <a:pt x="473120" y="281525"/>
                    <a:pt x="477107" y="271558"/>
                    <a:pt x="472456" y="264248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5" name="Graphic 30" descr="Hourglass">
            <a:extLst>
              <a:ext uri="{FF2B5EF4-FFF2-40B4-BE49-F238E27FC236}">
                <a16:creationId xmlns:a16="http://schemas.microsoft.com/office/drawing/2014/main" id="{36AA1BF6-7F5E-4F34-99E1-1AF40CE88EFC}"/>
              </a:ext>
            </a:extLst>
          </p:cNvPr>
          <p:cNvSpPr/>
          <p:nvPr/>
        </p:nvSpPr>
        <p:spPr>
          <a:xfrm>
            <a:off x="10607137" y="4881745"/>
            <a:ext cx="372117" cy="531595"/>
          </a:xfrm>
          <a:custGeom>
            <a:avLst/>
            <a:gdLst>
              <a:gd name="connsiteX0" fmla="*/ 223270 w 372117"/>
              <a:gd name="connsiteY0" fmla="*/ 301016 h 531595"/>
              <a:gd name="connsiteX1" fmla="*/ 283075 w 372117"/>
              <a:gd name="connsiteY1" fmla="*/ 385407 h 531595"/>
              <a:gd name="connsiteX2" fmla="*/ 89042 w 372117"/>
              <a:gd name="connsiteY2" fmla="*/ 385407 h 531595"/>
              <a:gd name="connsiteX3" fmla="*/ 148847 w 372117"/>
              <a:gd name="connsiteY3" fmla="*/ 301016 h 531595"/>
              <a:gd name="connsiteX4" fmla="*/ 166124 w 372117"/>
              <a:gd name="connsiteY4" fmla="*/ 265798 h 531595"/>
              <a:gd name="connsiteX5" fmla="*/ 148847 w 372117"/>
              <a:gd name="connsiteY5" fmla="*/ 230580 h 531595"/>
              <a:gd name="connsiteX6" fmla="*/ 57811 w 372117"/>
              <a:gd name="connsiteY6" fmla="*/ 39870 h 531595"/>
              <a:gd name="connsiteX7" fmla="*/ 314971 w 372117"/>
              <a:gd name="connsiteY7" fmla="*/ 39870 h 531595"/>
              <a:gd name="connsiteX8" fmla="*/ 223935 w 372117"/>
              <a:gd name="connsiteY8" fmla="*/ 230580 h 531595"/>
              <a:gd name="connsiteX9" fmla="*/ 205993 w 372117"/>
              <a:gd name="connsiteY9" fmla="*/ 265798 h 531595"/>
              <a:gd name="connsiteX10" fmla="*/ 223270 w 372117"/>
              <a:gd name="connsiteY10" fmla="*/ 301016 h 531595"/>
              <a:gd name="connsiteX11" fmla="*/ 354176 w 372117"/>
              <a:gd name="connsiteY11" fmla="*/ 39870 h 531595"/>
              <a:gd name="connsiteX12" fmla="*/ 372117 w 372117"/>
              <a:gd name="connsiteY12" fmla="*/ 39870 h 531595"/>
              <a:gd name="connsiteX13" fmla="*/ 372117 w 372117"/>
              <a:gd name="connsiteY13" fmla="*/ 0 h 531595"/>
              <a:gd name="connsiteX14" fmla="*/ 0 w 372117"/>
              <a:gd name="connsiteY14" fmla="*/ 0 h 531595"/>
              <a:gd name="connsiteX15" fmla="*/ 0 w 372117"/>
              <a:gd name="connsiteY15" fmla="*/ 39870 h 531595"/>
              <a:gd name="connsiteX16" fmla="*/ 17277 w 372117"/>
              <a:gd name="connsiteY16" fmla="*/ 39870 h 531595"/>
              <a:gd name="connsiteX17" fmla="*/ 128912 w 372117"/>
              <a:gd name="connsiteY17" fmla="*/ 265798 h 531595"/>
              <a:gd name="connsiteX18" fmla="*/ 17277 w 372117"/>
              <a:gd name="connsiteY18" fmla="*/ 491726 h 531595"/>
              <a:gd name="connsiteX19" fmla="*/ 0 w 372117"/>
              <a:gd name="connsiteY19" fmla="*/ 491726 h 531595"/>
              <a:gd name="connsiteX20" fmla="*/ 0 w 372117"/>
              <a:gd name="connsiteY20" fmla="*/ 531596 h 531595"/>
              <a:gd name="connsiteX21" fmla="*/ 372117 w 372117"/>
              <a:gd name="connsiteY21" fmla="*/ 531596 h 531595"/>
              <a:gd name="connsiteX22" fmla="*/ 372117 w 372117"/>
              <a:gd name="connsiteY22" fmla="*/ 491726 h 531595"/>
              <a:gd name="connsiteX23" fmla="*/ 354176 w 372117"/>
              <a:gd name="connsiteY23" fmla="*/ 491726 h 531595"/>
              <a:gd name="connsiteX24" fmla="*/ 242541 w 372117"/>
              <a:gd name="connsiteY24" fmla="*/ 265798 h 531595"/>
              <a:gd name="connsiteX25" fmla="*/ 354176 w 372117"/>
              <a:gd name="connsiteY25" fmla="*/ 39870 h 53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2117" h="531595">
                <a:moveTo>
                  <a:pt x="223270" y="301016"/>
                </a:moveTo>
                <a:cubicBezTo>
                  <a:pt x="245863" y="318958"/>
                  <a:pt x="267127" y="350189"/>
                  <a:pt x="283075" y="385407"/>
                </a:cubicBezTo>
                <a:lnTo>
                  <a:pt x="89042" y="385407"/>
                </a:lnTo>
                <a:cubicBezTo>
                  <a:pt x="105655" y="350189"/>
                  <a:pt x="126254" y="318293"/>
                  <a:pt x="148847" y="301016"/>
                </a:cubicBezTo>
                <a:cubicBezTo>
                  <a:pt x="159479" y="292378"/>
                  <a:pt x="166124" y="279752"/>
                  <a:pt x="166124" y="265798"/>
                </a:cubicBezTo>
                <a:cubicBezTo>
                  <a:pt x="166124" y="251844"/>
                  <a:pt x="159479" y="239218"/>
                  <a:pt x="148847" y="230580"/>
                </a:cubicBezTo>
                <a:cubicBezTo>
                  <a:pt x="103661" y="195361"/>
                  <a:pt x="64456" y="104990"/>
                  <a:pt x="57811" y="39870"/>
                </a:cubicBezTo>
                <a:lnTo>
                  <a:pt x="314971" y="39870"/>
                </a:lnTo>
                <a:cubicBezTo>
                  <a:pt x="307661" y="104990"/>
                  <a:pt x="269120" y="195361"/>
                  <a:pt x="223935" y="230580"/>
                </a:cubicBezTo>
                <a:cubicBezTo>
                  <a:pt x="212638" y="239218"/>
                  <a:pt x="205993" y="251844"/>
                  <a:pt x="205993" y="265798"/>
                </a:cubicBezTo>
                <a:cubicBezTo>
                  <a:pt x="205993" y="279752"/>
                  <a:pt x="212638" y="292378"/>
                  <a:pt x="223270" y="301016"/>
                </a:cubicBezTo>
                <a:close/>
                <a:moveTo>
                  <a:pt x="354176" y="39870"/>
                </a:moveTo>
                <a:lnTo>
                  <a:pt x="372117" y="39870"/>
                </a:lnTo>
                <a:lnTo>
                  <a:pt x="372117" y="0"/>
                </a:lnTo>
                <a:lnTo>
                  <a:pt x="0" y="0"/>
                </a:lnTo>
                <a:lnTo>
                  <a:pt x="0" y="39870"/>
                </a:lnTo>
                <a:lnTo>
                  <a:pt x="17277" y="39870"/>
                </a:lnTo>
                <a:cubicBezTo>
                  <a:pt x="24586" y="113629"/>
                  <a:pt x="67114" y="221277"/>
                  <a:pt x="128912" y="265798"/>
                </a:cubicBezTo>
                <a:cubicBezTo>
                  <a:pt x="67114" y="310319"/>
                  <a:pt x="23922" y="417967"/>
                  <a:pt x="17277" y="491726"/>
                </a:cubicBezTo>
                <a:lnTo>
                  <a:pt x="0" y="491726"/>
                </a:lnTo>
                <a:lnTo>
                  <a:pt x="0" y="531596"/>
                </a:lnTo>
                <a:lnTo>
                  <a:pt x="372117" y="531596"/>
                </a:lnTo>
                <a:lnTo>
                  <a:pt x="372117" y="491726"/>
                </a:lnTo>
                <a:lnTo>
                  <a:pt x="354176" y="491726"/>
                </a:lnTo>
                <a:cubicBezTo>
                  <a:pt x="347531" y="417967"/>
                  <a:pt x="304339" y="310319"/>
                  <a:pt x="242541" y="265798"/>
                </a:cubicBezTo>
                <a:cubicBezTo>
                  <a:pt x="304339" y="221277"/>
                  <a:pt x="347531" y="113629"/>
                  <a:pt x="354176" y="3987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6" name="Graphic 31" descr="Gauge">
            <a:extLst>
              <a:ext uri="{FF2B5EF4-FFF2-40B4-BE49-F238E27FC236}">
                <a16:creationId xmlns:a16="http://schemas.microsoft.com/office/drawing/2014/main" id="{A39A9CDA-09EF-41E5-82D4-2CB99027DD07}"/>
              </a:ext>
            </a:extLst>
          </p:cNvPr>
          <p:cNvGrpSpPr/>
          <p:nvPr/>
        </p:nvGrpSpPr>
        <p:grpSpPr>
          <a:xfrm>
            <a:off x="10474239" y="5789552"/>
            <a:ext cx="637915" cy="637915"/>
            <a:chOff x="10474239" y="5789552"/>
            <a:chExt cx="637915" cy="637915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1BEB57B-98EA-4789-AB76-6EDFC59DACC8}"/>
                </a:ext>
              </a:extLst>
            </p:cNvPr>
            <p:cNvSpPr/>
            <p:nvPr/>
          </p:nvSpPr>
          <p:spPr>
            <a:xfrm>
              <a:off x="10500818" y="5949030"/>
              <a:ext cx="467139" cy="318957"/>
            </a:xfrm>
            <a:custGeom>
              <a:avLst/>
              <a:gdLst>
                <a:gd name="connsiteX0" fmla="*/ 279088 w 467139"/>
                <a:gd name="connsiteY0" fmla="*/ 40534 h 318957"/>
                <a:gd name="connsiteX1" fmla="*/ 279088 w 467139"/>
                <a:gd name="connsiteY1" fmla="*/ 67114 h 318957"/>
                <a:gd name="connsiteX2" fmla="*/ 292378 w 467139"/>
                <a:gd name="connsiteY2" fmla="*/ 66449 h 318957"/>
                <a:gd name="connsiteX3" fmla="*/ 305668 w 467139"/>
                <a:gd name="connsiteY3" fmla="*/ 67114 h 318957"/>
                <a:gd name="connsiteX4" fmla="*/ 305668 w 467139"/>
                <a:gd name="connsiteY4" fmla="*/ 40534 h 318957"/>
                <a:gd name="connsiteX5" fmla="*/ 378762 w 467139"/>
                <a:gd name="connsiteY5" fmla="*/ 55818 h 318957"/>
                <a:gd name="connsiteX6" fmla="*/ 368795 w 467139"/>
                <a:gd name="connsiteY6" fmla="*/ 79739 h 318957"/>
                <a:gd name="connsiteX7" fmla="*/ 393381 w 467139"/>
                <a:gd name="connsiteY7" fmla="*/ 90371 h 318957"/>
                <a:gd name="connsiteX8" fmla="*/ 403348 w 467139"/>
                <a:gd name="connsiteY8" fmla="*/ 65785 h 318957"/>
                <a:gd name="connsiteX9" fmla="*/ 438567 w 467139"/>
                <a:gd name="connsiteY9" fmla="*/ 87049 h 318957"/>
                <a:gd name="connsiteX10" fmla="*/ 467140 w 467139"/>
                <a:gd name="connsiteY10" fmla="*/ 58476 h 318957"/>
                <a:gd name="connsiteX11" fmla="*/ 292378 w 467139"/>
                <a:gd name="connsiteY11" fmla="*/ 0 h 318957"/>
                <a:gd name="connsiteX12" fmla="*/ 0 w 467139"/>
                <a:gd name="connsiteY12" fmla="*/ 292378 h 318957"/>
                <a:gd name="connsiteX13" fmla="*/ 0 w 467139"/>
                <a:gd name="connsiteY13" fmla="*/ 318958 h 318957"/>
                <a:gd name="connsiteX14" fmla="*/ 39870 w 467139"/>
                <a:gd name="connsiteY14" fmla="*/ 318958 h 318957"/>
                <a:gd name="connsiteX15" fmla="*/ 39870 w 467139"/>
                <a:gd name="connsiteY15" fmla="*/ 292378 h 318957"/>
                <a:gd name="connsiteX16" fmla="*/ 52495 w 467139"/>
                <a:gd name="connsiteY16" fmla="*/ 213967 h 318957"/>
                <a:gd name="connsiteX17" fmla="*/ 77081 w 467139"/>
                <a:gd name="connsiteY17" fmla="*/ 223935 h 318957"/>
                <a:gd name="connsiteX18" fmla="*/ 86384 w 467139"/>
                <a:gd name="connsiteY18" fmla="*/ 199348 h 318957"/>
                <a:gd name="connsiteX19" fmla="*/ 61798 w 467139"/>
                <a:gd name="connsiteY19" fmla="*/ 189381 h 318957"/>
                <a:gd name="connsiteX20" fmla="*/ 101668 w 467139"/>
                <a:gd name="connsiteY20" fmla="*/ 127583 h 318957"/>
                <a:gd name="connsiteX21" fmla="*/ 120274 w 467139"/>
                <a:gd name="connsiteY21" fmla="*/ 146189 h 318957"/>
                <a:gd name="connsiteX22" fmla="*/ 138879 w 467139"/>
                <a:gd name="connsiteY22" fmla="*/ 126918 h 318957"/>
                <a:gd name="connsiteX23" fmla="*/ 120274 w 467139"/>
                <a:gd name="connsiteY23" fmla="*/ 108313 h 318957"/>
                <a:gd name="connsiteX24" fmla="*/ 181407 w 467139"/>
                <a:gd name="connsiteY24" fmla="*/ 65785 h 318957"/>
                <a:gd name="connsiteX25" fmla="*/ 191375 w 467139"/>
                <a:gd name="connsiteY25" fmla="*/ 90371 h 318957"/>
                <a:gd name="connsiteX26" fmla="*/ 215961 w 467139"/>
                <a:gd name="connsiteY26" fmla="*/ 79739 h 318957"/>
                <a:gd name="connsiteX27" fmla="*/ 205993 w 467139"/>
                <a:gd name="connsiteY27" fmla="*/ 55153 h 318957"/>
                <a:gd name="connsiteX28" fmla="*/ 279088 w 467139"/>
                <a:gd name="connsiteY28" fmla="*/ 40534 h 31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67139" h="318957">
                  <a:moveTo>
                    <a:pt x="279088" y="40534"/>
                  </a:moveTo>
                  <a:lnTo>
                    <a:pt x="279088" y="67114"/>
                  </a:lnTo>
                  <a:cubicBezTo>
                    <a:pt x="283739" y="67114"/>
                    <a:pt x="287726" y="66449"/>
                    <a:pt x="292378" y="66449"/>
                  </a:cubicBezTo>
                  <a:cubicBezTo>
                    <a:pt x="297029" y="66449"/>
                    <a:pt x="301016" y="66449"/>
                    <a:pt x="305668" y="67114"/>
                  </a:cubicBezTo>
                  <a:lnTo>
                    <a:pt x="305668" y="40534"/>
                  </a:lnTo>
                  <a:cubicBezTo>
                    <a:pt x="331583" y="41863"/>
                    <a:pt x="356169" y="47179"/>
                    <a:pt x="378762" y="55818"/>
                  </a:cubicBezTo>
                  <a:lnTo>
                    <a:pt x="368795" y="79739"/>
                  </a:lnTo>
                  <a:cubicBezTo>
                    <a:pt x="377433" y="83062"/>
                    <a:pt x="385407" y="86384"/>
                    <a:pt x="393381" y="90371"/>
                  </a:cubicBezTo>
                  <a:lnTo>
                    <a:pt x="403348" y="65785"/>
                  </a:lnTo>
                  <a:cubicBezTo>
                    <a:pt x="415974" y="71765"/>
                    <a:pt x="427270" y="79075"/>
                    <a:pt x="438567" y="87049"/>
                  </a:cubicBezTo>
                  <a:lnTo>
                    <a:pt x="467140" y="58476"/>
                  </a:lnTo>
                  <a:cubicBezTo>
                    <a:pt x="418632" y="21928"/>
                    <a:pt x="358163" y="0"/>
                    <a:pt x="292378" y="0"/>
                  </a:cubicBezTo>
                  <a:cubicBezTo>
                    <a:pt x="130905" y="0"/>
                    <a:pt x="0" y="130905"/>
                    <a:pt x="0" y="292378"/>
                  </a:cubicBezTo>
                  <a:lnTo>
                    <a:pt x="0" y="318958"/>
                  </a:lnTo>
                  <a:lnTo>
                    <a:pt x="39870" y="318958"/>
                  </a:lnTo>
                  <a:lnTo>
                    <a:pt x="39870" y="292378"/>
                  </a:lnTo>
                  <a:cubicBezTo>
                    <a:pt x="39870" y="265133"/>
                    <a:pt x="44521" y="238554"/>
                    <a:pt x="52495" y="213967"/>
                  </a:cubicBezTo>
                  <a:lnTo>
                    <a:pt x="77081" y="223935"/>
                  </a:lnTo>
                  <a:cubicBezTo>
                    <a:pt x="79739" y="215296"/>
                    <a:pt x="83062" y="207322"/>
                    <a:pt x="86384" y="199348"/>
                  </a:cubicBezTo>
                  <a:lnTo>
                    <a:pt x="61798" y="189381"/>
                  </a:lnTo>
                  <a:cubicBezTo>
                    <a:pt x="71765" y="166788"/>
                    <a:pt x="85720" y="145524"/>
                    <a:pt x="101668" y="127583"/>
                  </a:cubicBezTo>
                  <a:lnTo>
                    <a:pt x="120274" y="146189"/>
                  </a:lnTo>
                  <a:cubicBezTo>
                    <a:pt x="126254" y="139544"/>
                    <a:pt x="132234" y="132899"/>
                    <a:pt x="138879" y="126918"/>
                  </a:cubicBezTo>
                  <a:lnTo>
                    <a:pt x="120274" y="108313"/>
                  </a:lnTo>
                  <a:cubicBezTo>
                    <a:pt x="138215" y="91700"/>
                    <a:pt x="158814" y="77081"/>
                    <a:pt x="181407" y="65785"/>
                  </a:cubicBezTo>
                  <a:lnTo>
                    <a:pt x="191375" y="90371"/>
                  </a:lnTo>
                  <a:cubicBezTo>
                    <a:pt x="199348" y="86384"/>
                    <a:pt x="207322" y="83062"/>
                    <a:pt x="215961" y="79739"/>
                  </a:cubicBezTo>
                  <a:lnTo>
                    <a:pt x="205993" y="55153"/>
                  </a:lnTo>
                  <a:cubicBezTo>
                    <a:pt x="228586" y="46515"/>
                    <a:pt x="253173" y="41863"/>
                    <a:pt x="279088" y="40534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9E91D09-4E94-416A-AE16-96BA3E19772C}"/>
                </a:ext>
              </a:extLst>
            </p:cNvPr>
            <p:cNvSpPr/>
            <p:nvPr/>
          </p:nvSpPr>
          <p:spPr>
            <a:xfrm>
              <a:off x="10999189" y="6073955"/>
              <a:ext cx="86384" cy="194032"/>
            </a:xfrm>
            <a:custGeom>
              <a:avLst/>
              <a:gdLst>
                <a:gd name="connsiteX0" fmla="*/ 33889 w 86384"/>
                <a:gd name="connsiteY0" fmla="*/ 0 h 194032"/>
                <a:gd name="connsiteX1" fmla="*/ 5316 w 86384"/>
                <a:gd name="connsiteY1" fmla="*/ 28573 h 194032"/>
                <a:gd name="connsiteX2" fmla="*/ 24586 w 86384"/>
                <a:gd name="connsiteY2" fmla="*/ 63792 h 194032"/>
                <a:gd name="connsiteX3" fmla="*/ 0 w 86384"/>
                <a:gd name="connsiteY3" fmla="*/ 74423 h 194032"/>
                <a:gd name="connsiteX4" fmla="*/ 9303 w 86384"/>
                <a:gd name="connsiteY4" fmla="*/ 99010 h 194032"/>
                <a:gd name="connsiteX5" fmla="*/ 33889 w 86384"/>
                <a:gd name="connsiteY5" fmla="*/ 89042 h 194032"/>
                <a:gd name="connsiteX6" fmla="*/ 46515 w 86384"/>
                <a:gd name="connsiteY6" fmla="*/ 167453 h 194032"/>
                <a:gd name="connsiteX7" fmla="*/ 46515 w 86384"/>
                <a:gd name="connsiteY7" fmla="*/ 194032 h 194032"/>
                <a:gd name="connsiteX8" fmla="*/ 86384 w 86384"/>
                <a:gd name="connsiteY8" fmla="*/ 194032 h 194032"/>
                <a:gd name="connsiteX9" fmla="*/ 86384 w 86384"/>
                <a:gd name="connsiteY9" fmla="*/ 167453 h 194032"/>
                <a:gd name="connsiteX10" fmla="*/ 33889 w 86384"/>
                <a:gd name="connsiteY10" fmla="*/ 0 h 19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384" h="194032">
                  <a:moveTo>
                    <a:pt x="33889" y="0"/>
                  </a:moveTo>
                  <a:lnTo>
                    <a:pt x="5316" y="28573"/>
                  </a:lnTo>
                  <a:cubicBezTo>
                    <a:pt x="12625" y="39870"/>
                    <a:pt x="19270" y="51831"/>
                    <a:pt x="24586" y="63792"/>
                  </a:cubicBezTo>
                  <a:lnTo>
                    <a:pt x="0" y="74423"/>
                  </a:lnTo>
                  <a:cubicBezTo>
                    <a:pt x="3322" y="82397"/>
                    <a:pt x="6645" y="91036"/>
                    <a:pt x="9303" y="99010"/>
                  </a:cubicBezTo>
                  <a:lnTo>
                    <a:pt x="33889" y="89042"/>
                  </a:lnTo>
                  <a:cubicBezTo>
                    <a:pt x="41863" y="113629"/>
                    <a:pt x="46515" y="140208"/>
                    <a:pt x="46515" y="167453"/>
                  </a:cubicBezTo>
                  <a:lnTo>
                    <a:pt x="46515" y="194032"/>
                  </a:lnTo>
                  <a:lnTo>
                    <a:pt x="86384" y="194032"/>
                  </a:lnTo>
                  <a:lnTo>
                    <a:pt x="86384" y="167453"/>
                  </a:lnTo>
                  <a:cubicBezTo>
                    <a:pt x="86384" y="104990"/>
                    <a:pt x="67114" y="47844"/>
                    <a:pt x="338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D27819F-5E7C-4A44-BBC6-0D8CA799330D}"/>
                </a:ext>
              </a:extLst>
            </p:cNvPr>
            <p:cNvSpPr/>
            <p:nvPr/>
          </p:nvSpPr>
          <p:spPr>
            <a:xfrm>
              <a:off x="10765106" y="6022125"/>
              <a:ext cx="254018" cy="254682"/>
            </a:xfrm>
            <a:custGeom>
              <a:avLst/>
              <a:gdLst>
                <a:gd name="connsiteX0" fmla="*/ 9484 w 254018"/>
                <a:gd name="connsiteY0" fmla="*/ 207322 h 254682"/>
                <a:gd name="connsiteX1" fmla="*/ 6162 w 254018"/>
                <a:gd name="connsiteY1" fmla="*/ 210645 h 254682"/>
                <a:gd name="connsiteX2" fmla="*/ 9484 w 254018"/>
                <a:gd name="connsiteY2" fmla="*/ 248521 h 254682"/>
                <a:gd name="connsiteX3" fmla="*/ 47361 w 254018"/>
                <a:gd name="connsiteY3" fmla="*/ 245199 h 254682"/>
                <a:gd name="connsiteX4" fmla="*/ 254018 w 254018"/>
                <a:gd name="connsiteY4" fmla="*/ 0 h 254682"/>
                <a:gd name="connsiteX5" fmla="*/ 9484 w 254018"/>
                <a:gd name="connsiteY5" fmla="*/ 207322 h 25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18" h="254682">
                  <a:moveTo>
                    <a:pt x="9484" y="207322"/>
                  </a:moveTo>
                  <a:cubicBezTo>
                    <a:pt x="8155" y="207987"/>
                    <a:pt x="7491" y="209316"/>
                    <a:pt x="6162" y="210645"/>
                  </a:cubicBezTo>
                  <a:cubicBezTo>
                    <a:pt x="-3141" y="221941"/>
                    <a:pt x="-1812" y="238554"/>
                    <a:pt x="9484" y="248521"/>
                  </a:cubicBezTo>
                  <a:cubicBezTo>
                    <a:pt x="20781" y="257824"/>
                    <a:pt x="37393" y="256495"/>
                    <a:pt x="47361" y="245199"/>
                  </a:cubicBezTo>
                  <a:lnTo>
                    <a:pt x="254018" y="0"/>
                  </a:lnTo>
                  <a:lnTo>
                    <a:pt x="9484" y="20732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320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Toilet Paper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B77CE4-DD1E-4AF3-B293-BEB6828123A4}"/>
              </a:ext>
            </a:extLst>
          </p:cNvPr>
          <p:cNvGrpSpPr/>
          <p:nvPr/>
        </p:nvGrpSpPr>
        <p:grpSpPr>
          <a:xfrm>
            <a:off x="4383299" y="3537480"/>
            <a:ext cx="1977508" cy="1659485"/>
            <a:chOff x="8921977" y="1466725"/>
            <a:chExt cx="2926080" cy="165948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4987D47-845F-46C3-9487-E636B657749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27AFCE-0587-4876-9E53-64CCEED576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DFB4237-16FB-49BE-A7C6-6458FE19CA15}"/>
              </a:ext>
            </a:extLst>
          </p:cNvPr>
          <p:cNvGrpSpPr/>
          <p:nvPr/>
        </p:nvGrpSpPr>
        <p:grpSpPr>
          <a:xfrm>
            <a:off x="8089119" y="3537480"/>
            <a:ext cx="1977508" cy="1659485"/>
            <a:chOff x="8921977" y="1466725"/>
            <a:chExt cx="2926080" cy="165948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E2C1E06-3A24-4A52-90E9-54D646F32F1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AF54B44-38CD-4B7E-9C96-F4969B991C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E410CD6-D33B-4216-998B-AC50BDCF4338}"/>
              </a:ext>
            </a:extLst>
          </p:cNvPr>
          <p:cNvSpPr txBox="1"/>
          <p:nvPr/>
        </p:nvSpPr>
        <p:spPr>
          <a:xfrm>
            <a:off x="2066257" y="1261379"/>
            <a:ext cx="1977508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F4A1690-6C6F-46E7-9273-C27477C2C901}"/>
              </a:ext>
            </a:extLst>
          </p:cNvPr>
          <p:cNvSpPr txBox="1"/>
          <p:nvPr/>
        </p:nvSpPr>
        <p:spPr>
          <a:xfrm>
            <a:off x="5745988" y="1261379"/>
            <a:ext cx="1977508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BD45CD7-1379-457E-BAA8-B2AC737034FB}"/>
              </a:ext>
            </a:extLst>
          </p:cNvPr>
          <p:cNvSpPr txBox="1"/>
          <p:nvPr/>
        </p:nvSpPr>
        <p:spPr>
          <a:xfrm>
            <a:off x="9425719" y="1261379"/>
            <a:ext cx="1977508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3"/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984771-C34F-4B39-A31D-FEA0C5D0245C}"/>
              </a:ext>
            </a:extLst>
          </p:cNvPr>
          <p:cNvGrpSpPr/>
          <p:nvPr/>
        </p:nvGrpSpPr>
        <p:grpSpPr>
          <a:xfrm>
            <a:off x="687992" y="3537480"/>
            <a:ext cx="1977508" cy="1659485"/>
            <a:chOff x="8921977" y="1466725"/>
            <a:chExt cx="2926080" cy="16594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80C89B9-2D79-48BF-9718-EFE310EDB46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3F08E21-CAC8-4C01-A93F-2E8DC3514B8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E72A943-5174-4CD3-B217-7031C05990BD}"/>
              </a:ext>
            </a:extLst>
          </p:cNvPr>
          <p:cNvGrpSpPr/>
          <p:nvPr/>
        </p:nvGrpSpPr>
        <p:grpSpPr>
          <a:xfrm>
            <a:off x="5909918" y="1986086"/>
            <a:ext cx="1631932" cy="3637920"/>
            <a:chOff x="5909918" y="1986086"/>
            <a:chExt cx="1631932" cy="363792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3C1837F-D658-4049-A460-9A35661D57DF}"/>
                </a:ext>
              </a:extLst>
            </p:cNvPr>
            <p:cNvSpPr/>
            <p:nvPr/>
          </p:nvSpPr>
          <p:spPr>
            <a:xfrm>
              <a:off x="6252819" y="2689349"/>
              <a:ext cx="1287407" cy="716597"/>
            </a:xfrm>
            <a:custGeom>
              <a:avLst/>
              <a:gdLst>
                <a:gd name="connsiteX0" fmla="*/ 313722 w 1287407"/>
                <a:gd name="connsiteY0" fmla="*/ 0 h 716597"/>
                <a:gd name="connsiteX1" fmla="*/ 1287407 w 1287407"/>
                <a:gd name="connsiteY1" fmla="*/ 0 h 716597"/>
                <a:gd name="connsiteX2" fmla="*/ 1283457 w 1287407"/>
                <a:gd name="connsiteY2" fmla="*/ 104234 h 716597"/>
                <a:gd name="connsiteX3" fmla="*/ 1075685 w 1287407"/>
                <a:gd name="connsiteY3" fmla="*/ 651821 h 716597"/>
                <a:gd name="connsiteX4" fmla="*/ 897906 w 1287407"/>
                <a:gd name="connsiteY4" fmla="*/ 716597 h 716597"/>
                <a:gd name="connsiteX5" fmla="*/ 0 w 1287407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407" h="716597">
                  <a:moveTo>
                    <a:pt x="313722" y="0"/>
                  </a:moveTo>
                  <a:lnTo>
                    <a:pt x="1287407" y="0"/>
                  </a:lnTo>
                  <a:lnTo>
                    <a:pt x="1283457" y="104234"/>
                  </a:lnTo>
                  <a:cubicBezTo>
                    <a:pt x="1258192" y="423462"/>
                    <a:pt x="1152341" y="578493"/>
                    <a:pt x="1075685" y="651821"/>
                  </a:cubicBezTo>
                  <a:cubicBezTo>
                    <a:pt x="1026152" y="695005"/>
                    <a:pt x="962656" y="716597"/>
                    <a:pt x="897906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DB7E1FC3-28D7-485E-B954-B10146F79D6D}"/>
                </a:ext>
              </a:extLst>
            </p:cNvPr>
            <p:cNvSpPr/>
            <p:nvPr/>
          </p:nvSpPr>
          <p:spPr>
            <a:xfrm>
              <a:off x="6252819" y="1986086"/>
              <a:ext cx="1289031" cy="76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3" y="21422"/>
                    <a:pt x="19813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4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7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6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5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7" y="21315"/>
                    <a:pt x="16472" y="21315"/>
                  </a:cubicBezTo>
                  <a:lnTo>
                    <a:pt x="16067" y="21315"/>
                  </a:lnTo>
                  <a:cubicBezTo>
                    <a:pt x="15961" y="21315"/>
                    <a:pt x="15876" y="21422"/>
                    <a:pt x="15876" y="21600"/>
                  </a:cubicBezTo>
                  <a:cubicBezTo>
                    <a:pt x="15855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4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3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80" y="21457"/>
                    <a:pt x="14195" y="21315"/>
                    <a:pt x="14110" y="21315"/>
                  </a:cubicBezTo>
                  <a:lnTo>
                    <a:pt x="13705" y="21315"/>
                  </a:lnTo>
                  <a:cubicBezTo>
                    <a:pt x="13599" y="21315"/>
                    <a:pt x="13514" y="21422"/>
                    <a:pt x="13514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8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20" y="21315"/>
                    <a:pt x="12535" y="21315"/>
                  </a:cubicBezTo>
                  <a:lnTo>
                    <a:pt x="12130" y="21315"/>
                  </a:lnTo>
                  <a:cubicBezTo>
                    <a:pt x="12024" y="21315"/>
                    <a:pt x="11939" y="21422"/>
                    <a:pt x="11939" y="21600"/>
                  </a:cubicBezTo>
                  <a:cubicBezTo>
                    <a:pt x="11918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7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6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3" y="21457"/>
                    <a:pt x="10258" y="21315"/>
                    <a:pt x="10172" y="21315"/>
                  </a:cubicBezTo>
                  <a:lnTo>
                    <a:pt x="9768" y="21315"/>
                  </a:lnTo>
                  <a:cubicBezTo>
                    <a:pt x="9662" y="21315"/>
                    <a:pt x="9577" y="21422"/>
                    <a:pt x="9577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1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3" y="21315"/>
                    <a:pt x="8598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0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299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8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6" y="21457"/>
                    <a:pt x="6321" y="21315"/>
                    <a:pt x="6235" y="21315"/>
                  </a:cubicBezTo>
                  <a:lnTo>
                    <a:pt x="5831" y="21315"/>
                  </a:lnTo>
                  <a:cubicBezTo>
                    <a:pt x="5725" y="21315"/>
                    <a:pt x="5639" y="21422"/>
                    <a:pt x="5639" y="21600"/>
                  </a:cubicBezTo>
                  <a:cubicBezTo>
                    <a:pt x="5639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6" y="0"/>
                  </a:lnTo>
                  <a:cubicBezTo>
                    <a:pt x="16131" y="0"/>
                    <a:pt x="17195" y="606"/>
                    <a:pt x="18025" y="1818"/>
                  </a:cubicBezTo>
                  <a:cubicBezTo>
                    <a:pt x="19493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65760" bIns="38100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7" name="Oval">
              <a:extLst>
                <a:ext uri="{FF2B5EF4-FFF2-40B4-BE49-F238E27FC236}">
                  <a16:creationId xmlns:a16="http://schemas.microsoft.com/office/drawing/2014/main" id="{49096B0A-47F6-477E-9031-1E0A17422239}"/>
                </a:ext>
              </a:extLst>
            </p:cNvPr>
            <p:cNvSpPr/>
            <p:nvPr/>
          </p:nvSpPr>
          <p:spPr>
            <a:xfrm>
              <a:off x="5909918" y="1986087"/>
              <a:ext cx="678179" cy="141985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Oval">
              <a:extLst>
                <a:ext uri="{FF2B5EF4-FFF2-40B4-BE49-F238E27FC236}">
                  <a16:creationId xmlns:a16="http://schemas.microsoft.com/office/drawing/2014/main" id="{0381228A-67A3-4DF5-B02B-6A83C238A437}"/>
                </a:ext>
              </a:extLst>
            </p:cNvPr>
            <p:cNvSpPr/>
            <p:nvPr/>
          </p:nvSpPr>
          <p:spPr>
            <a:xfrm>
              <a:off x="6163919" y="2455987"/>
              <a:ext cx="175260" cy="46990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BF37BF4B-3CE8-4E93-A87F-17AC12E672FA}"/>
                </a:ext>
              </a:extLst>
            </p:cNvPr>
            <p:cNvSpPr/>
            <p:nvPr/>
          </p:nvSpPr>
          <p:spPr>
            <a:xfrm>
              <a:off x="6588099" y="4662612"/>
              <a:ext cx="953751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0B36D199-FC0F-44A3-8D79-3FBE86CFDE62}"/>
                </a:ext>
              </a:extLst>
            </p:cNvPr>
            <p:cNvSpPr/>
            <p:nvPr/>
          </p:nvSpPr>
          <p:spPr>
            <a:xfrm>
              <a:off x="6588099" y="3703762"/>
              <a:ext cx="953751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E6219569-5579-4595-8802-6F1726C843F9}"/>
                </a:ext>
              </a:extLst>
            </p:cNvPr>
            <p:cNvSpPr/>
            <p:nvPr/>
          </p:nvSpPr>
          <p:spPr>
            <a:xfrm>
              <a:off x="6588099" y="2744912"/>
              <a:ext cx="953751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454F6AB-7131-4DAF-A3BC-36A34EF9D315}"/>
              </a:ext>
            </a:extLst>
          </p:cNvPr>
          <p:cNvGrpSpPr/>
          <p:nvPr/>
        </p:nvGrpSpPr>
        <p:grpSpPr>
          <a:xfrm>
            <a:off x="2230167" y="1986086"/>
            <a:ext cx="1631970" cy="2672720"/>
            <a:chOff x="2230167" y="1986086"/>
            <a:chExt cx="1631970" cy="2672720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91B346B-2D73-4F43-B60B-B38FD5D17290}"/>
                </a:ext>
              </a:extLst>
            </p:cNvPr>
            <p:cNvSpPr/>
            <p:nvPr/>
          </p:nvSpPr>
          <p:spPr>
            <a:xfrm>
              <a:off x="2573067" y="2689349"/>
              <a:ext cx="1287446" cy="716597"/>
            </a:xfrm>
            <a:custGeom>
              <a:avLst/>
              <a:gdLst>
                <a:gd name="connsiteX0" fmla="*/ 313732 w 1287446"/>
                <a:gd name="connsiteY0" fmla="*/ 0 h 716597"/>
                <a:gd name="connsiteX1" fmla="*/ 1287446 w 1287446"/>
                <a:gd name="connsiteY1" fmla="*/ 0 h 716597"/>
                <a:gd name="connsiteX2" fmla="*/ 1283496 w 1287446"/>
                <a:gd name="connsiteY2" fmla="*/ 104234 h 716597"/>
                <a:gd name="connsiteX3" fmla="*/ 1075717 w 1287446"/>
                <a:gd name="connsiteY3" fmla="*/ 651821 h 716597"/>
                <a:gd name="connsiteX4" fmla="*/ 897873 w 1287446"/>
                <a:gd name="connsiteY4" fmla="*/ 716597 h 716597"/>
                <a:gd name="connsiteX5" fmla="*/ 0 w 1287446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446" h="716597">
                  <a:moveTo>
                    <a:pt x="313732" y="0"/>
                  </a:moveTo>
                  <a:lnTo>
                    <a:pt x="1287446" y="0"/>
                  </a:lnTo>
                  <a:lnTo>
                    <a:pt x="1283496" y="104234"/>
                  </a:lnTo>
                  <a:cubicBezTo>
                    <a:pt x="1258230" y="423462"/>
                    <a:pt x="1152375" y="578493"/>
                    <a:pt x="1075717" y="651821"/>
                  </a:cubicBezTo>
                  <a:cubicBezTo>
                    <a:pt x="1026184" y="695005"/>
                    <a:pt x="962685" y="716597"/>
                    <a:pt x="897873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30544197-8D6A-44B1-BE2D-CE7D9904CE40}"/>
                </a:ext>
              </a:extLst>
            </p:cNvPr>
            <p:cNvSpPr/>
            <p:nvPr/>
          </p:nvSpPr>
          <p:spPr>
            <a:xfrm>
              <a:off x="2573067" y="1986086"/>
              <a:ext cx="1289070" cy="76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2" y="21422"/>
                    <a:pt x="19812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3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6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5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4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6" y="21315"/>
                    <a:pt x="16471" y="21315"/>
                  </a:cubicBezTo>
                  <a:lnTo>
                    <a:pt x="16067" y="21315"/>
                  </a:lnTo>
                  <a:cubicBezTo>
                    <a:pt x="15961" y="21315"/>
                    <a:pt x="15875" y="21422"/>
                    <a:pt x="15875" y="21600"/>
                  </a:cubicBezTo>
                  <a:cubicBezTo>
                    <a:pt x="15854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3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2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79" y="21457"/>
                    <a:pt x="14194" y="21315"/>
                    <a:pt x="14109" y="21315"/>
                  </a:cubicBezTo>
                  <a:lnTo>
                    <a:pt x="13705" y="21315"/>
                  </a:lnTo>
                  <a:cubicBezTo>
                    <a:pt x="13598" y="21315"/>
                    <a:pt x="13513" y="21422"/>
                    <a:pt x="13513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7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19" y="21315"/>
                    <a:pt x="12534" y="21315"/>
                  </a:cubicBezTo>
                  <a:lnTo>
                    <a:pt x="12130" y="21315"/>
                  </a:lnTo>
                  <a:cubicBezTo>
                    <a:pt x="12024" y="21315"/>
                    <a:pt x="11938" y="21422"/>
                    <a:pt x="11938" y="21600"/>
                  </a:cubicBezTo>
                  <a:cubicBezTo>
                    <a:pt x="11917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6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5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2" y="21457"/>
                    <a:pt x="10257" y="21315"/>
                    <a:pt x="10172" y="21315"/>
                  </a:cubicBezTo>
                  <a:lnTo>
                    <a:pt x="9768" y="21315"/>
                  </a:lnTo>
                  <a:cubicBezTo>
                    <a:pt x="9661" y="21315"/>
                    <a:pt x="9576" y="21422"/>
                    <a:pt x="9576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0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2" y="21315"/>
                    <a:pt x="8597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0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299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8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5" y="21457"/>
                    <a:pt x="6320" y="21315"/>
                    <a:pt x="6235" y="21315"/>
                  </a:cubicBezTo>
                  <a:lnTo>
                    <a:pt x="5831" y="21315"/>
                  </a:lnTo>
                  <a:cubicBezTo>
                    <a:pt x="5724" y="21315"/>
                    <a:pt x="5639" y="21422"/>
                    <a:pt x="5639" y="21600"/>
                  </a:cubicBezTo>
                  <a:cubicBezTo>
                    <a:pt x="5639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5" y="0"/>
                  </a:lnTo>
                  <a:cubicBezTo>
                    <a:pt x="16131" y="0"/>
                    <a:pt x="17195" y="606"/>
                    <a:pt x="18025" y="1818"/>
                  </a:cubicBezTo>
                  <a:cubicBezTo>
                    <a:pt x="19493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65760" bIns="38100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5" name="Oval">
              <a:extLst>
                <a:ext uri="{FF2B5EF4-FFF2-40B4-BE49-F238E27FC236}">
                  <a16:creationId xmlns:a16="http://schemas.microsoft.com/office/drawing/2014/main" id="{3756215F-5982-42A0-948E-73A4104F50AC}"/>
                </a:ext>
              </a:extLst>
            </p:cNvPr>
            <p:cNvSpPr/>
            <p:nvPr/>
          </p:nvSpPr>
          <p:spPr>
            <a:xfrm>
              <a:off x="2230167" y="1986087"/>
              <a:ext cx="678182" cy="141985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Oval">
              <a:extLst>
                <a:ext uri="{FF2B5EF4-FFF2-40B4-BE49-F238E27FC236}">
                  <a16:creationId xmlns:a16="http://schemas.microsoft.com/office/drawing/2014/main" id="{CDB22EEE-475C-47FF-BAC8-D41E3B9DD3BE}"/>
                </a:ext>
              </a:extLst>
            </p:cNvPr>
            <p:cNvSpPr/>
            <p:nvPr/>
          </p:nvSpPr>
          <p:spPr>
            <a:xfrm>
              <a:off x="2484167" y="2455987"/>
              <a:ext cx="175260" cy="46990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B619C3B6-CE64-4FDC-B8FF-F57710857415}"/>
                </a:ext>
              </a:extLst>
            </p:cNvPr>
            <p:cNvSpPr/>
            <p:nvPr/>
          </p:nvSpPr>
          <p:spPr>
            <a:xfrm>
              <a:off x="2908349" y="3697412"/>
              <a:ext cx="953788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7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9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5" y="143"/>
                    <a:pt x="4285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7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5" y="21457"/>
                    <a:pt x="4285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3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C2B7B2FE-6825-4690-8DFE-ADAD199AF2BA}"/>
                </a:ext>
              </a:extLst>
            </p:cNvPr>
            <p:cNvSpPr/>
            <p:nvPr/>
          </p:nvSpPr>
          <p:spPr>
            <a:xfrm>
              <a:off x="2908349" y="2744912"/>
              <a:ext cx="953788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7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9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5" y="143"/>
                    <a:pt x="4285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7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5" y="21457"/>
                    <a:pt x="4285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3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20444EE-99E4-467C-8267-16E1DB96A736}"/>
              </a:ext>
            </a:extLst>
          </p:cNvPr>
          <p:cNvGrpSpPr/>
          <p:nvPr/>
        </p:nvGrpSpPr>
        <p:grpSpPr>
          <a:xfrm>
            <a:off x="9638169" y="1986086"/>
            <a:ext cx="1631876" cy="4603120"/>
            <a:chOff x="9638169" y="1986086"/>
            <a:chExt cx="1631876" cy="4603120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4B4E92C-E10C-4327-8983-11A5C61DDED5}"/>
                </a:ext>
              </a:extLst>
            </p:cNvPr>
            <p:cNvSpPr/>
            <p:nvPr/>
          </p:nvSpPr>
          <p:spPr>
            <a:xfrm>
              <a:off x="9981070" y="2689349"/>
              <a:ext cx="1287337" cy="716597"/>
            </a:xfrm>
            <a:custGeom>
              <a:avLst/>
              <a:gdLst>
                <a:gd name="connsiteX0" fmla="*/ 313709 w 1287337"/>
                <a:gd name="connsiteY0" fmla="*/ 0 h 716597"/>
                <a:gd name="connsiteX1" fmla="*/ 1287337 w 1287337"/>
                <a:gd name="connsiteY1" fmla="*/ 0 h 716597"/>
                <a:gd name="connsiteX2" fmla="*/ 1283351 w 1287337"/>
                <a:gd name="connsiteY2" fmla="*/ 104234 h 716597"/>
                <a:gd name="connsiteX3" fmla="*/ 1075698 w 1287337"/>
                <a:gd name="connsiteY3" fmla="*/ 651821 h 716597"/>
                <a:gd name="connsiteX4" fmla="*/ 897867 w 1287337"/>
                <a:gd name="connsiteY4" fmla="*/ 716597 h 716597"/>
                <a:gd name="connsiteX5" fmla="*/ 0 w 1287337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337" h="716597">
                  <a:moveTo>
                    <a:pt x="313709" y="0"/>
                  </a:moveTo>
                  <a:lnTo>
                    <a:pt x="1287337" y="0"/>
                  </a:lnTo>
                  <a:lnTo>
                    <a:pt x="1283351" y="104234"/>
                  </a:lnTo>
                  <a:cubicBezTo>
                    <a:pt x="1257865" y="423462"/>
                    <a:pt x="1151202" y="578493"/>
                    <a:pt x="1075698" y="651821"/>
                  </a:cubicBezTo>
                  <a:cubicBezTo>
                    <a:pt x="1026168" y="695005"/>
                    <a:pt x="962674" y="716597"/>
                    <a:pt x="897867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ED4CAC4-0DB5-4AEA-8CCE-91558FA3A8F7}"/>
                </a:ext>
              </a:extLst>
            </p:cNvPr>
            <p:cNvSpPr/>
            <p:nvPr/>
          </p:nvSpPr>
          <p:spPr>
            <a:xfrm>
              <a:off x="9981069" y="1986086"/>
              <a:ext cx="1288976" cy="76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2" y="21422"/>
                    <a:pt x="19812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4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6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5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4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7" y="21315"/>
                    <a:pt x="16471" y="21315"/>
                  </a:cubicBezTo>
                  <a:lnTo>
                    <a:pt x="16067" y="21315"/>
                  </a:lnTo>
                  <a:cubicBezTo>
                    <a:pt x="15961" y="21315"/>
                    <a:pt x="15876" y="21422"/>
                    <a:pt x="15876" y="21600"/>
                  </a:cubicBezTo>
                  <a:cubicBezTo>
                    <a:pt x="15854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3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2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80" y="21457"/>
                    <a:pt x="14194" y="21315"/>
                    <a:pt x="14109" y="21315"/>
                  </a:cubicBezTo>
                  <a:lnTo>
                    <a:pt x="13705" y="21315"/>
                  </a:lnTo>
                  <a:cubicBezTo>
                    <a:pt x="13599" y="21315"/>
                    <a:pt x="13513" y="21422"/>
                    <a:pt x="13513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8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20" y="21315"/>
                    <a:pt x="12535" y="21315"/>
                  </a:cubicBezTo>
                  <a:lnTo>
                    <a:pt x="12130" y="21315"/>
                  </a:lnTo>
                  <a:cubicBezTo>
                    <a:pt x="12024" y="21315"/>
                    <a:pt x="11939" y="21422"/>
                    <a:pt x="11939" y="21600"/>
                  </a:cubicBezTo>
                  <a:cubicBezTo>
                    <a:pt x="11917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6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5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3" y="21457"/>
                    <a:pt x="10258" y="21315"/>
                    <a:pt x="10172" y="21315"/>
                  </a:cubicBezTo>
                  <a:lnTo>
                    <a:pt x="9768" y="21315"/>
                  </a:lnTo>
                  <a:cubicBezTo>
                    <a:pt x="9662" y="21315"/>
                    <a:pt x="9577" y="21422"/>
                    <a:pt x="9577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1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3" y="21315"/>
                    <a:pt x="8598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1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300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9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6" y="21457"/>
                    <a:pt x="6321" y="21315"/>
                    <a:pt x="6236" y="21315"/>
                  </a:cubicBezTo>
                  <a:lnTo>
                    <a:pt x="5831" y="21315"/>
                  </a:lnTo>
                  <a:cubicBezTo>
                    <a:pt x="5725" y="21315"/>
                    <a:pt x="5640" y="21422"/>
                    <a:pt x="5640" y="21600"/>
                  </a:cubicBezTo>
                  <a:cubicBezTo>
                    <a:pt x="5640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6" y="0"/>
                  </a:lnTo>
                  <a:cubicBezTo>
                    <a:pt x="16132" y="0"/>
                    <a:pt x="17196" y="606"/>
                    <a:pt x="18026" y="1818"/>
                  </a:cubicBezTo>
                  <a:cubicBezTo>
                    <a:pt x="19472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65760" bIns="38100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Oval">
              <a:extLst>
                <a:ext uri="{FF2B5EF4-FFF2-40B4-BE49-F238E27FC236}">
                  <a16:creationId xmlns:a16="http://schemas.microsoft.com/office/drawing/2014/main" id="{1BA62759-F580-4C92-9D3B-648FD10A82A0}"/>
                </a:ext>
              </a:extLst>
            </p:cNvPr>
            <p:cNvSpPr/>
            <p:nvPr/>
          </p:nvSpPr>
          <p:spPr>
            <a:xfrm>
              <a:off x="9638169" y="1986087"/>
              <a:ext cx="678177" cy="141985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Oval">
              <a:extLst>
                <a:ext uri="{FF2B5EF4-FFF2-40B4-BE49-F238E27FC236}">
                  <a16:creationId xmlns:a16="http://schemas.microsoft.com/office/drawing/2014/main" id="{6B9C408A-A672-494B-9FEE-F2F1F107AB90}"/>
                </a:ext>
              </a:extLst>
            </p:cNvPr>
            <p:cNvSpPr/>
            <p:nvPr/>
          </p:nvSpPr>
          <p:spPr>
            <a:xfrm>
              <a:off x="9892170" y="2455987"/>
              <a:ext cx="175258" cy="46990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4C64DEF-0AF8-4952-A62A-581EC807BE82}"/>
                </a:ext>
              </a:extLst>
            </p:cNvPr>
            <p:cNvSpPr/>
            <p:nvPr/>
          </p:nvSpPr>
          <p:spPr>
            <a:xfrm>
              <a:off x="10316348" y="5627812"/>
              <a:ext cx="953697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A1E6090-7486-4C6E-8E52-BDE61E0D1CDD}"/>
                </a:ext>
              </a:extLst>
            </p:cNvPr>
            <p:cNvSpPr/>
            <p:nvPr/>
          </p:nvSpPr>
          <p:spPr>
            <a:xfrm>
              <a:off x="10316348" y="4666846"/>
              <a:ext cx="953697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DED7B4CE-26F4-4AD4-95C8-A8BD8BACE6E0}"/>
                </a:ext>
              </a:extLst>
            </p:cNvPr>
            <p:cNvSpPr/>
            <p:nvPr/>
          </p:nvSpPr>
          <p:spPr>
            <a:xfrm>
              <a:off x="10316348" y="3705879"/>
              <a:ext cx="953697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CEBE2499-2B3E-47FE-8CB7-38E6EC2E8F88}"/>
                </a:ext>
              </a:extLst>
            </p:cNvPr>
            <p:cNvSpPr/>
            <p:nvPr/>
          </p:nvSpPr>
          <p:spPr>
            <a:xfrm>
              <a:off x="10316348" y="2744912"/>
              <a:ext cx="953697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8" name="Graphic 29" descr="Lightbulb">
            <a:extLst>
              <a:ext uri="{FF2B5EF4-FFF2-40B4-BE49-F238E27FC236}">
                <a16:creationId xmlns:a16="http://schemas.microsoft.com/office/drawing/2014/main" id="{5B16E3A8-90A3-4255-9977-315AF7EB714E}"/>
              </a:ext>
            </a:extLst>
          </p:cNvPr>
          <p:cNvGrpSpPr/>
          <p:nvPr/>
        </p:nvGrpSpPr>
        <p:grpSpPr>
          <a:xfrm>
            <a:off x="3066286" y="3859152"/>
            <a:ext cx="637915" cy="637915"/>
            <a:chOff x="3066286" y="3859152"/>
            <a:chExt cx="637915" cy="637915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2990056-D257-44F6-8F53-532E72FA9BB5}"/>
                </a:ext>
              </a:extLst>
            </p:cNvPr>
            <p:cNvSpPr/>
            <p:nvPr/>
          </p:nvSpPr>
          <p:spPr>
            <a:xfrm>
              <a:off x="3298859" y="4284428"/>
              <a:ext cx="172768" cy="39869"/>
            </a:xfrm>
            <a:custGeom>
              <a:avLst/>
              <a:gdLst>
                <a:gd name="connsiteX0" fmla="*/ 19935 w 172768"/>
                <a:gd name="connsiteY0" fmla="*/ 0 h 39869"/>
                <a:gd name="connsiteX1" fmla="*/ 152834 w 172768"/>
                <a:gd name="connsiteY1" fmla="*/ 0 h 39869"/>
                <a:gd name="connsiteX2" fmla="*/ 172769 w 172768"/>
                <a:gd name="connsiteY2" fmla="*/ 19935 h 39869"/>
                <a:gd name="connsiteX3" fmla="*/ 152834 w 172768"/>
                <a:gd name="connsiteY3" fmla="*/ 39870 h 39869"/>
                <a:gd name="connsiteX4" fmla="*/ 19935 w 172768"/>
                <a:gd name="connsiteY4" fmla="*/ 39870 h 39869"/>
                <a:gd name="connsiteX5" fmla="*/ 0 w 172768"/>
                <a:gd name="connsiteY5" fmla="*/ 19935 h 39869"/>
                <a:gd name="connsiteX6" fmla="*/ 19935 w 172768"/>
                <a:gd name="connsiteY6" fmla="*/ 0 h 3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768" h="39869">
                  <a:moveTo>
                    <a:pt x="19935" y="0"/>
                  </a:moveTo>
                  <a:lnTo>
                    <a:pt x="152834" y="0"/>
                  </a:lnTo>
                  <a:cubicBezTo>
                    <a:pt x="164130" y="0"/>
                    <a:pt x="172769" y="8638"/>
                    <a:pt x="172769" y="19935"/>
                  </a:cubicBezTo>
                  <a:cubicBezTo>
                    <a:pt x="172769" y="31231"/>
                    <a:pt x="164130" y="39870"/>
                    <a:pt x="152834" y="39870"/>
                  </a:cubicBezTo>
                  <a:lnTo>
                    <a:pt x="19935" y="39870"/>
                  </a:lnTo>
                  <a:cubicBezTo>
                    <a:pt x="8638" y="39870"/>
                    <a:pt x="0" y="31231"/>
                    <a:pt x="0" y="19935"/>
                  </a:cubicBezTo>
                  <a:cubicBezTo>
                    <a:pt x="0" y="8638"/>
                    <a:pt x="8638" y="0"/>
                    <a:pt x="1993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B8E620F-C858-4752-90F8-F9201E08CDDD}"/>
                </a:ext>
              </a:extLst>
            </p:cNvPr>
            <p:cNvSpPr/>
            <p:nvPr/>
          </p:nvSpPr>
          <p:spPr>
            <a:xfrm>
              <a:off x="3298859" y="4350878"/>
              <a:ext cx="172768" cy="39869"/>
            </a:xfrm>
            <a:custGeom>
              <a:avLst/>
              <a:gdLst>
                <a:gd name="connsiteX0" fmla="*/ 19935 w 172768"/>
                <a:gd name="connsiteY0" fmla="*/ 0 h 39869"/>
                <a:gd name="connsiteX1" fmla="*/ 152834 w 172768"/>
                <a:gd name="connsiteY1" fmla="*/ 0 h 39869"/>
                <a:gd name="connsiteX2" fmla="*/ 172769 w 172768"/>
                <a:gd name="connsiteY2" fmla="*/ 19935 h 39869"/>
                <a:gd name="connsiteX3" fmla="*/ 152834 w 172768"/>
                <a:gd name="connsiteY3" fmla="*/ 39870 h 39869"/>
                <a:gd name="connsiteX4" fmla="*/ 19935 w 172768"/>
                <a:gd name="connsiteY4" fmla="*/ 39870 h 39869"/>
                <a:gd name="connsiteX5" fmla="*/ 0 w 172768"/>
                <a:gd name="connsiteY5" fmla="*/ 19935 h 39869"/>
                <a:gd name="connsiteX6" fmla="*/ 19935 w 172768"/>
                <a:gd name="connsiteY6" fmla="*/ 0 h 3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768" h="39869">
                  <a:moveTo>
                    <a:pt x="19935" y="0"/>
                  </a:moveTo>
                  <a:lnTo>
                    <a:pt x="152834" y="0"/>
                  </a:lnTo>
                  <a:cubicBezTo>
                    <a:pt x="164130" y="0"/>
                    <a:pt x="172769" y="8638"/>
                    <a:pt x="172769" y="19935"/>
                  </a:cubicBezTo>
                  <a:cubicBezTo>
                    <a:pt x="172769" y="31231"/>
                    <a:pt x="164130" y="39870"/>
                    <a:pt x="152834" y="39870"/>
                  </a:cubicBezTo>
                  <a:lnTo>
                    <a:pt x="19935" y="39870"/>
                  </a:lnTo>
                  <a:cubicBezTo>
                    <a:pt x="8638" y="39870"/>
                    <a:pt x="0" y="31231"/>
                    <a:pt x="0" y="19935"/>
                  </a:cubicBezTo>
                  <a:cubicBezTo>
                    <a:pt x="0" y="8638"/>
                    <a:pt x="8638" y="0"/>
                    <a:pt x="1993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DE1AAD1-2F30-41E0-B728-EDCFE30E8AC4}"/>
                </a:ext>
              </a:extLst>
            </p:cNvPr>
            <p:cNvSpPr/>
            <p:nvPr/>
          </p:nvSpPr>
          <p:spPr>
            <a:xfrm>
              <a:off x="3342051" y="4417327"/>
              <a:ext cx="86384" cy="39869"/>
            </a:xfrm>
            <a:custGeom>
              <a:avLst/>
              <a:gdLst>
                <a:gd name="connsiteX0" fmla="*/ 0 w 86384"/>
                <a:gd name="connsiteY0" fmla="*/ 0 h 39869"/>
                <a:gd name="connsiteX1" fmla="*/ 43192 w 86384"/>
                <a:gd name="connsiteY1" fmla="*/ 39870 h 39869"/>
                <a:gd name="connsiteX2" fmla="*/ 86384 w 86384"/>
                <a:gd name="connsiteY2" fmla="*/ 0 h 39869"/>
                <a:gd name="connsiteX3" fmla="*/ 0 w 86384"/>
                <a:gd name="connsiteY3" fmla="*/ 0 h 3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84" h="39869">
                  <a:moveTo>
                    <a:pt x="0" y="0"/>
                  </a:moveTo>
                  <a:cubicBezTo>
                    <a:pt x="1993" y="22593"/>
                    <a:pt x="20599" y="39870"/>
                    <a:pt x="43192" y="39870"/>
                  </a:cubicBezTo>
                  <a:cubicBezTo>
                    <a:pt x="65785" y="39870"/>
                    <a:pt x="84391" y="22593"/>
                    <a:pt x="8638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41A45AC-9B38-48A9-9D71-ED90D5BAEB63}"/>
                </a:ext>
              </a:extLst>
            </p:cNvPr>
            <p:cNvSpPr/>
            <p:nvPr/>
          </p:nvSpPr>
          <p:spPr>
            <a:xfrm>
              <a:off x="3212474" y="3899021"/>
              <a:ext cx="345537" cy="358827"/>
            </a:xfrm>
            <a:custGeom>
              <a:avLst/>
              <a:gdLst>
                <a:gd name="connsiteX0" fmla="*/ 172769 w 345537"/>
                <a:gd name="connsiteY0" fmla="*/ 0 h 358827"/>
                <a:gd name="connsiteX1" fmla="*/ 172769 w 345537"/>
                <a:gd name="connsiteY1" fmla="*/ 0 h 358827"/>
                <a:gd name="connsiteX2" fmla="*/ 172769 w 345537"/>
                <a:gd name="connsiteY2" fmla="*/ 0 h 358827"/>
                <a:gd name="connsiteX3" fmla="*/ 0 w 345537"/>
                <a:gd name="connsiteY3" fmla="*/ 170775 h 358827"/>
                <a:gd name="connsiteX4" fmla="*/ 0 w 345537"/>
                <a:gd name="connsiteY4" fmla="*/ 176756 h 358827"/>
                <a:gd name="connsiteX5" fmla="*/ 11961 w 345537"/>
                <a:gd name="connsiteY5" fmla="*/ 236560 h 358827"/>
                <a:gd name="connsiteX6" fmla="*/ 41863 w 345537"/>
                <a:gd name="connsiteY6" fmla="*/ 285733 h 358827"/>
                <a:gd name="connsiteX7" fmla="*/ 82397 w 345537"/>
                <a:gd name="connsiteY7" fmla="*/ 351518 h 358827"/>
                <a:gd name="connsiteX8" fmla="*/ 94358 w 345537"/>
                <a:gd name="connsiteY8" fmla="*/ 358827 h 358827"/>
                <a:gd name="connsiteX9" fmla="*/ 251179 w 345537"/>
                <a:gd name="connsiteY9" fmla="*/ 358827 h 358827"/>
                <a:gd name="connsiteX10" fmla="*/ 263140 w 345537"/>
                <a:gd name="connsiteY10" fmla="*/ 351518 h 358827"/>
                <a:gd name="connsiteX11" fmla="*/ 303674 w 345537"/>
                <a:gd name="connsiteY11" fmla="*/ 285733 h 358827"/>
                <a:gd name="connsiteX12" fmla="*/ 333576 w 345537"/>
                <a:gd name="connsiteY12" fmla="*/ 236560 h 358827"/>
                <a:gd name="connsiteX13" fmla="*/ 345537 w 345537"/>
                <a:gd name="connsiteY13" fmla="*/ 176756 h 358827"/>
                <a:gd name="connsiteX14" fmla="*/ 345537 w 345537"/>
                <a:gd name="connsiteY14" fmla="*/ 170775 h 358827"/>
                <a:gd name="connsiteX15" fmla="*/ 172769 w 345537"/>
                <a:gd name="connsiteY15" fmla="*/ 0 h 358827"/>
                <a:gd name="connsiteX16" fmla="*/ 305668 w 345537"/>
                <a:gd name="connsiteY16" fmla="*/ 176091 h 358827"/>
                <a:gd name="connsiteX17" fmla="*/ 296365 w 345537"/>
                <a:gd name="connsiteY17" fmla="*/ 222606 h 358827"/>
                <a:gd name="connsiteX18" fmla="*/ 273772 w 345537"/>
                <a:gd name="connsiteY18" fmla="*/ 259153 h 358827"/>
                <a:gd name="connsiteX19" fmla="*/ 235231 w 345537"/>
                <a:gd name="connsiteY19" fmla="*/ 318958 h 358827"/>
                <a:gd name="connsiteX20" fmla="*/ 172769 w 345537"/>
                <a:gd name="connsiteY20" fmla="*/ 318958 h 358827"/>
                <a:gd name="connsiteX21" fmla="*/ 110971 w 345537"/>
                <a:gd name="connsiteY21" fmla="*/ 318958 h 358827"/>
                <a:gd name="connsiteX22" fmla="*/ 72430 w 345537"/>
                <a:gd name="connsiteY22" fmla="*/ 259153 h 358827"/>
                <a:gd name="connsiteX23" fmla="*/ 49837 w 345537"/>
                <a:gd name="connsiteY23" fmla="*/ 222606 h 358827"/>
                <a:gd name="connsiteX24" fmla="*/ 40534 w 345537"/>
                <a:gd name="connsiteY24" fmla="*/ 176091 h 358827"/>
                <a:gd name="connsiteX25" fmla="*/ 40534 w 345537"/>
                <a:gd name="connsiteY25" fmla="*/ 170775 h 358827"/>
                <a:gd name="connsiteX26" fmla="*/ 173433 w 345537"/>
                <a:gd name="connsiteY26" fmla="*/ 39205 h 358827"/>
                <a:gd name="connsiteX27" fmla="*/ 173433 w 345537"/>
                <a:gd name="connsiteY27" fmla="*/ 39205 h 358827"/>
                <a:gd name="connsiteX28" fmla="*/ 173433 w 345537"/>
                <a:gd name="connsiteY28" fmla="*/ 39205 h 358827"/>
                <a:gd name="connsiteX29" fmla="*/ 173433 w 345537"/>
                <a:gd name="connsiteY29" fmla="*/ 39205 h 358827"/>
                <a:gd name="connsiteX30" fmla="*/ 173433 w 345537"/>
                <a:gd name="connsiteY30" fmla="*/ 39205 h 358827"/>
                <a:gd name="connsiteX31" fmla="*/ 173433 w 345537"/>
                <a:gd name="connsiteY31" fmla="*/ 39205 h 358827"/>
                <a:gd name="connsiteX32" fmla="*/ 173433 w 345537"/>
                <a:gd name="connsiteY32" fmla="*/ 39205 h 358827"/>
                <a:gd name="connsiteX33" fmla="*/ 306332 w 345537"/>
                <a:gd name="connsiteY33" fmla="*/ 170775 h 358827"/>
                <a:gd name="connsiteX34" fmla="*/ 306332 w 345537"/>
                <a:gd name="connsiteY34" fmla="*/ 176091 h 35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5537" h="358827">
                  <a:moveTo>
                    <a:pt x="172769" y="0"/>
                  </a:moveTo>
                  <a:cubicBezTo>
                    <a:pt x="172769" y="0"/>
                    <a:pt x="172769" y="0"/>
                    <a:pt x="172769" y="0"/>
                  </a:cubicBezTo>
                  <a:cubicBezTo>
                    <a:pt x="172769" y="0"/>
                    <a:pt x="172769" y="0"/>
                    <a:pt x="172769" y="0"/>
                  </a:cubicBezTo>
                  <a:cubicBezTo>
                    <a:pt x="78410" y="664"/>
                    <a:pt x="1993" y="76417"/>
                    <a:pt x="0" y="170775"/>
                  </a:cubicBezTo>
                  <a:lnTo>
                    <a:pt x="0" y="176756"/>
                  </a:lnTo>
                  <a:cubicBezTo>
                    <a:pt x="664" y="197355"/>
                    <a:pt x="4651" y="217290"/>
                    <a:pt x="11961" y="236560"/>
                  </a:cubicBezTo>
                  <a:cubicBezTo>
                    <a:pt x="19270" y="254502"/>
                    <a:pt x="29238" y="271114"/>
                    <a:pt x="41863" y="285733"/>
                  </a:cubicBezTo>
                  <a:cubicBezTo>
                    <a:pt x="57811" y="303010"/>
                    <a:pt x="75088" y="336899"/>
                    <a:pt x="82397" y="351518"/>
                  </a:cubicBezTo>
                  <a:cubicBezTo>
                    <a:pt x="84391" y="356169"/>
                    <a:pt x="89042" y="358827"/>
                    <a:pt x="94358" y="358827"/>
                  </a:cubicBezTo>
                  <a:lnTo>
                    <a:pt x="251179" y="358827"/>
                  </a:lnTo>
                  <a:cubicBezTo>
                    <a:pt x="256495" y="358827"/>
                    <a:pt x="261146" y="356169"/>
                    <a:pt x="263140" y="351518"/>
                  </a:cubicBezTo>
                  <a:cubicBezTo>
                    <a:pt x="270449" y="336899"/>
                    <a:pt x="287726" y="303010"/>
                    <a:pt x="303674" y="285733"/>
                  </a:cubicBezTo>
                  <a:cubicBezTo>
                    <a:pt x="316300" y="271114"/>
                    <a:pt x="326931" y="254502"/>
                    <a:pt x="333576" y="236560"/>
                  </a:cubicBezTo>
                  <a:cubicBezTo>
                    <a:pt x="340886" y="217290"/>
                    <a:pt x="344873" y="197355"/>
                    <a:pt x="345537" y="176756"/>
                  </a:cubicBezTo>
                  <a:lnTo>
                    <a:pt x="345537" y="170775"/>
                  </a:lnTo>
                  <a:cubicBezTo>
                    <a:pt x="343544" y="76417"/>
                    <a:pt x="267127" y="664"/>
                    <a:pt x="172769" y="0"/>
                  </a:cubicBezTo>
                  <a:close/>
                  <a:moveTo>
                    <a:pt x="305668" y="176091"/>
                  </a:moveTo>
                  <a:cubicBezTo>
                    <a:pt x="305003" y="192039"/>
                    <a:pt x="301681" y="207987"/>
                    <a:pt x="296365" y="222606"/>
                  </a:cubicBezTo>
                  <a:cubicBezTo>
                    <a:pt x="291049" y="235896"/>
                    <a:pt x="283739" y="248521"/>
                    <a:pt x="273772" y="259153"/>
                  </a:cubicBezTo>
                  <a:cubicBezTo>
                    <a:pt x="258488" y="277759"/>
                    <a:pt x="245199" y="297694"/>
                    <a:pt x="235231" y="318958"/>
                  </a:cubicBezTo>
                  <a:lnTo>
                    <a:pt x="172769" y="318958"/>
                  </a:lnTo>
                  <a:lnTo>
                    <a:pt x="110971" y="318958"/>
                  </a:lnTo>
                  <a:cubicBezTo>
                    <a:pt x="100339" y="297694"/>
                    <a:pt x="87049" y="277759"/>
                    <a:pt x="72430" y="259153"/>
                  </a:cubicBezTo>
                  <a:cubicBezTo>
                    <a:pt x="63127" y="248521"/>
                    <a:pt x="55153" y="235896"/>
                    <a:pt x="49837" y="222606"/>
                  </a:cubicBezTo>
                  <a:cubicBezTo>
                    <a:pt x="43857" y="207987"/>
                    <a:pt x="41199" y="192039"/>
                    <a:pt x="40534" y="176091"/>
                  </a:cubicBezTo>
                  <a:lnTo>
                    <a:pt x="40534" y="170775"/>
                  </a:lnTo>
                  <a:cubicBezTo>
                    <a:pt x="41863" y="98345"/>
                    <a:pt x="101003" y="39870"/>
                    <a:pt x="173433" y="39205"/>
                  </a:cubicBezTo>
                  <a:lnTo>
                    <a:pt x="173433" y="39205"/>
                  </a:lnTo>
                  <a:lnTo>
                    <a:pt x="173433" y="39205"/>
                  </a:lnTo>
                  <a:cubicBezTo>
                    <a:pt x="173433" y="39205"/>
                    <a:pt x="173433" y="39205"/>
                    <a:pt x="173433" y="39205"/>
                  </a:cubicBezTo>
                  <a:cubicBezTo>
                    <a:pt x="173433" y="39205"/>
                    <a:pt x="173433" y="39205"/>
                    <a:pt x="173433" y="39205"/>
                  </a:cubicBezTo>
                  <a:lnTo>
                    <a:pt x="173433" y="39205"/>
                  </a:lnTo>
                  <a:lnTo>
                    <a:pt x="173433" y="39205"/>
                  </a:lnTo>
                  <a:cubicBezTo>
                    <a:pt x="245863" y="39870"/>
                    <a:pt x="305003" y="97681"/>
                    <a:pt x="306332" y="170775"/>
                  </a:cubicBezTo>
                  <a:lnTo>
                    <a:pt x="306332" y="17609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3" name="Graphic 23" descr="Coins">
            <a:extLst>
              <a:ext uri="{FF2B5EF4-FFF2-40B4-BE49-F238E27FC236}">
                <a16:creationId xmlns:a16="http://schemas.microsoft.com/office/drawing/2014/main" id="{5FDD20A1-1D44-4316-8552-B080D4482577}"/>
              </a:ext>
            </a:extLst>
          </p:cNvPr>
          <p:cNvSpPr/>
          <p:nvPr/>
        </p:nvSpPr>
        <p:spPr>
          <a:xfrm>
            <a:off x="3109361" y="2977935"/>
            <a:ext cx="577942" cy="495348"/>
          </a:xfrm>
          <a:custGeom>
            <a:avLst/>
            <a:gdLst>
              <a:gd name="connsiteX0" fmla="*/ 537315 w 577942"/>
              <a:gd name="connsiteY0" fmla="*/ 412790 h 495348"/>
              <a:gd name="connsiteX1" fmla="*/ 509796 w 577942"/>
              <a:gd name="connsiteY1" fmla="*/ 436181 h 495348"/>
              <a:gd name="connsiteX2" fmla="*/ 509796 w 577942"/>
              <a:gd name="connsiteY2" fmla="*/ 411414 h 495348"/>
              <a:gd name="connsiteX3" fmla="*/ 537315 w 577942"/>
              <a:gd name="connsiteY3" fmla="*/ 400406 h 495348"/>
              <a:gd name="connsiteX4" fmla="*/ 537315 w 577942"/>
              <a:gd name="connsiteY4" fmla="*/ 412790 h 495348"/>
              <a:gd name="connsiteX5" fmla="*/ 482276 w 577942"/>
              <a:gd name="connsiteY5" fmla="*/ 367383 h 495348"/>
              <a:gd name="connsiteX6" fmla="*/ 482276 w 577942"/>
              <a:gd name="connsiteY6" fmla="*/ 342616 h 495348"/>
              <a:gd name="connsiteX7" fmla="*/ 509796 w 577942"/>
              <a:gd name="connsiteY7" fmla="*/ 331608 h 495348"/>
              <a:gd name="connsiteX8" fmla="*/ 509796 w 577942"/>
              <a:gd name="connsiteY8" fmla="*/ 343992 h 495348"/>
              <a:gd name="connsiteX9" fmla="*/ 482276 w 577942"/>
              <a:gd name="connsiteY9" fmla="*/ 367383 h 495348"/>
              <a:gd name="connsiteX10" fmla="*/ 482276 w 577942"/>
              <a:gd name="connsiteY10" fmla="*/ 444437 h 495348"/>
              <a:gd name="connsiteX11" fmla="*/ 454757 w 577942"/>
              <a:gd name="connsiteY11" fmla="*/ 449253 h 495348"/>
              <a:gd name="connsiteX12" fmla="*/ 454757 w 577942"/>
              <a:gd name="connsiteY12" fmla="*/ 422422 h 495348"/>
              <a:gd name="connsiteX13" fmla="*/ 482276 w 577942"/>
              <a:gd name="connsiteY13" fmla="*/ 418294 h 495348"/>
              <a:gd name="connsiteX14" fmla="*/ 482276 w 577942"/>
              <a:gd name="connsiteY14" fmla="*/ 444437 h 495348"/>
              <a:gd name="connsiteX15" fmla="*/ 427238 w 577942"/>
              <a:gd name="connsiteY15" fmla="*/ 353623 h 495348"/>
              <a:gd name="connsiteX16" fmla="*/ 454757 w 577942"/>
              <a:gd name="connsiteY16" fmla="*/ 349496 h 495348"/>
              <a:gd name="connsiteX17" fmla="*/ 454757 w 577942"/>
              <a:gd name="connsiteY17" fmla="*/ 375639 h 495348"/>
              <a:gd name="connsiteX18" fmla="*/ 427238 w 577942"/>
              <a:gd name="connsiteY18" fmla="*/ 380455 h 495348"/>
              <a:gd name="connsiteX19" fmla="*/ 427238 w 577942"/>
              <a:gd name="connsiteY19" fmla="*/ 353623 h 495348"/>
              <a:gd name="connsiteX20" fmla="*/ 427238 w 577942"/>
              <a:gd name="connsiteY20" fmla="*/ 452693 h 495348"/>
              <a:gd name="connsiteX21" fmla="*/ 399718 w 577942"/>
              <a:gd name="connsiteY21" fmla="*/ 454069 h 495348"/>
              <a:gd name="connsiteX22" fmla="*/ 399718 w 577942"/>
              <a:gd name="connsiteY22" fmla="*/ 426550 h 495348"/>
              <a:gd name="connsiteX23" fmla="*/ 427238 w 577942"/>
              <a:gd name="connsiteY23" fmla="*/ 425174 h 495348"/>
              <a:gd name="connsiteX24" fmla="*/ 427238 w 577942"/>
              <a:gd name="connsiteY24" fmla="*/ 452693 h 495348"/>
              <a:gd name="connsiteX25" fmla="*/ 372199 w 577942"/>
              <a:gd name="connsiteY25" fmla="*/ 385271 h 495348"/>
              <a:gd name="connsiteX26" fmla="*/ 372199 w 577942"/>
              <a:gd name="connsiteY26" fmla="*/ 357751 h 495348"/>
              <a:gd name="connsiteX27" fmla="*/ 399718 w 577942"/>
              <a:gd name="connsiteY27" fmla="*/ 356375 h 495348"/>
              <a:gd name="connsiteX28" fmla="*/ 399718 w 577942"/>
              <a:gd name="connsiteY28" fmla="*/ 383895 h 495348"/>
              <a:gd name="connsiteX29" fmla="*/ 372199 w 577942"/>
              <a:gd name="connsiteY29" fmla="*/ 385271 h 495348"/>
              <a:gd name="connsiteX30" fmla="*/ 372199 w 577942"/>
              <a:gd name="connsiteY30" fmla="*/ 454069 h 495348"/>
              <a:gd name="connsiteX31" fmla="*/ 344680 w 577942"/>
              <a:gd name="connsiteY31" fmla="*/ 452693 h 495348"/>
              <a:gd name="connsiteX32" fmla="*/ 344680 w 577942"/>
              <a:gd name="connsiteY32" fmla="*/ 426550 h 495348"/>
              <a:gd name="connsiteX33" fmla="*/ 358439 w 577942"/>
              <a:gd name="connsiteY33" fmla="*/ 426550 h 495348"/>
              <a:gd name="connsiteX34" fmla="*/ 372199 w 577942"/>
              <a:gd name="connsiteY34" fmla="*/ 426550 h 495348"/>
              <a:gd name="connsiteX35" fmla="*/ 372199 w 577942"/>
              <a:gd name="connsiteY35" fmla="*/ 454069 h 495348"/>
              <a:gd name="connsiteX36" fmla="*/ 317160 w 577942"/>
              <a:gd name="connsiteY36" fmla="*/ 356375 h 495348"/>
              <a:gd name="connsiteX37" fmla="*/ 344680 w 577942"/>
              <a:gd name="connsiteY37" fmla="*/ 357751 h 495348"/>
              <a:gd name="connsiteX38" fmla="*/ 344680 w 577942"/>
              <a:gd name="connsiteY38" fmla="*/ 385271 h 495348"/>
              <a:gd name="connsiteX39" fmla="*/ 317160 w 577942"/>
              <a:gd name="connsiteY39" fmla="*/ 383895 h 495348"/>
              <a:gd name="connsiteX40" fmla="*/ 317160 w 577942"/>
              <a:gd name="connsiteY40" fmla="*/ 356375 h 495348"/>
              <a:gd name="connsiteX41" fmla="*/ 317160 w 577942"/>
              <a:gd name="connsiteY41" fmla="*/ 449253 h 495348"/>
              <a:gd name="connsiteX42" fmla="*/ 289641 w 577942"/>
              <a:gd name="connsiteY42" fmla="*/ 444437 h 495348"/>
              <a:gd name="connsiteX43" fmla="*/ 289641 w 577942"/>
              <a:gd name="connsiteY43" fmla="*/ 422422 h 495348"/>
              <a:gd name="connsiteX44" fmla="*/ 317160 w 577942"/>
              <a:gd name="connsiteY44" fmla="*/ 425174 h 495348"/>
              <a:gd name="connsiteX45" fmla="*/ 317160 w 577942"/>
              <a:gd name="connsiteY45" fmla="*/ 449253 h 495348"/>
              <a:gd name="connsiteX46" fmla="*/ 262122 w 577942"/>
              <a:gd name="connsiteY46" fmla="*/ 375639 h 495348"/>
              <a:gd name="connsiteX47" fmla="*/ 262122 w 577942"/>
              <a:gd name="connsiteY47" fmla="*/ 348808 h 495348"/>
              <a:gd name="connsiteX48" fmla="*/ 289641 w 577942"/>
              <a:gd name="connsiteY48" fmla="*/ 352935 h 495348"/>
              <a:gd name="connsiteX49" fmla="*/ 289641 w 577942"/>
              <a:gd name="connsiteY49" fmla="*/ 380455 h 495348"/>
              <a:gd name="connsiteX50" fmla="*/ 262122 w 577942"/>
              <a:gd name="connsiteY50" fmla="*/ 375639 h 495348"/>
              <a:gd name="connsiteX51" fmla="*/ 262122 w 577942"/>
              <a:gd name="connsiteY51" fmla="*/ 436181 h 495348"/>
              <a:gd name="connsiteX52" fmla="*/ 234602 w 577942"/>
              <a:gd name="connsiteY52" fmla="*/ 412790 h 495348"/>
              <a:gd name="connsiteX53" fmla="*/ 234602 w 577942"/>
              <a:gd name="connsiteY53" fmla="*/ 411414 h 495348"/>
              <a:gd name="connsiteX54" fmla="*/ 235290 w 577942"/>
              <a:gd name="connsiteY54" fmla="*/ 411414 h 495348"/>
              <a:gd name="connsiteX55" fmla="*/ 240794 w 577942"/>
              <a:gd name="connsiteY55" fmla="*/ 412790 h 495348"/>
              <a:gd name="connsiteX56" fmla="*/ 262122 w 577942"/>
              <a:gd name="connsiteY56" fmla="*/ 417606 h 495348"/>
              <a:gd name="connsiteX57" fmla="*/ 262122 w 577942"/>
              <a:gd name="connsiteY57" fmla="*/ 436181 h 495348"/>
              <a:gd name="connsiteX58" fmla="*/ 152044 w 577942"/>
              <a:gd name="connsiteY58" fmla="*/ 342616 h 495348"/>
              <a:gd name="connsiteX59" fmla="*/ 165804 w 577942"/>
              <a:gd name="connsiteY59" fmla="*/ 343304 h 495348"/>
              <a:gd name="connsiteX60" fmla="*/ 165804 w 577942"/>
              <a:gd name="connsiteY60" fmla="*/ 343992 h 495348"/>
              <a:gd name="connsiteX61" fmla="*/ 172684 w 577942"/>
              <a:gd name="connsiteY61" fmla="*/ 370823 h 495348"/>
              <a:gd name="connsiteX62" fmla="*/ 152044 w 577942"/>
              <a:gd name="connsiteY62" fmla="*/ 369447 h 495348"/>
              <a:gd name="connsiteX63" fmla="*/ 152044 w 577942"/>
              <a:gd name="connsiteY63" fmla="*/ 342616 h 495348"/>
              <a:gd name="connsiteX64" fmla="*/ 124525 w 577942"/>
              <a:gd name="connsiteY64" fmla="*/ 260058 h 495348"/>
              <a:gd name="connsiteX65" fmla="*/ 152044 w 577942"/>
              <a:gd name="connsiteY65" fmla="*/ 264186 h 495348"/>
              <a:gd name="connsiteX66" fmla="*/ 152044 w 577942"/>
              <a:gd name="connsiteY66" fmla="*/ 291705 h 495348"/>
              <a:gd name="connsiteX67" fmla="*/ 124525 w 577942"/>
              <a:gd name="connsiteY67" fmla="*/ 286889 h 495348"/>
              <a:gd name="connsiteX68" fmla="*/ 124525 w 577942"/>
              <a:gd name="connsiteY68" fmla="*/ 260058 h 495348"/>
              <a:gd name="connsiteX69" fmla="*/ 124525 w 577942"/>
              <a:gd name="connsiteY69" fmla="*/ 366695 h 495348"/>
              <a:gd name="connsiteX70" fmla="*/ 97006 w 577942"/>
              <a:gd name="connsiteY70" fmla="*/ 361879 h 495348"/>
              <a:gd name="connsiteX71" fmla="*/ 97006 w 577942"/>
              <a:gd name="connsiteY71" fmla="*/ 335048 h 495348"/>
              <a:gd name="connsiteX72" fmla="*/ 124525 w 577942"/>
              <a:gd name="connsiteY72" fmla="*/ 339176 h 495348"/>
              <a:gd name="connsiteX73" fmla="*/ 124525 w 577942"/>
              <a:gd name="connsiteY73" fmla="*/ 366695 h 495348"/>
              <a:gd name="connsiteX74" fmla="*/ 69486 w 577942"/>
              <a:gd name="connsiteY74" fmla="*/ 254554 h 495348"/>
              <a:gd name="connsiteX75" fmla="*/ 69486 w 577942"/>
              <a:gd name="connsiteY75" fmla="*/ 242170 h 495348"/>
              <a:gd name="connsiteX76" fmla="*/ 97006 w 577942"/>
              <a:gd name="connsiteY76" fmla="*/ 252490 h 495348"/>
              <a:gd name="connsiteX77" fmla="*/ 97006 w 577942"/>
              <a:gd name="connsiteY77" fmla="*/ 277945 h 495348"/>
              <a:gd name="connsiteX78" fmla="*/ 69486 w 577942"/>
              <a:gd name="connsiteY78" fmla="*/ 254554 h 495348"/>
              <a:gd name="connsiteX79" fmla="*/ 69486 w 577942"/>
              <a:gd name="connsiteY79" fmla="*/ 353623 h 495348"/>
              <a:gd name="connsiteX80" fmla="*/ 41967 w 577942"/>
              <a:gd name="connsiteY80" fmla="*/ 330232 h 495348"/>
              <a:gd name="connsiteX81" fmla="*/ 41967 w 577942"/>
              <a:gd name="connsiteY81" fmla="*/ 317848 h 495348"/>
              <a:gd name="connsiteX82" fmla="*/ 69486 w 577942"/>
              <a:gd name="connsiteY82" fmla="*/ 328168 h 495348"/>
              <a:gd name="connsiteX83" fmla="*/ 69486 w 577942"/>
              <a:gd name="connsiteY83" fmla="*/ 353623 h 495348"/>
              <a:gd name="connsiteX84" fmla="*/ 41967 w 577942"/>
              <a:gd name="connsiteY84" fmla="*/ 138973 h 495348"/>
              <a:gd name="connsiteX85" fmla="*/ 69486 w 577942"/>
              <a:gd name="connsiteY85" fmla="*/ 149292 h 495348"/>
              <a:gd name="connsiteX86" fmla="*/ 69486 w 577942"/>
              <a:gd name="connsiteY86" fmla="*/ 174748 h 495348"/>
              <a:gd name="connsiteX87" fmla="*/ 41967 w 577942"/>
              <a:gd name="connsiteY87" fmla="*/ 151356 h 495348"/>
              <a:gd name="connsiteX88" fmla="*/ 41967 w 577942"/>
              <a:gd name="connsiteY88" fmla="*/ 138973 h 495348"/>
              <a:gd name="connsiteX89" fmla="*/ 124525 w 577942"/>
              <a:gd name="connsiteY89" fmla="*/ 160988 h 495348"/>
              <a:gd name="connsiteX90" fmla="*/ 124525 w 577942"/>
              <a:gd name="connsiteY90" fmla="*/ 188507 h 495348"/>
              <a:gd name="connsiteX91" fmla="*/ 97006 w 577942"/>
              <a:gd name="connsiteY91" fmla="*/ 183692 h 495348"/>
              <a:gd name="connsiteX92" fmla="*/ 97006 w 577942"/>
              <a:gd name="connsiteY92" fmla="*/ 156860 h 495348"/>
              <a:gd name="connsiteX93" fmla="*/ 124525 w 577942"/>
              <a:gd name="connsiteY93" fmla="*/ 160988 h 495348"/>
              <a:gd name="connsiteX94" fmla="*/ 193323 w 577942"/>
              <a:gd name="connsiteY94" fmla="*/ 41279 h 495348"/>
              <a:gd name="connsiteX95" fmla="*/ 344680 w 577942"/>
              <a:gd name="connsiteY95" fmla="*/ 82558 h 495348"/>
              <a:gd name="connsiteX96" fmla="*/ 193323 w 577942"/>
              <a:gd name="connsiteY96" fmla="*/ 123837 h 495348"/>
              <a:gd name="connsiteX97" fmla="*/ 41967 w 577942"/>
              <a:gd name="connsiteY97" fmla="*/ 82558 h 495348"/>
              <a:gd name="connsiteX98" fmla="*/ 193323 w 577942"/>
              <a:gd name="connsiteY98" fmla="*/ 41279 h 495348"/>
              <a:gd name="connsiteX99" fmla="*/ 234602 w 577942"/>
              <a:gd name="connsiteY99" fmla="*/ 367383 h 495348"/>
              <a:gd name="connsiteX100" fmla="*/ 207083 w 577942"/>
              <a:gd name="connsiteY100" fmla="*/ 343992 h 495348"/>
              <a:gd name="connsiteX101" fmla="*/ 207083 w 577942"/>
              <a:gd name="connsiteY101" fmla="*/ 331608 h 495348"/>
              <a:gd name="connsiteX102" fmla="*/ 234602 w 577942"/>
              <a:gd name="connsiteY102" fmla="*/ 341928 h 495348"/>
              <a:gd name="connsiteX103" fmla="*/ 234602 w 577942"/>
              <a:gd name="connsiteY103" fmla="*/ 367383 h 495348"/>
              <a:gd name="connsiteX104" fmla="*/ 317160 w 577942"/>
              <a:gd name="connsiteY104" fmla="*/ 174748 h 495348"/>
              <a:gd name="connsiteX105" fmla="*/ 317160 w 577942"/>
              <a:gd name="connsiteY105" fmla="*/ 149980 h 495348"/>
              <a:gd name="connsiteX106" fmla="*/ 344680 w 577942"/>
              <a:gd name="connsiteY106" fmla="*/ 138973 h 495348"/>
              <a:gd name="connsiteX107" fmla="*/ 344680 w 577942"/>
              <a:gd name="connsiteY107" fmla="*/ 151356 h 495348"/>
              <a:gd name="connsiteX108" fmla="*/ 317160 w 577942"/>
              <a:gd name="connsiteY108" fmla="*/ 174748 h 495348"/>
              <a:gd name="connsiteX109" fmla="*/ 262122 w 577942"/>
              <a:gd name="connsiteY109" fmla="*/ 187819 h 495348"/>
              <a:gd name="connsiteX110" fmla="*/ 262122 w 577942"/>
              <a:gd name="connsiteY110" fmla="*/ 160988 h 495348"/>
              <a:gd name="connsiteX111" fmla="*/ 289641 w 577942"/>
              <a:gd name="connsiteY111" fmla="*/ 156860 h 495348"/>
              <a:gd name="connsiteX112" fmla="*/ 289641 w 577942"/>
              <a:gd name="connsiteY112" fmla="*/ 183004 h 495348"/>
              <a:gd name="connsiteX113" fmla="*/ 262122 w 577942"/>
              <a:gd name="connsiteY113" fmla="*/ 187819 h 495348"/>
              <a:gd name="connsiteX114" fmla="*/ 207083 w 577942"/>
              <a:gd name="connsiteY114" fmla="*/ 192635 h 495348"/>
              <a:gd name="connsiteX115" fmla="*/ 207083 w 577942"/>
              <a:gd name="connsiteY115" fmla="*/ 165116 h 495348"/>
              <a:gd name="connsiteX116" fmla="*/ 234602 w 577942"/>
              <a:gd name="connsiteY116" fmla="*/ 163740 h 495348"/>
              <a:gd name="connsiteX117" fmla="*/ 234602 w 577942"/>
              <a:gd name="connsiteY117" fmla="*/ 191259 h 495348"/>
              <a:gd name="connsiteX118" fmla="*/ 207083 w 577942"/>
              <a:gd name="connsiteY118" fmla="*/ 192635 h 495348"/>
              <a:gd name="connsiteX119" fmla="*/ 152044 w 577942"/>
              <a:gd name="connsiteY119" fmla="*/ 191259 h 495348"/>
              <a:gd name="connsiteX120" fmla="*/ 152044 w 577942"/>
              <a:gd name="connsiteY120" fmla="*/ 163740 h 495348"/>
              <a:gd name="connsiteX121" fmla="*/ 179564 w 577942"/>
              <a:gd name="connsiteY121" fmla="*/ 165116 h 495348"/>
              <a:gd name="connsiteX122" fmla="*/ 179564 w 577942"/>
              <a:gd name="connsiteY122" fmla="*/ 192635 h 495348"/>
              <a:gd name="connsiteX123" fmla="*/ 152044 w 577942"/>
              <a:gd name="connsiteY123" fmla="*/ 191259 h 495348"/>
              <a:gd name="connsiteX124" fmla="*/ 509796 w 577942"/>
              <a:gd name="connsiteY124" fmla="*/ 275193 h 495348"/>
              <a:gd name="connsiteX125" fmla="*/ 358439 w 577942"/>
              <a:gd name="connsiteY125" fmla="*/ 316472 h 495348"/>
              <a:gd name="connsiteX126" fmla="*/ 207083 w 577942"/>
              <a:gd name="connsiteY126" fmla="*/ 275193 h 495348"/>
              <a:gd name="connsiteX127" fmla="*/ 358439 w 577942"/>
              <a:gd name="connsiteY127" fmla="*/ 233914 h 495348"/>
              <a:gd name="connsiteX128" fmla="*/ 509796 w 577942"/>
              <a:gd name="connsiteY128" fmla="*/ 275193 h 495348"/>
              <a:gd name="connsiteX129" fmla="*/ 551075 w 577942"/>
              <a:gd name="connsiteY129" fmla="*/ 295833 h 495348"/>
              <a:gd name="connsiteX130" fmla="*/ 551075 w 577942"/>
              <a:gd name="connsiteY130" fmla="*/ 275193 h 495348"/>
              <a:gd name="connsiteX131" fmla="*/ 476084 w 577942"/>
              <a:gd name="connsiteY131" fmla="*/ 206395 h 495348"/>
              <a:gd name="connsiteX132" fmla="*/ 412102 w 577942"/>
              <a:gd name="connsiteY132" fmla="*/ 195387 h 495348"/>
              <a:gd name="connsiteX133" fmla="*/ 412790 w 577942"/>
              <a:gd name="connsiteY133" fmla="*/ 185756 h 495348"/>
              <a:gd name="connsiteX134" fmla="*/ 385271 w 577942"/>
              <a:gd name="connsiteY134" fmla="*/ 137597 h 495348"/>
              <a:gd name="connsiteX135" fmla="*/ 385271 w 577942"/>
              <a:gd name="connsiteY135" fmla="*/ 82558 h 495348"/>
              <a:gd name="connsiteX136" fmla="*/ 310280 w 577942"/>
              <a:gd name="connsiteY136" fmla="*/ 13760 h 495348"/>
              <a:gd name="connsiteX137" fmla="*/ 192635 w 577942"/>
              <a:gd name="connsiteY137" fmla="*/ 0 h 495348"/>
              <a:gd name="connsiteX138" fmla="*/ 0 w 577942"/>
              <a:gd name="connsiteY138" fmla="*/ 82558 h 495348"/>
              <a:gd name="connsiteX139" fmla="*/ 0 w 577942"/>
              <a:gd name="connsiteY139" fmla="*/ 151356 h 495348"/>
              <a:gd name="connsiteX140" fmla="*/ 27519 w 577942"/>
              <a:gd name="connsiteY140" fmla="*/ 199515 h 495348"/>
              <a:gd name="connsiteX141" fmla="*/ 27519 w 577942"/>
              <a:gd name="connsiteY141" fmla="*/ 212587 h 495348"/>
              <a:gd name="connsiteX142" fmla="*/ 0 w 577942"/>
              <a:gd name="connsiteY142" fmla="*/ 261434 h 495348"/>
              <a:gd name="connsiteX143" fmla="*/ 0 w 577942"/>
              <a:gd name="connsiteY143" fmla="*/ 330232 h 495348"/>
              <a:gd name="connsiteX144" fmla="*/ 74990 w 577942"/>
              <a:gd name="connsiteY144" fmla="*/ 399030 h 495348"/>
              <a:gd name="connsiteX145" fmla="*/ 192635 w 577942"/>
              <a:gd name="connsiteY145" fmla="*/ 412790 h 495348"/>
              <a:gd name="connsiteX146" fmla="*/ 267626 w 577942"/>
              <a:gd name="connsiteY146" fmla="*/ 481588 h 495348"/>
              <a:gd name="connsiteX147" fmla="*/ 385271 w 577942"/>
              <a:gd name="connsiteY147" fmla="*/ 495348 h 495348"/>
              <a:gd name="connsiteX148" fmla="*/ 577906 w 577942"/>
              <a:gd name="connsiteY148" fmla="*/ 412790 h 495348"/>
              <a:gd name="connsiteX149" fmla="*/ 577906 w 577942"/>
              <a:gd name="connsiteY149" fmla="*/ 343992 h 495348"/>
              <a:gd name="connsiteX150" fmla="*/ 551075 w 577942"/>
              <a:gd name="connsiteY150" fmla="*/ 295833 h 49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77942" h="495348">
                <a:moveTo>
                  <a:pt x="537315" y="412790"/>
                </a:moveTo>
                <a:cubicBezTo>
                  <a:pt x="537315" y="421734"/>
                  <a:pt x="526995" y="429990"/>
                  <a:pt x="509796" y="436181"/>
                </a:cubicBezTo>
                <a:lnTo>
                  <a:pt x="509796" y="411414"/>
                </a:lnTo>
                <a:cubicBezTo>
                  <a:pt x="519427" y="408662"/>
                  <a:pt x="529059" y="404534"/>
                  <a:pt x="537315" y="400406"/>
                </a:cubicBezTo>
                <a:lnTo>
                  <a:pt x="537315" y="412790"/>
                </a:lnTo>
                <a:close/>
                <a:moveTo>
                  <a:pt x="482276" y="367383"/>
                </a:moveTo>
                <a:lnTo>
                  <a:pt x="482276" y="342616"/>
                </a:lnTo>
                <a:cubicBezTo>
                  <a:pt x="491908" y="339864"/>
                  <a:pt x="501540" y="335736"/>
                  <a:pt x="509796" y="331608"/>
                </a:cubicBezTo>
                <a:lnTo>
                  <a:pt x="509796" y="343992"/>
                </a:lnTo>
                <a:cubicBezTo>
                  <a:pt x="509796" y="352935"/>
                  <a:pt x="499476" y="361191"/>
                  <a:pt x="482276" y="367383"/>
                </a:cubicBezTo>
                <a:close/>
                <a:moveTo>
                  <a:pt x="482276" y="444437"/>
                </a:moveTo>
                <a:cubicBezTo>
                  <a:pt x="474021" y="446501"/>
                  <a:pt x="464389" y="447877"/>
                  <a:pt x="454757" y="449253"/>
                </a:cubicBezTo>
                <a:lnTo>
                  <a:pt x="454757" y="422422"/>
                </a:lnTo>
                <a:cubicBezTo>
                  <a:pt x="463701" y="421046"/>
                  <a:pt x="473333" y="419670"/>
                  <a:pt x="482276" y="418294"/>
                </a:cubicBezTo>
                <a:lnTo>
                  <a:pt x="482276" y="444437"/>
                </a:lnTo>
                <a:close/>
                <a:moveTo>
                  <a:pt x="427238" y="353623"/>
                </a:moveTo>
                <a:cubicBezTo>
                  <a:pt x="436181" y="352247"/>
                  <a:pt x="445813" y="350872"/>
                  <a:pt x="454757" y="349496"/>
                </a:cubicBezTo>
                <a:lnTo>
                  <a:pt x="454757" y="375639"/>
                </a:lnTo>
                <a:cubicBezTo>
                  <a:pt x="446501" y="377703"/>
                  <a:pt x="436869" y="379079"/>
                  <a:pt x="427238" y="380455"/>
                </a:cubicBezTo>
                <a:lnTo>
                  <a:pt x="427238" y="353623"/>
                </a:lnTo>
                <a:close/>
                <a:moveTo>
                  <a:pt x="427238" y="452693"/>
                </a:moveTo>
                <a:cubicBezTo>
                  <a:pt x="418294" y="453381"/>
                  <a:pt x="409350" y="454069"/>
                  <a:pt x="399718" y="454069"/>
                </a:cubicBezTo>
                <a:lnTo>
                  <a:pt x="399718" y="426550"/>
                </a:lnTo>
                <a:cubicBezTo>
                  <a:pt x="407974" y="426550"/>
                  <a:pt x="417606" y="425862"/>
                  <a:pt x="427238" y="425174"/>
                </a:cubicBezTo>
                <a:lnTo>
                  <a:pt x="427238" y="452693"/>
                </a:lnTo>
                <a:close/>
                <a:moveTo>
                  <a:pt x="372199" y="385271"/>
                </a:moveTo>
                <a:lnTo>
                  <a:pt x="372199" y="357751"/>
                </a:lnTo>
                <a:cubicBezTo>
                  <a:pt x="380455" y="357751"/>
                  <a:pt x="390087" y="357063"/>
                  <a:pt x="399718" y="356375"/>
                </a:cubicBezTo>
                <a:lnTo>
                  <a:pt x="399718" y="383895"/>
                </a:lnTo>
                <a:cubicBezTo>
                  <a:pt x="390775" y="384583"/>
                  <a:pt x="381831" y="384583"/>
                  <a:pt x="372199" y="385271"/>
                </a:cubicBezTo>
                <a:close/>
                <a:moveTo>
                  <a:pt x="372199" y="454069"/>
                </a:moveTo>
                <a:cubicBezTo>
                  <a:pt x="362567" y="454069"/>
                  <a:pt x="353623" y="453381"/>
                  <a:pt x="344680" y="452693"/>
                </a:cubicBezTo>
                <a:lnTo>
                  <a:pt x="344680" y="426550"/>
                </a:lnTo>
                <a:cubicBezTo>
                  <a:pt x="349496" y="426550"/>
                  <a:pt x="353623" y="426550"/>
                  <a:pt x="358439" y="426550"/>
                </a:cubicBezTo>
                <a:cubicBezTo>
                  <a:pt x="362567" y="426550"/>
                  <a:pt x="367383" y="426550"/>
                  <a:pt x="372199" y="426550"/>
                </a:cubicBezTo>
                <a:lnTo>
                  <a:pt x="372199" y="454069"/>
                </a:lnTo>
                <a:close/>
                <a:moveTo>
                  <a:pt x="317160" y="356375"/>
                </a:moveTo>
                <a:cubicBezTo>
                  <a:pt x="326104" y="357063"/>
                  <a:pt x="335048" y="357751"/>
                  <a:pt x="344680" y="357751"/>
                </a:cubicBezTo>
                <a:lnTo>
                  <a:pt x="344680" y="385271"/>
                </a:lnTo>
                <a:cubicBezTo>
                  <a:pt x="335048" y="385271"/>
                  <a:pt x="326104" y="384583"/>
                  <a:pt x="317160" y="383895"/>
                </a:cubicBezTo>
                <a:lnTo>
                  <a:pt x="317160" y="356375"/>
                </a:lnTo>
                <a:close/>
                <a:moveTo>
                  <a:pt x="317160" y="449253"/>
                </a:moveTo>
                <a:cubicBezTo>
                  <a:pt x="307529" y="447877"/>
                  <a:pt x="297897" y="446501"/>
                  <a:pt x="289641" y="444437"/>
                </a:cubicBezTo>
                <a:lnTo>
                  <a:pt x="289641" y="422422"/>
                </a:lnTo>
                <a:cubicBezTo>
                  <a:pt x="298585" y="423798"/>
                  <a:pt x="307529" y="424486"/>
                  <a:pt x="317160" y="425174"/>
                </a:cubicBezTo>
                <a:lnTo>
                  <a:pt x="317160" y="449253"/>
                </a:lnTo>
                <a:close/>
                <a:moveTo>
                  <a:pt x="262122" y="375639"/>
                </a:moveTo>
                <a:lnTo>
                  <a:pt x="262122" y="348808"/>
                </a:lnTo>
                <a:cubicBezTo>
                  <a:pt x="271065" y="350184"/>
                  <a:pt x="280009" y="352247"/>
                  <a:pt x="289641" y="352935"/>
                </a:cubicBezTo>
                <a:lnTo>
                  <a:pt x="289641" y="380455"/>
                </a:lnTo>
                <a:cubicBezTo>
                  <a:pt x="280009" y="379079"/>
                  <a:pt x="270377" y="377703"/>
                  <a:pt x="262122" y="375639"/>
                </a:cubicBezTo>
                <a:close/>
                <a:moveTo>
                  <a:pt x="262122" y="436181"/>
                </a:moveTo>
                <a:cubicBezTo>
                  <a:pt x="244922" y="429302"/>
                  <a:pt x="234602" y="421046"/>
                  <a:pt x="234602" y="412790"/>
                </a:cubicBezTo>
                <a:lnTo>
                  <a:pt x="234602" y="411414"/>
                </a:lnTo>
                <a:cubicBezTo>
                  <a:pt x="234602" y="411414"/>
                  <a:pt x="234602" y="411414"/>
                  <a:pt x="235290" y="411414"/>
                </a:cubicBezTo>
                <a:cubicBezTo>
                  <a:pt x="237354" y="412102"/>
                  <a:pt x="238730" y="412790"/>
                  <a:pt x="240794" y="412790"/>
                </a:cubicBezTo>
                <a:cubicBezTo>
                  <a:pt x="247674" y="414854"/>
                  <a:pt x="254554" y="416230"/>
                  <a:pt x="262122" y="417606"/>
                </a:cubicBezTo>
                <a:lnTo>
                  <a:pt x="262122" y="436181"/>
                </a:lnTo>
                <a:close/>
                <a:moveTo>
                  <a:pt x="152044" y="342616"/>
                </a:moveTo>
                <a:cubicBezTo>
                  <a:pt x="156860" y="342616"/>
                  <a:pt x="160988" y="343304"/>
                  <a:pt x="165804" y="343304"/>
                </a:cubicBezTo>
                <a:lnTo>
                  <a:pt x="165804" y="343992"/>
                </a:lnTo>
                <a:cubicBezTo>
                  <a:pt x="165804" y="353623"/>
                  <a:pt x="167868" y="363255"/>
                  <a:pt x="172684" y="370823"/>
                </a:cubicBezTo>
                <a:cubicBezTo>
                  <a:pt x="165804" y="370823"/>
                  <a:pt x="158924" y="370135"/>
                  <a:pt x="152044" y="369447"/>
                </a:cubicBezTo>
                <a:lnTo>
                  <a:pt x="152044" y="342616"/>
                </a:lnTo>
                <a:close/>
                <a:moveTo>
                  <a:pt x="124525" y="260058"/>
                </a:moveTo>
                <a:cubicBezTo>
                  <a:pt x="133469" y="261434"/>
                  <a:pt x="142413" y="263498"/>
                  <a:pt x="152044" y="264186"/>
                </a:cubicBezTo>
                <a:lnTo>
                  <a:pt x="152044" y="291705"/>
                </a:lnTo>
                <a:cubicBezTo>
                  <a:pt x="142413" y="290329"/>
                  <a:pt x="132781" y="288953"/>
                  <a:pt x="124525" y="286889"/>
                </a:cubicBezTo>
                <a:lnTo>
                  <a:pt x="124525" y="260058"/>
                </a:lnTo>
                <a:close/>
                <a:moveTo>
                  <a:pt x="124525" y="366695"/>
                </a:moveTo>
                <a:cubicBezTo>
                  <a:pt x="114893" y="365319"/>
                  <a:pt x="105261" y="363943"/>
                  <a:pt x="97006" y="361879"/>
                </a:cubicBezTo>
                <a:lnTo>
                  <a:pt x="97006" y="335048"/>
                </a:lnTo>
                <a:cubicBezTo>
                  <a:pt x="105949" y="336424"/>
                  <a:pt x="114893" y="338488"/>
                  <a:pt x="124525" y="339176"/>
                </a:cubicBezTo>
                <a:lnTo>
                  <a:pt x="124525" y="366695"/>
                </a:lnTo>
                <a:close/>
                <a:moveTo>
                  <a:pt x="69486" y="254554"/>
                </a:moveTo>
                <a:lnTo>
                  <a:pt x="69486" y="242170"/>
                </a:lnTo>
                <a:cubicBezTo>
                  <a:pt x="77742" y="246298"/>
                  <a:pt x="86686" y="249738"/>
                  <a:pt x="97006" y="252490"/>
                </a:cubicBezTo>
                <a:lnTo>
                  <a:pt x="97006" y="277945"/>
                </a:lnTo>
                <a:cubicBezTo>
                  <a:pt x="79806" y="271753"/>
                  <a:pt x="69486" y="263498"/>
                  <a:pt x="69486" y="254554"/>
                </a:cubicBezTo>
                <a:close/>
                <a:moveTo>
                  <a:pt x="69486" y="353623"/>
                </a:moveTo>
                <a:cubicBezTo>
                  <a:pt x="52287" y="346744"/>
                  <a:pt x="41967" y="338488"/>
                  <a:pt x="41967" y="330232"/>
                </a:cubicBezTo>
                <a:lnTo>
                  <a:pt x="41967" y="317848"/>
                </a:lnTo>
                <a:cubicBezTo>
                  <a:pt x="50223" y="321976"/>
                  <a:pt x="59167" y="325416"/>
                  <a:pt x="69486" y="328168"/>
                </a:cubicBezTo>
                <a:lnTo>
                  <a:pt x="69486" y="353623"/>
                </a:lnTo>
                <a:close/>
                <a:moveTo>
                  <a:pt x="41967" y="138973"/>
                </a:moveTo>
                <a:cubicBezTo>
                  <a:pt x="50223" y="143101"/>
                  <a:pt x="59167" y="146540"/>
                  <a:pt x="69486" y="149292"/>
                </a:cubicBezTo>
                <a:lnTo>
                  <a:pt x="69486" y="174748"/>
                </a:lnTo>
                <a:cubicBezTo>
                  <a:pt x="52287" y="167868"/>
                  <a:pt x="41967" y="159612"/>
                  <a:pt x="41967" y="151356"/>
                </a:cubicBezTo>
                <a:lnTo>
                  <a:pt x="41967" y="138973"/>
                </a:lnTo>
                <a:close/>
                <a:moveTo>
                  <a:pt x="124525" y="160988"/>
                </a:moveTo>
                <a:lnTo>
                  <a:pt x="124525" y="188507"/>
                </a:lnTo>
                <a:cubicBezTo>
                  <a:pt x="114893" y="187131"/>
                  <a:pt x="105261" y="185756"/>
                  <a:pt x="97006" y="183692"/>
                </a:cubicBezTo>
                <a:lnTo>
                  <a:pt x="97006" y="156860"/>
                </a:lnTo>
                <a:cubicBezTo>
                  <a:pt x="105949" y="158236"/>
                  <a:pt x="114893" y="159612"/>
                  <a:pt x="124525" y="160988"/>
                </a:cubicBezTo>
                <a:close/>
                <a:moveTo>
                  <a:pt x="193323" y="41279"/>
                </a:moveTo>
                <a:cubicBezTo>
                  <a:pt x="277257" y="41279"/>
                  <a:pt x="344680" y="59855"/>
                  <a:pt x="344680" y="82558"/>
                </a:cubicBezTo>
                <a:cubicBezTo>
                  <a:pt x="344680" y="105261"/>
                  <a:pt x="277257" y="123837"/>
                  <a:pt x="193323" y="123837"/>
                </a:cubicBezTo>
                <a:cubicBezTo>
                  <a:pt x="109389" y="123837"/>
                  <a:pt x="41967" y="105261"/>
                  <a:pt x="41967" y="82558"/>
                </a:cubicBezTo>
                <a:cubicBezTo>
                  <a:pt x="41967" y="59855"/>
                  <a:pt x="109389" y="41279"/>
                  <a:pt x="193323" y="41279"/>
                </a:cubicBezTo>
                <a:close/>
                <a:moveTo>
                  <a:pt x="234602" y="367383"/>
                </a:moveTo>
                <a:cubicBezTo>
                  <a:pt x="217403" y="360503"/>
                  <a:pt x="207083" y="352247"/>
                  <a:pt x="207083" y="343992"/>
                </a:cubicBezTo>
                <a:lnTo>
                  <a:pt x="207083" y="331608"/>
                </a:lnTo>
                <a:cubicBezTo>
                  <a:pt x="215339" y="335736"/>
                  <a:pt x="224283" y="339176"/>
                  <a:pt x="234602" y="341928"/>
                </a:cubicBezTo>
                <a:lnTo>
                  <a:pt x="234602" y="367383"/>
                </a:lnTo>
                <a:close/>
                <a:moveTo>
                  <a:pt x="317160" y="174748"/>
                </a:moveTo>
                <a:lnTo>
                  <a:pt x="317160" y="149980"/>
                </a:lnTo>
                <a:cubicBezTo>
                  <a:pt x="326792" y="147228"/>
                  <a:pt x="336424" y="143101"/>
                  <a:pt x="344680" y="138973"/>
                </a:cubicBezTo>
                <a:lnTo>
                  <a:pt x="344680" y="151356"/>
                </a:lnTo>
                <a:cubicBezTo>
                  <a:pt x="344680" y="160300"/>
                  <a:pt x="334360" y="168556"/>
                  <a:pt x="317160" y="174748"/>
                </a:cubicBezTo>
                <a:close/>
                <a:moveTo>
                  <a:pt x="262122" y="187819"/>
                </a:moveTo>
                <a:lnTo>
                  <a:pt x="262122" y="160988"/>
                </a:lnTo>
                <a:cubicBezTo>
                  <a:pt x="271065" y="159612"/>
                  <a:pt x="280697" y="158236"/>
                  <a:pt x="289641" y="156860"/>
                </a:cubicBezTo>
                <a:lnTo>
                  <a:pt x="289641" y="183004"/>
                </a:lnTo>
                <a:cubicBezTo>
                  <a:pt x="281385" y="185068"/>
                  <a:pt x="271753" y="186443"/>
                  <a:pt x="262122" y="187819"/>
                </a:cubicBezTo>
                <a:close/>
                <a:moveTo>
                  <a:pt x="207083" y="192635"/>
                </a:moveTo>
                <a:lnTo>
                  <a:pt x="207083" y="165116"/>
                </a:lnTo>
                <a:cubicBezTo>
                  <a:pt x="215339" y="165116"/>
                  <a:pt x="224971" y="164428"/>
                  <a:pt x="234602" y="163740"/>
                </a:cubicBezTo>
                <a:lnTo>
                  <a:pt x="234602" y="191259"/>
                </a:lnTo>
                <a:cubicBezTo>
                  <a:pt x="225659" y="191947"/>
                  <a:pt x="216715" y="191947"/>
                  <a:pt x="207083" y="192635"/>
                </a:cubicBezTo>
                <a:close/>
                <a:moveTo>
                  <a:pt x="152044" y="191259"/>
                </a:moveTo>
                <a:lnTo>
                  <a:pt x="152044" y="163740"/>
                </a:lnTo>
                <a:cubicBezTo>
                  <a:pt x="160988" y="164428"/>
                  <a:pt x="169932" y="165116"/>
                  <a:pt x="179564" y="165116"/>
                </a:cubicBezTo>
                <a:lnTo>
                  <a:pt x="179564" y="192635"/>
                </a:lnTo>
                <a:cubicBezTo>
                  <a:pt x="169932" y="191947"/>
                  <a:pt x="160988" y="191947"/>
                  <a:pt x="152044" y="191259"/>
                </a:cubicBezTo>
                <a:close/>
                <a:moveTo>
                  <a:pt x="509796" y="275193"/>
                </a:moveTo>
                <a:cubicBezTo>
                  <a:pt x="509796" y="297897"/>
                  <a:pt x="442373" y="316472"/>
                  <a:pt x="358439" y="316472"/>
                </a:cubicBezTo>
                <a:cubicBezTo>
                  <a:pt x="274505" y="316472"/>
                  <a:pt x="207083" y="297897"/>
                  <a:pt x="207083" y="275193"/>
                </a:cubicBezTo>
                <a:cubicBezTo>
                  <a:pt x="207083" y="252490"/>
                  <a:pt x="274505" y="233914"/>
                  <a:pt x="358439" y="233914"/>
                </a:cubicBezTo>
                <a:cubicBezTo>
                  <a:pt x="442373" y="233914"/>
                  <a:pt x="509796" y="252490"/>
                  <a:pt x="509796" y="275193"/>
                </a:cubicBezTo>
                <a:close/>
                <a:moveTo>
                  <a:pt x="551075" y="295833"/>
                </a:moveTo>
                <a:lnTo>
                  <a:pt x="551075" y="275193"/>
                </a:lnTo>
                <a:cubicBezTo>
                  <a:pt x="551075" y="242858"/>
                  <a:pt x="525619" y="219467"/>
                  <a:pt x="476084" y="206395"/>
                </a:cubicBezTo>
                <a:cubicBezTo>
                  <a:pt x="457509" y="201579"/>
                  <a:pt x="436181" y="197451"/>
                  <a:pt x="412102" y="195387"/>
                </a:cubicBezTo>
                <a:cubicBezTo>
                  <a:pt x="412790" y="192635"/>
                  <a:pt x="412790" y="189195"/>
                  <a:pt x="412790" y="185756"/>
                </a:cubicBezTo>
                <a:cubicBezTo>
                  <a:pt x="412790" y="166492"/>
                  <a:pt x="403846" y="149980"/>
                  <a:pt x="385271" y="137597"/>
                </a:cubicBezTo>
                <a:lnTo>
                  <a:pt x="385271" y="82558"/>
                </a:lnTo>
                <a:cubicBezTo>
                  <a:pt x="385271" y="50223"/>
                  <a:pt x="359815" y="26831"/>
                  <a:pt x="310280" y="13760"/>
                </a:cubicBezTo>
                <a:cubicBezTo>
                  <a:pt x="277945" y="4816"/>
                  <a:pt x="236666" y="0"/>
                  <a:pt x="192635" y="0"/>
                </a:cubicBezTo>
                <a:cubicBezTo>
                  <a:pt x="134845" y="0"/>
                  <a:pt x="0" y="8256"/>
                  <a:pt x="0" y="82558"/>
                </a:cubicBezTo>
                <a:lnTo>
                  <a:pt x="0" y="151356"/>
                </a:lnTo>
                <a:cubicBezTo>
                  <a:pt x="0" y="170620"/>
                  <a:pt x="8944" y="187131"/>
                  <a:pt x="27519" y="199515"/>
                </a:cubicBezTo>
                <a:lnTo>
                  <a:pt x="27519" y="212587"/>
                </a:lnTo>
                <a:cubicBezTo>
                  <a:pt x="11008" y="224283"/>
                  <a:pt x="0" y="240106"/>
                  <a:pt x="0" y="261434"/>
                </a:cubicBezTo>
                <a:lnTo>
                  <a:pt x="0" y="330232"/>
                </a:lnTo>
                <a:cubicBezTo>
                  <a:pt x="0" y="362567"/>
                  <a:pt x="25455" y="385959"/>
                  <a:pt x="74990" y="399030"/>
                </a:cubicBezTo>
                <a:cubicBezTo>
                  <a:pt x="107325" y="407974"/>
                  <a:pt x="148604" y="412790"/>
                  <a:pt x="192635" y="412790"/>
                </a:cubicBezTo>
                <a:cubicBezTo>
                  <a:pt x="192635" y="445125"/>
                  <a:pt x="218091" y="468517"/>
                  <a:pt x="267626" y="481588"/>
                </a:cubicBezTo>
                <a:cubicBezTo>
                  <a:pt x="299961" y="490532"/>
                  <a:pt x="341240" y="495348"/>
                  <a:pt x="385271" y="495348"/>
                </a:cubicBezTo>
                <a:cubicBezTo>
                  <a:pt x="443061" y="495348"/>
                  <a:pt x="577906" y="487092"/>
                  <a:pt x="577906" y="412790"/>
                </a:cubicBezTo>
                <a:lnTo>
                  <a:pt x="577906" y="343992"/>
                </a:lnTo>
                <a:cubicBezTo>
                  <a:pt x="578594" y="324728"/>
                  <a:pt x="569650" y="308217"/>
                  <a:pt x="551075" y="295833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4" name="Graphic 28" descr="Target">
            <a:extLst>
              <a:ext uri="{FF2B5EF4-FFF2-40B4-BE49-F238E27FC236}">
                <a16:creationId xmlns:a16="http://schemas.microsoft.com/office/drawing/2014/main" id="{DA75B701-6927-4271-AF67-6F1F9CBDBCDF}"/>
              </a:ext>
            </a:extLst>
          </p:cNvPr>
          <p:cNvGrpSpPr/>
          <p:nvPr/>
        </p:nvGrpSpPr>
        <p:grpSpPr>
          <a:xfrm>
            <a:off x="6746017" y="3865502"/>
            <a:ext cx="637915" cy="637915"/>
            <a:chOff x="6746017" y="3865502"/>
            <a:chExt cx="637915" cy="63791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FA73BCD-1F23-42D5-9864-5829DF0CD0AE}"/>
                </a:ext>
              </a:extLst>
            </p:cNvPr>
            <p:cNvSpPr/>
            <p:nvPr/>
          </p:nvSpPr>
          <p:spPr>
            <a:xfrm>
              <a:off x="7011814" y="4131299"/>
              <a:ext cx="106319" cy="106319"/>
            </a:xfrm>
            <a:custGeom>
              <a:avLst/>
              <a:gdLst>
                <a:gd name="connsiteX0" fmla="*/ 53160 w 106319"/>
                <a:gd name="connsiteY0" fmla="*/ 106319 h 106319"/>
                <a:gd name="connsiteX1" fmla="*/ 0 w 106319"/>
                <a:gd name="connsiteY1" fmla="*/ 53160 h 106319"/>
                <a:gd name="connsiteX2" fmla="*/ 53160 w 106319"/>
                <a:gd name="connsiteY2" fmla="*/ 0 h 106319"/>
                <a:gd name="connsiteX3" fmla="*/ 106319 w 106319"/>
                <a:gd name="connsiteY3" fmla="*/ 53160 h 106319"/>
                <a:gd name="connsiteX4" fmla="*/ 53160 w 106319"/>
                <a:gd name="connsiteY4" fmla="*/ 106319 h 106319"/>
                <a:gd name="connsiteX5" fmla="*/ 53160 w 106319"/>
                <a:gd name="connsiteY5" fmla="*/ 26580 h 106319"/>
                <a:gd name="connsiteX6" fmla="*/ 26580 w 106319"/>
                <a:gd name="connsiteY6" fmla="*/ 53160 h 106319"/>
                <a:gd name="connsiteX7" fmla="*/ 53160 w 106319"/>
                <a:gd name="connsiteY7" fmla="*/ 79739 h 106319"/>
                <a:gd name="connsiteX8" fmla="*/ 79739 w 106319"/>
                <a:gd name="connsiteY8" fmla="*/ 53160 h 106319"/>
                <a:gd name="connsiteX9" fmla="*/ 53160 w 106319"/>
                <a:gd name="connsiteY9" fmla="*/ 26580 h 10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319" h="106319">
                  <a:moveTo>
                    <a:pt x="53160" y="106319"/>
                  </a:moveTo>
                  <a:cubicBezTo>
                    <a:pt x="23800" y="106319"/>
                    <a:pt x="0" y="82519"/>
                    <a:pt x="0" y="53160"/>
                  </a:cubicBezTo>
                  <a:cubicBezTo>
                    <a:pt x="0" y="23800"/>
                    <a:pt x="23800" y="0"/>
                    <a:pt x="53160" y="0"/>
                  </a:cubicBezTo>
                  <a:cubicBezTo>
                    <a:pt x="82519" y="0"/>
                    <a:pt x="106319" y="23800"/>
                    <a:pt x="106319" y="53160"/>
                  </a:cubicBezTo>
                  <a:cubicBezTo>
                    <a:pt x="106319" y="82519"/>
                    <a:pt x="82519" y="106319"/>
                    <a:pt x="53160" y="106319"/>
                  </a:cubicBezTo>
                  <a:close/>
                  <a:moveTo>
                    <a:pt x="53160" y="26580"/>
                  </a:moveTo>
                  <a:cubicBezTo>
                    <a:pt x="38480" y="26580"/>
                    <a:pt x="26580" y="38480"/>
                    <a:pt x="26580" y="53160"/>
                  </a:cubicBezTo>
                  <a:cubicBezTo>
                    <a:pt x="26580" y="67839"/>
                    <a:pt x="38480" y="79739"/>
                    <a:pt x="53160" y="79739"/>
                  </a:cubicBezTo>
                  <a:cubicBezTo>
                    <a:pt x="67839" y="79739"/>
                    <a:pt x="79739" y="67839"/>
                    <a:pt x="79739" y="53160"/>
                  </a:cubicBezTo>
                  <a:cubicBezTo>
                    <a:pt x="79739" y="38480"/>
                    <a:pt x="67839" y="26580"/>
                    <a:pt x="53160" y="2658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6C2FC53-7EBE-4100-AD1B-3CE4A95519E6}"/>
                </a:ext>
              </a:extLst>
            </p:cNvPr>
            <p:cNvSpPr/>
            <p:nvPr/>
          </p:nvSpPr>
          <p:spPr>
            <a:xfrm>
              <a:off x="6792531" y="3912016"/>
              <a:ext cx="544885" cy="544885"/>
            </a:xfrm>
            <a:custGeom>
              <a:avLst/>
              <a:gdLst>
                <a:gd name="connsiteX0" fmla="*/ 505016 w 544885"/>
                <a:gd name="connsiteY0" fmla="*/ 259153 h 544885"/>
                <a:gd name="connsiteX1" fmla="*/ 285733 w 544885"/>
                <a:gd name="connsiteY1" fmla="*/ 39870 h 544885"/>
                <a:gd name="connsiteX2" fmla="*/ 285733 w 544885"/>
                <a:gd name="connsiteY2" fmla="*/ 0 h 544885"/>
                <a:gd name="connsiteX3" fmla="*/ 259153 w 544885"/>
                <a:gd name="connsiteY3" fmla="*/ 0 h 544885"/>
                <a:gd name="connsiteX4" fmla="*/ 259153 w 544885"/>
                <a:gd name="connsiteY4" fmla="*/ 39870 h 544885"/>
                <a:gd name="connsiteX5" fmla="*/ 39870 w 544885"/>
                <a:gd name="connsiteY5" fmla="*/ 259153 h 544885"/>
                <a:gd name="connsiteX6" fmla="*/ 0 w 544885"/>
                <a:gd name="connsiteY6" fmla="*/ 259153 h 544885"/>
                <a:gd name="connsiteX7" fmla="*/ 0 w 544885"/>
                <a:gd name="connsiteY7" fmla="*/ 285733 h 544885"/>
                <a:gd name="connsiteX8" fmla="*/ 39870 w 544885"/>
                <a:gd name="connsiteY8" fmla="*/ 285733 h 544885"/>
                <a:gd name="connsiteX9" fmla="*/ 259153 w 544885"/>
                <a:gd name="connsiteY9" fmla="*/ 505016 h 544885"/>
                <a:gd name="connsiteX10" fmla="*/ 259153 w 544885"/>
                <a:gd name="connsiteY10" fmla="*/ 544886 h 544885"/>
                <a:gd name="connsiteX11" fmla="*/ 285733 w 544885"/>
                <a:gd name="connsiteY11" fmla="*/ 544886 h 544885"/>
                <a:gd name="connsiteX12" fmla="*/ 285733 w 544885"/>
                <a:gd name="connsiteY12" fmla="*/ 505016 h 544885"/>
                <a:gd name="connsiteX13" fmla="*/ 505016 w 544885"/>
                <a:gd name="connsiteY13" fmla="*/ 285733 h 544885"/>
                <a:gd name="connsiteX14" fmla="*/ 544886 w 544885"/>
                <a:gd name="connsiteY14" fmla="*/ 285733 h 544885"/>
                <a:gd name="connsiteX15" fmla="*/ 544886 w 544885"/>
                <a:gd name="connsiteY15" fmla="*/ 259153 h 544885"/>
                <a:gd name="connsiteX16" fmla="*/ 406405 w 544885"/>
                <a:gd name="connsiteY16" fmla="*/ 285733 h 544885"/>
                <a:gd name="connsiteX17" fmla="*/ 285733 w 544885"/>
                <a:gd name="connsiteY17" fmla="*/ 406405 h 544885"/>
                <a:gd name="connsiteX18" fmla="*/ 285733 w 544885"/>
                <a:gd name="connsiteY18" fmla="*/ 352182 h 544885"/>
                <a:gd name="connsiteX19" fmla="*/ 259153 w 544885"/>
                <a:gd name="connsiteY19" fmla="*/ 352182 h 544885"/>
                <a:gd name="connsiteX20" fmla="*/ 259153 w 544885"/>
                <a:gd name="connsiteY20" fmla="*/ 406405 h 544885"/>
                <a:gd name="connsiteX21" fmla="*/ 138481 w 544885"/>
                <a:gd name="connsiteY21" fmla="*/ 285733 h 544885"/>
                <a:gd name="connsiteX22" fmla="*/ 192703 w 544885"/>
                <a:gd name="connsiteY22" fmla="*/ 285733 h 544885"/>
                <a:gd name="connsiteX23" fmla="*/ 192703 w 544885"/>
                <a:gd name="connsiteY23" fmla="*/ 259153 h 544885"/>
                <a:gd name="connsiteX24" fmla="*/ 138481 w 544885"/>
                <a:gd name="connsiteY24" fmla="*/ 259153 h 544885"/>
                <a:gd name="connsiteX25" fmla="*/ 259153 w 544885"/>
                <a:gd name="connsiteY25" fmla="*/ 138481 h 544885"/>
                <a:gd name="connsiteX26" fmla="*/ 259153 w 544885"/>
                <a:gd name="connsiteY26" fmla="*/ 192703 h 544885"/>
                <a:gd name="connsiteX27" fmla="*/ 285733 w 544885"/>
                <a:gd name="connsiteY27" fmla="*/ 192703 h 544885"/>
                <a:gd name="connsiteX28" fmla="*/ 285733 w 544885"/>
                <a:gd name="connsiteY28" fmla="*/ 138481 h 544885"/>
                <a:gd name="connsiteX29" fmla="*/ 406405 w 544885"/>
                <a:gd name="connsiteY29" fmla="*/ 259153 h 544885"/>
                <a:gd name="connsiteX30" fmla="*/ 352182 w 544885"/>
                <a:gd name="connsiteY30" fmla="*/ 259153 h 544885"/>
                <a:gd name="connsiteX31" fmla="*/ 352182 w 544885"/>
                <a:gd name="connsiteY31" fmla="*/ 285733 h 544885"/>
                <a:gd name="connsiteX32" fmla="*/ 259153 w 544885"/>
                <a:gd name="connsiteY32" fmla="*/ 79739 h 544885"/>
                <a:gd name="connsiteX33" fmla="*/ 259153 w 544885"/>
                <a:gd name="connsiteY33" fmla="*/ 111834 h 544885"/>
                <a:gd name="connsiteX34" fmla="*/ 111768 w 544885"/>
                <a:gd name="connsiteY34" fmla="*/ 259153 h 544885"/>
                <a:gd name="connsiteX35" fmla="*/ 79739 w 544885"/>
                <a:gd name="connsiteY35" fmla="*/ 259153 h 544885"/>
                <a:gd name="connsiteX36" fmla="*/ 259153 w 544885"/>
                <a:gd name="connsiteY36" fmla="*/ 79739 h 544885"/>
                <a:gd name="connsiteX37" fmla="*/ 79739 w 544885"/>
                <a:gd name="connsiteY37" fmla="*/ 285733 h 544885"/>
                <a:gd name="connsiteX38" fmla="*/ 111834 w 544885"/>
                <a:gd name="connsiteY38" fmla="*/ 285733 h 544885"/>
                <a:gd name="connsiteX39" fmla="*/ 259153 w 544885"/>
                <a:gd name="connsiteY39" fmla="*/ 433118 h 544885"/>
                <a:gd name="connsiteX40" fmla="*/ 259153 w 544885"/>
                <a:gd name="connsiteY40" fmla="*/ 465146 h 544885"/>
                <a:gd name="connsiteX41" fmla="*/ 79739 w 544885"/>
                <a:gd name="connsiteY41" fmla="*/ 285733 h 544885"/>
                <a:gd name="connsiteX42" fmla="*/ 285733 w 544885"/>
                <a:gd name="connsiteY42" fmla="*/ 465146 h 544885"/>
                <a:gd name="connsiteX43" fmla="*/ 285733 w 544885"/>
                <a:gd name="connsiteY43" fmla="*/ 433118 h 544885"/>
                <a:gd name="connsiteX44" fmla="*/ 433118 w 544885"/>
                <a:gd name="connsiteY44" fmla="*/ 285733 h 544885"/>
                <a:gd name="connsiteX45" fmla="*/ 465146 w 544885"/>
                <a:gd name="connsiteY45" fmla="*/ 285733 h 544885"/>
                <a:gd name="connsiteX46" fmla="*/ 285733 w 544885"/>
                <a:gd name="connsiteY46" fmla="*/ 465146 h 544885"/>
                <a:gd name="connsiteX47" fmla="*/ 433118 w 544885"/>
                <a:gd name="connsiteY47" fmla="*/ 259153 h 544885"/>
                <a:gd name="connsiteX48" fmla="*/ 285733 w 544885"/>
                <a:gd name="connsiteY48" fmla="*/ 111768 h 544885"/>
                <a:gd name="connsiteX49" fmla="*/ 285733 w 544885"/>
                <a:gd name="connsiteY49" fmla="*/ 79739 h 544885"/>
                <a:gd name="connsiteX50" fmla="*/ 465146 w 544885"/>
                <a:gd name="connsiteY50" fmla="*/ 259153 h 54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4885" h="544885">
                  <a:moveTo>
                    <a:pt x="505016" y="259153"/>
                  </a:moveTo>
                  <a:cubicBezTo>
                    <a:pt x="498048" y="141052"/>
                    <a:pt x="403833" y="46838"/>
                    <a:pt x="285733" y="39870"/>
                  </a:cubicBezTo>
                  <a:lnTo>
                    <a:pt x="285733" y="0"/>
                  </a:lnTo>
                  <a:lnTo>
                    <a:pt x="259153" y="0"/>
                  </a:lnTo>
                  <a:lnTo>
                    <a:pt x="259153" y="39870"/>
                  </a:lnTo>
                  <a:cubicBezTo>
                    <a:pt x="141052" y="46838"/>
                    <a:pt x="46838" y="141052"/>
                    <a:pt x="39870" y="259153"/>
                  </a:cubicBezTo>
                  <a:lnTo>
                    <a:pt x="0" y="259153"/>
                  </a:lnTo>
                  <a:lnTo>
                    <a:pt x="0" y="285733"/>
                  </a:lnTo>
                  <a:lnTo>
                    <a:pt x="39870" y="285733"/>
                  </a:lnTo>
                  <a:cubicBezTo>
                    <a:pt x="46838" y="403833"/>
                    <a:pt x="141052" y="498048"/>
                    <a:pt x="259153" y="505016"/>
                  </a:cubicBezTo>
                  <a:lnTo>
                    <a:pt x="259153" y="544886"/>
                  </a:lnTo>
                  <a:lnTo>
                    <a:pt x="285733" y="544886"/>
                  </a:lnTo>
                  <a:lnTo>
                    <a:pt x="285733" y="505016"/>
                  </a:lnTo>
                  <a:cubicBezTo>
                    <a:pt x="403833" y="498048"/>
                    <a:pt x="498048" y="403833"/>
                    <a:pt x="505016" y="285733"/>
                  </a:cubicBezTo>
                  <a:lnTo>
                    <a:pt x="544886" y="285733"/>
                  </a:lnTo>
                  <a:lnTo>
                    <a:pt x="544886" y="259153"/>
                  </a:lnTo>
                  <a:close/>
                  <a:moveTo>
                    <a:pt x="406405" y="285733"/>
                  </a:moveTo>
                  <a:cubicBezTo>
                    <a:pt x="400020" y="349547"/>
                    <a:pt x="349547" y="400019"/>
                    <a:pt x="285733" y="406405"/>
                  </a:cubicBezTo>
                  <a:lnTo>
                    <a:pt x="285733" y="352182"/>
                  </a:lnTo>
                  <a:lnTo>
                    <a:pt x="259153" y="352182"/>
                  </a:lnTo>
                  <a:lnTo>
                    <a:pt x="259153" y="406405"/>
                  </a:lnTo>
                  <a:cubicBezTo>
                    <a:pt x="195339" y="400020"/>
                    <a:pt x="144867" y="349547"/>
                    <a:pt x="138481" y="285733"/>
                  </a:cubicBezTo>
                  <a:lnTo>
                    <a:pt x="192703" y="285733"/>
                  </a:lnTo>
                  <a:lnTo>
                    <a:pt x="192703" y="259153"/>
                  </a:lnTo>
                  <a:lnTo>
                    <a:pt x="138481" y="259153"/>
                  </a:lnTo>
                  <a:cubicBezTo>
                    <a:pt x="144867" y="195339"/>
                    <a:pt x="195339" y="144867"/>
                    <a:pt x="259153" y="138481"/>
                  </a:cubicBezTo>
                  <a:lnTo>
                    <a:pt x="259153" y="192703"/>
                  </a:lnTo>
                  <a:lnTo>
                    <a:pt x="285733" y="192703"/>
                  </a:lnTo>
                  <a:lnTo>
                    <a:pt x="285733" y="138481"/>
                  </a:lnTo>
                  <a:cubicBezTo>
                    <a:pt x="349547" y="144867"/>
                    <a:pt x="400019" y="195339"/>
                    <a:pt x="406405" y="259153"/>
                  </a:cubicBezTo>
                  <a:lnTo>
                    <a:pt x="352182" y="259153"/>
                  </a:lnTo>
                  <a:lnTo>
                    <a:pt x="352182" y="285733"/>
                  </a:lnTo>
                  <a:close/>
                  <a:moveTo>
                    <a:pt x="259153" y="79739"/>
                  </a:moveTo>
                  <a:lnTo>
                    <a:pt x="259153" y="111834"/>
                  </a:lnTo>
                  <a:cubicBezTo>
                    <a:pt x="180672" y="118426"/>
                    <a:pt x="118395" y="180675"/>
                    <a:pt x="111768" y="259153"/>
                  </a:cubicBezTo>
                  <a:lnTo>
                    <a:pt x="79739" y="259153"/>
                  </a:lnTo>
                  <a:cubicBezTo>
                    <a:pt x="86573" y="163038"/>
                    <a:pt x="163038" y="86573"/>
                    <a:pt x="259153" y="79739"/>
                  </a:cubicBezTo>
                  <a:close/>
                  <a:moveTo>
                    <a:pt x="79739" y="285733"/>
                  </a:moveTo>
                  <a:lnTo>
                    <a:pt x="111834" y="285733"/>
                  </a:lnTo>
                  <a:cubicBezTo>
                    <a:pt x="118426" y="364214"/>
                    <a:pt x="180675" y="426491"/>
                    <a:pt x="259153" y="433118"/>
                  </a:cubicBezTo>
                  <a:lnTo>
                    <a:pt x="259153" y="465146"/>
                  </a:lnTo>
                  <a:cubicBezTo>
                    <a:pt x="163038" y="458313"/>
                    <a:pt x="86573" y="381847"/>
                    <a:pt x="79739" y="285733"/>
                  </a:cubicBezTo>
                  <a:close/>
                  <a:moveTo>
                    <a:pt x="285733" y="465146"/>
                  </a:moveTo>
                  <a:lnTo>
                    <a:pt x="285733" y="433118"/>
                  </a:lnTo>
                  <a:cubicBezTo>
                    <a:pt x="364237" y="426521"/>
                    <a:pt x="426521" y="364237"/>
                    <a:pt x="433118" y="285733"/>
                  </a:cubicBezTo>
                  <a:lnTo>
                    <a:pt x="465146" y="285733"/>
                  </a:lnTo>
                  <a:cubicBezTo>
                    <a:pt x="458313" y="381847"/>
                    <a:pt x="381847" y="458313"/>
                    <a:pt x="285733" y="465146"/>
                  </a:cubicBezTo>
                  <a:close/>
                  <a:moveTo>
                    <a:pt x="433118" y="259153"/>
                  </a:moveTo>
                  <a:cubicBezTo>
                    <a:pt x="426521" y="180649"/>
                    <a:pt x="364237" y="118364"/>
                    <a:pt x="285733" y="111768"/>
                  </a:cubicBezTo>
                  <a:lnTo>
                    <a:pt x="285733" y="79739"/>
                  </a:lnTo>
                  <a:cubicBezTo>
                    <a:pt x="381847" y="86573"/>
                    <a:pt x="458313" y="163038"/>
                    <a:pt x="465146" y="259153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27" descr="Chat">
            <a:extLst>
              <a:ext uri="{FF2B5EF4-FFF2-40B4-BE49-F238E27FC236}">
                <a16:creationId xmlns:a16="http://schemas.microsoft.com/office/drawing/2014/main" id="{4AB1AF69-8156-42BB-A0B7-7E33DBFE9879}"/>
              </a:ext>
            </a:extLst>
          </p:cNvPr>
          <p:cNvGrpSpPr/>
          <p:nvPr/>
        </p:nvGrpSpPr>
        <p:grpSpPr>
          <a:xfrm>
            <a:off x="6746017" y="4824352"/>
            <a:ext cx="637915" cy="637915"/>
            <a:chOff x="6746017" y="4824352"/>
            <a:chExt cx="637915" cy="637915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9E75F5A-A1FB-44DF-B2E0-C4D4CE892536}"/>
                </a:ext>
              </a:extLst>
            </p:cNvPr>
            <p:cNvSpPr/>
            <p:nvPr/>
          </p:nvSpPr>
          <p:spPr>
            <a:xfrm>
              <a:off x="6799176" y="4957250"/>
              <a:ext cx="332247" cy="299022"/>
            </a:xfrm>
            <a:custGeom>
              <a:avLst/>
              <a:gdLst>
                <a:gd name="connsiteX0" fmla="*/ 225928 w 332247"/>
                <a:gd name="connsiteY0" fmla="*/ 46515 h 299022"/>
                <a:gd name="connsiteX1" fmla="*/ 332247 w 332247"/>
                <a:gd name="connsiteY1" fmla="*/ 46515 h 299022"/>
                <a:gd name="connsiteX2" fmla="*/ 332247 w 332247"/>
                <a:gd name="connsiteY2" fmla="*/ 26580 h 299022"/>
                <a:gd name="connsiteX3" fmla="*/ 305668 w 332247"/>
                <a:gd name="connsiteY3" fmla="*/ 0 h 299022"/>
                <a:gd name="connsiteX4" fmla="*/ 26580 w 332247"/>
                <a:gd name="connsiteY4" fmla="*/ 0 h 299022"/>
                <a:gd name="connsiteX5" fmla="*/ 0 w 332247"/>
                <a:gd name="connsiteY5" fmla="*/ 26580 h 299022"/>
                <a:gd name="connsiteX6" fmla="*/ 0 w 332247"/>
                <a:gd name="connsiteY6" fmla="*/ 205993 h 299022"/>
                <a:gd name="connsiteX7" fmla="*/ 26580 w 332247"/>
                <a:gd name="connsiteY7" fmla="*/ 232573 h 299022"/>
                <a:gd name="connsiteX8" fmla="*/ 66449 w 332247"/>
                <a:gd name="connsiteY8" fmla="*/ 232573 h 299022"/>
                <a:gd name="connsiteX9" fmla="*/ 66449 w 332247"/>
                <a:gd name="connsiteY9" fmla="*/ 299023 h 299022"/>
                <a:gd name="connsiteX10" fmla="*/ 132899 w 332247"/>
                <a:gd name="connsiteY10" fmla="*/ 232573 h 299022"/>
                <a:gd name="connsiteX11" fmla="*/ 172769 w 332247"/>
                <a:gd name="connsiteY11" fmla="*/ 232573 h 299022"/>
                <a:gd name="connsiteX12" fmla="*/ 172769 w 332247"/>
                <a:gd name="connsiteY12" fmla="*/ 99674 h 299022"/>
                <a:gd name="connsiteX13" fmla="*/ 225928 w 332247"/>
                <a:gd name="connsiteY13" fmla="*/ 46515 h 29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2247" h="299022">
                  <a:moveTo>
                    <a:pt x="225928" y="46515"/>
                  </a:moveTo>
                  <a:lnTo>
                    <a:pt x="332247" y="46515"/>
                  </a:lnTo>
                  <a:lnTo>
                    <a:pt x="332247" y="26580"/>
                  </a:lnTo>
                  <a:cubicBezTo>
                    <a:pt x="332247" y="11961"/>
                    <a:pt x="320287" y="0"/>
                    <a:pt x="305668" y="0"/>
                  </a:cubicBezTo>
                  <a:lnTo>
                    <a:pt x="26580" y="0"/>
                  </a:lnTo>
                  <a:cubicBezTo>
                    <a:pt x="11961" y="0"/>
                    <a:pt x="0" y="11961"/>
                    <a:pt x="0" y="26580"/>
                  </a:cubicBezTo>
                  <a:lnTo>
                    <a:pt x="0" y="205993"/>
                  </a:lnTo>
                  <a:cubicBezTo>
                    <a:pt x="0" y="220612"/>
                    <a:pt x="11961" y="232573"/>
                    <a:pt x="26580" y="232573"/>
                  </a:cubicBezTo>
                  <a:lnTo>
                    <a:pt x="66449" y="232573"/>
                  </a:lnTo>
                  <a:lnTo>
                    <a:pt x="66449" y="299023"/>
                  </a:lnTo>
                  <a:lnTo>
                    <a:pt x="132899" y="232573"/>
                  </a:lnTo>
                  <a:lnTo>
                    <a:pt x="172769" y="232573"/>
                  </a:lnTo>
                  <a:lnTo>
                    <a:pt x="172769" y="99674"/>
                  </a:lnTo>
                  <a:cubicBezTo>
                    <a:pt x="172769" y="70436"/>
                    <a:pt x="196690" y="46515"/>
                    <a:pt x="225928" y="46515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A02C6A4-DA21-4DFB-92CF-040579BA084A}"/>
                </a:ext>
              </a:extLst>
            </p:cNvPr>
            <p:cNvSpPr/>
            <p:nvPr/>
          </p:nvSpPr>
          <p:spPr>
            <a:xfrm>
              <a:off x="6998525" y="5030345"/>
              <a:ext cx="332247" cy="299022"/>
            </a:xfrm>
            <a:custGeom>
              <a:avLst/>
              <a:gdLst>
                <a:gd name="connsiteX0" fmla="*/ 305668 w 332247"/>
                <a:gd name="connsiteY0" fmla="*/ 0 h 299022"/>
                <a:gd name="connsiteX1" fmla="*/ 26580 w 332247"/>
                <a:gd name="connsiteY1" fmla="*/ 0 h 299022"/>
                <a:gd name="connsiteX2" fmla="*/ 0 w 332247"/>
                <a:gd name="connsiteY2" fmla="*/ 26580 h 299022"/>
                <a:gd name="connsiteX3" fmla="*/ 0 w 332247"/>
                <a:gd name="connsiteY3" fmla="*/ 205993 h 299022"/>
                <a:gd name="connsiteX4" fmla="*/ 26580 w 332247"/>
                <a:gd name="connsiteY4" fmla="*/ 232573 h 299022"/>
                <a:gd name="connsiteX5" fmla="*/ 199348 w 332247"/>
                <a:gd name="connsiteY5" fmla="*/ 232573 h 299022"/>
                <a:gd name="connsiteX6" fmla="*/ 265798 w 332247"/>
                <a:gd name="connsiteY6" fmla="*/ 299023 h 299022"/>
                <a:gd name="connsiteX7" fmla="*/ 265798 w 332247"/>
                <a:gd name="connsiteY7" fmla="*/ 232573 h 299022"/>
                <a:gd name="connsiteX8" fmla="*/ 305668 w 332247"/>
                <a:gd name="connsiteY8" fmla="*/ 232573 h 299022"/>
                <a:gd name="connsiteX9" fmla="*/ 332247 w 332247"/>
                <a:gd name="connsiteY9" fmla="*/ 205993 h 299022"/>
                <a:gd name="connsiteX10" fmla="*/ 332247 w 332247"/>
                <a:gd name="connsiteY10" fmla="*/ 26580 h 299022"/>
                <a:gd name="connsiteX11" fmla="*/ 305668 w 332247"/>
                <a:gd name="connsiteY11" fmla="*/ 0 h 29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2247" h="299022">
                  <a:moveTo>
                    <a:pt x="305668" y="0"/>
                  </a:moveTo>
                  <a:lnTo>
                    <a:pt x="26580" y="0"/>
                  </a:lnTo>
                  <a:cubicBezTo>
                    <a:pt x="11961" y="0"/>
                    <a:pt x="0" y="11961"/>
                    <a:pt x="0" y="26580"/>
                  </a:cubicBezTo>
                  <a:lnTo>
                    <a:pt x="0" y="205993"/>
                  </a:lnTo>
                  <a:cubicBezTo>
                    <a:pt x="0" y="220612"/>
                    <a:pt x="11961" y="232573"/>
                    <a:pt x="26580" y="232573"/>
                  </a:cubicBezTo>
                  <a:lnTo>
                    <a:pt x="199348" y="232573"/>
                  </a:lnTo>
                  <a:lnTo>
                    <a:pt x="265798" y="299023"/>
                  </a:lnTo>
                  <a:lnTo>
                    <a:pt x="265798" y="232573"/>
                  </a:lnTo>
                  <a:lnTo>
                    <a:pt x="305668" y="232573"/>
                  </a:lnTo>
                  <a:cubicBezTo>
                    <a:pt x="320286" y="232573"/>
                    <a:pt x="332247" y="220612"/>
                    <a:pt x="332247" y="205993"/>
                  </a:cubicBezTo>
                  <a:lnTo>
                    <a:pt x="332247" y="26580"/>
                  </a:lnTo>
                  <a:cubicBezTo>
                    <a:pt x="332247" y="11961"/>
                    <a:pt x="320286" y="0"/>
                    <a:pt x="30566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24" descr="Box">
            <a:extLst>
              <a:ext uri="{FF2B5EF4-FFF2-40B4-BE49-F238E27FC236}">
                <a16:creationId xmlns:a16="http://schemas.microsoft.com/office/drawing/2014/main" id="{1D76AAAA-2F69-4E8A-8D82-18FFB47F7508}"/>
              </a:ext>
            </a:extLst>
          </p:cNvPr>
          <p:cNvGrpSpPr/>
          <p:nvPr/>
        </p:nvGrpSpPr>
        <p:grpSpPr>
          <a:xfrm>
            <a:off x="6837939" y="2954543"/>
            <a:ext cx="454069" cy="542130"/>
            <a:chOff x="6837939" y="2954543"/>
            <a:chExt cx="454069" cy="542130"/>
          </a:xfrm>
          <a:solidFill>
            <a:srgbClr val="000000">
              <a:alpha val="50000"/>
            </a:srgbClr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4FFAEC6-8CBB-413C-9B8F-18048AA6AAC3}"/>
                </a:ext>
              </a:extLst>
            </p:cNvPr>
            <p:cNvSpPr/>
            <p:nvPr/>
          </p:nvSpPr>
          <p:spPr>
            <a:xfrm>
              <a:off x="6837939" y="3029533"/>
              <a:ext cx="330232" cy="200203"/>
            </a:xfrm>
            <a:custGeom>
              <a:avLst/>
              <a:gdLst>
                <a:gd name="connsiteX0" fmla="*/ 103198 w 330232"/>
                <a:gd name="connsiteY0" fmla="*/ 0 h 200203"/>
                <a:gd name="connsiteX1" fmla="*/ 0 w 330232"/>
                <a:gd name="connsiteY1" fmla="*/ 62606 h 200203"/>
                <a:gd name="connsiteX2" fmla="*/ 227035 w 330232"/>
                <a:gd name="connsiteY2" fmla="*/ 200203 h 200203"/>
                <a:gd name="connsiteX3" fmla="*/ 330232 w 330232"/>
                <a:gd name="connsiteY3" fmla="*/ 137597 h 200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232" h="200203">
                  <a:moveTo>
                    <a:pt x="103198" y="0"/>
                  </a:moveTo>
                  <a:lnTo>
                    <a:pt x="0" y="62606"/>
                  </a:lnTo>
                  <a:lnTo>
                    <a:pt x="227035" y="200203"/>
                  </a:lnTo>
                  <a:lnTo>
                    <a:pt x="330232" y="137597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C268EC0-CE91-49E5-B850-B6D83D9A71B9}"/>
                </a:ext>
              </a:extLst>
            </p:cNvPr>
            <p:cNvSpPr/>
            <p:nvPr/>
          </p:nvSpPr>
          <p:spPr>
            <a:xfrm>
              <a:off x="6967280" y="2954543"/>
              <a:ext cx="324728" cy="196763"/>
            </a:xfrm>
            <a:custGeom>
              <a:avLst/>
              <a:gdLst>
                <a:gd name="connsiteX0" fmla="*/ 324728 w 324728"/>
                <a:gd name="connsiteY0" fmla="*/ 137597 h 196763"/>
                <a:gd name="connsiteX1" fmla="*/ 97694 w 324728"/>
                <a:gd name="connsiteY1" fmla="*/ 0 h 196763"/>
                <a:gd name="connsiteX2" fmla="*/ 0 w 324728"/>
                <a:gd name="connsiteY2" fmla="*/ 59167 h 196763"/>
                <a:gd name="connsiteX3" fmla="*/ 227035 w 324728"/>
                <a:gd name="connsiteY3" fmla="*/ 196763 h 19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4728" h="196763">
                  <a:moveTo>
                    <a:pt x="324728" y="137597"/>
                  </a:moveTo>
                  <a:lnTo>
                    <a:pt x="97694" y="0"/>
                  </a:lnTo>
                  <a:lnTo>
                    <a:pt x="0" y="59167"/>
                  </a:lnTo>
                  <a:lnTo>
                    <a:pt x="227035" y="196763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4FA46BD-50F8-4F2F-A6A6-E3426297C0E8}"/>
                </a:ext>
              </a:extLst>
            </p:cNvPr>
            <p:cNvSpPr/>
            <p:nvPr/>
          </p:nvSpPr>
          <p:spPr>
            <a:xfrm>
              <a:off x="6837939" y="3124475"/>
              <a:ext cx="213274" cy="372198"/>
            </a:xfrm>
            <a:custGeom>
              <a:avLst/>
              <a:gdLst>
                <a:gd name="connsiteX0" fmla="*/ 0 w 213274"/>
                <a:gd name="connsiteY0" fmla="*/ 22703 h 372198"/>
                <a:gd name="connsiteX1" fmla="*/ 0 w 213274"/>
                <a:gd name="connsiteY1" fmla="*/ 242858 h 372198"/>
                <a:gd name="connsiteX2" fmla="*/ 213275 w 213274"/>
                <a:gd name="connsiteY2" fmla="*/ 372199 h 372198"/>
                <a:gd name="connsiteX3" fmla="*/ 213275 w 213274"/>
                <a:gd name="connsiteY3" fmla="*/ 129341 h 372198"/>
                <a:gd name="connsiteX4" fmla="*/ 0 w 213274"/>
                <a:gd name="connsiteY4" fmla="*/ 0 h 37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4" h="372198">
                  <a:moveTo>
                    <a:pt x="0" y="22703"/>
                  </a:moveTo>
                  <a:lnTo>
                    <a:pt x="0" y="242858"/>
                  </a:lnTo>
                  <a:lnTo>
                    <a:pt x="213275" y="372199"/>
                  </a:lnTo>
                  <a:lnTo>
                    <a:pt x="213275" y="129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D4EF6AA-2749-4B3C-9BBC-1B1FF306941C}"/>
                </a:ext>
              </a:extLst>
            </p:cNvPr>
            <p:cNvSpPr/>
            <p:nvPr/>
          </p:nvSpPr>
          <p:spPr>
            <a:xfrm>
              <a:off x="7078733" y="3124475"/>
              <a:ext cx="213274" cy="372198"/>
            </a:xfrm>
            <a:custGeom>
              <a:avLst/>
              <a:gdLst>
                <a:gd name="connsiteX0" fmla="*/ 75678 w 213274"/>
                <a:gd name="connsiteY0" fmla="*/ 167180 h 372198"/>
                <a:gd name="connsiteX1" fmla="*/ 27519 w 213274"/>
                <a:gd name="connsiteY1" fmla="*/ 194699 h 372198"/>
                <a:gd name="connsiteX2" fmla="*/ 27519 w 213274"/>
                <a:gd name="connsiteY2" fmla="*/ 146540 h 372198"/>
                <a:gd name="connsiteX3" fmla="*/ 75678 w 213274"/>
                <a:gd name="connsiteY3" fmla="*/ 119021 h 372198"/>
                <a:gd name="connsiteX4" fmla="*/ 75678 w 213274"/>
                <a:gd name="connsiteY4" fmla="*/ 167180 h 372198"/>
                <a:gd name="connsiteX5" fmla="*/ 0 w 213274"/>
                <a:gd name="connsiteY5" fmla="*/ 129341 h 372198"/>
                <a:gd name="connsiteX6" fmla="*/ 0 w 213274"/>
                <a:gd name="connsiteY6" fmla="*/ 372199 h 372198"/>
                <a:gd name="connsiteX7" fmla="*/ 213275 w 213274"/>
                <a:gd name="connsiteY7" fmla="*/ 242858 h 372198"/>
                <a:gd name="connsiteX8" fmla="*/ 213275 w 213274"/>
                <a:gd name="connsiteY8" fmla="*/ 0 h 372198"/>
                <a:gd name="connsiteX9" fmla="*/ 0 w 213274"/>
                <a:gd name="connsiteY9" fmla="*/ 129341 h 37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274" h="372198">
                  <a:moveTo>
                    <a:pt x="75678" y="167180"/>
                  </a:moveTo>
                  <a:lnTo>
                    <a:pt x="27519" y="194699"/>
                  </a:lnTo>
                  <a:lnTo>
                    <a:pt x="27519" y="146540"/>
                  </a:lnTo>
                  <a:lnTo>
                    <a:pt x="75678" y="119021"/>
                  </a:lnTo>
                  <a:lnTo>
                    <a:pt x="75678" y="167180"/>
                  </a:lnTo>
                  <a:close/>
                  <a:moveTo>
                    <a:pt x="0" y="129341"/>
                  </a:moveTo>
                  <a:lnTo>
                    <a:pt x="0" y="372199"/>
                  </a:lnTo>
                  <a:lnTo>
                    <a:pt x="213275" y="242858"/>
                  </a:lnTo>
                  <a:lnTo>
                    <a:pt x="213275" y="0"/>
                  </a:lnTo>
                  <a:lnTo>
                    <a:pt x="0" y="12934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25" descr="Shopping cart">
            <a:extLst>
              <a:ext uri="{FF2B5EF4-FFF2-40B4-BE49-F238E27FC236}">
                <a16:creationId xmlns:a16="http://schemas.microsoft.com/office/drawing/2014/main" id="{33F43625-4482-4C9F-86AD-86F679D3AD66}"/>
              </a:ext>
            </a:extLst>
          </p:cNvPr>
          <p:cNvGrpSpPr/>
          <p:nvPr/>
        </p:nvGrpSpPr>
        <p:grpSpPr>
          <a:xfrm>
            <a:off x="10462964" y="2895377"/>
            <a:ext cx="660464" cy="660464"/>
            <a:chOff x="10462964" y="2895377"/>
            <a:chExt cx="660464" cy="660464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3C1BA44-22A3-4673-96BB-A8F476C2B337}"/>
                </a:ext>
              </a:extLst>
            </p:cNvPr>
            <p:cNvSpPr/>
            <p:nvPr/>
          </p:nvSpPr>
          <p:spPr>
            <a:xfrm>
              <a:off x="10518002" y="2950415"/>
              <a:ext cx="509107" cy="467828"/>
            </a:xfrm>
            <a:custGeom>
              <a:avLst/>
              <a:gdLst>
                <a:gd name="connsiteX0" fmla="*/ 158236 w 509107"/>
                <a:gd name="connsiteY0" fmla="*/ 158236 h 467828"/>
                <a:gd name="connsiteX1" fmla="*/ 82558 w 509107"/>
                <a:gd name="connsiteY1" fmla="*/ 158236 h 467828"/>
                <a:gd name="connsiteX2" fmla="*/ 82558 w 509107"/>
                <a:gd name="connsiteY2" fmla="*/ 110077 h 467828"/>
                <a:gd name="connsiteX3" fmla="*/ 158236 w 509107"/>
                <a:gd name="connsiteY3" fmla="*/ 110077 h 467828"/>
                <a:gd name="connsiteX4" fmla="*/ 158236 w 509107"/>
                <a:gd name="connsiteY4" fmla="*/ 158236 h 467828"/>
                <a:gd name="connsiteX5" fmla="*/ 261434 w 509107"/>
                <a:gd name="connsiteY5" fmla="*/ 110077 h 467828"/>
                <a:gd name="connsiteX6" fmla="*/ 261434 w 509107"/>
                <a:gd name="connsiteY6" fmla="*/ 158236 h 467828"/>
                <a:gd name="connsiteX7" fmla="*/ 185756 w 509107"/>
                <a:gd name="connsiteY7" fmla="*/ 158236 h 467828"/>
                <a:gd name="connsiteX8" fmla="*/ 185756 w 509107"/>
                <a:gd name="connsiteY8" fmla="*/ 110077 h 467828"/>
                <a:gd name="connsiteX9" fmla="*/ 261434 w 509107"/>
                <a:gd name="connsiteY9" fmla="*/ 110077 h 467828"/>
                <a:gd name="connsiteX10" fmla="*/ 364631 w 509107"/>
                <a:gd name="connsiteY10" fmla="*/ 110077 h 467828"/>
                <a:gd name="connsiteX11" fmla="*/ 364631 w 509107"/>
                <a:gd name="connsiteY11" fmla="*/ 158236 h 467828"/>
                <a:gd name="connsiteX12" fmla="*/ 288953 w 509107"/>
                <a:gd name="connsiteY12" fmla="*/ 158236 h 467828"/>
                <a:gd name="connsiteX13" fmla="*/ 288953 w 509107"/>
                <a:gd name="connsiteY13" fmla="*/ 110077 h 467828"/>
                <a:gd name="connsiteX14" fmla="*/ 364631 w 509107"/>
                <a:gd name="connsiteY14" fmla="*/ 110077 h 467828"/>
                <a:gd name="connsiteX15" fmla="*/ 467829 w 509107"/>
                <a:gd name="connsiteY15" fmla="*/ 110077 h 467828"/>
                <a:gd name="connsiteX16" fmla="*/ 467829 w 509107"/>
                <a:gd name="connsiteY16" fmla="*/ 158236 h 467828"/>
                <a:gd name="connsiteX17" fmla="*/ 392151 w 509107"/>
                <a:gd name="connsiteY17" fmla="*/ 158236 h 467828"/>
                <a:gd name="connsiteX18" fmla="*/ 392151 w 509107"/>
                <a:gd name="connsiteY18" fmla="*/ 110077 h 467828"/>
                <a:gd name="connsiteX19" fmla="*/ 467829 w 509107"/>
                <a:gd name="connsiteY19" fmla="*/ 110077 h 467828"/>
                <a:gd name="connsiteX20" fmla="*/ 467829 w 509107"/>
                <a:gd name="connsiteY20" fmla="*/ 233914 h 467828"/>
                <a:gd name="connsiteX21" fmla="*/ 392151 w 509107"/>
                <a:gd name="connsiteY21" fmla="*/ 233914 h 467828"/>
                <a:gd name="connsiteX22" fmla="*/ 392151 w 509107"/>
                <a:gd name="connsiteY22" fmla="*/ 185756 h 467828"/>
                <a:gd name="connsiteX23" fmla="*/ 467829 w 509107"/>
                <a:gd name="connsiteY23" fmla="*/ 185756 h 467828"/>
                <a:gd name="connsiteX24" fmla="*/ 467829 w 509107"/>
                <a:gd name="connsiteY24" fmla="*/ 233914 h 467828"/>
                <a:gd name="connsiteX25" fmla="*/ 467829 w 509107"/>
                <a:gd name="connsiteY25" fmla="*/ 292393 h 467828"/>
                <a:gd name="connsiteX26" fmla="*/ 392151 w 509107"/>
                <a:gd name="connsiteY26" fmla="*/ 299273 h 467828"/>
                <a:gd name="connsiteX27" fmla="*/ 392151 w 509107"/>
                <a:gd name="connsiteY27" fmla="*/ 261434 h 467828"/>
                <a:gd name="connsiteX28" fmla="*/ 467829 w 509107"/>
                <a:gd name="connsiteY28" fmla="*/ 261434 h 467828"/>
                <a:gd name="connsiteX29" fmla="*/ 467829 w 509107"/>
                <a:gd name="connsiteY29" fmla="*/ 292393 h 467828"/>
                <a:gd name="connsiteX30" fmla="*/ 158236 w 509107"/>
                <a:gd name="connsiteY30" fmla="*/ 261434 h 467828"/>
                <a:gd name="connsiteX31" fmla="*/ 158236 w 509107"/>
                <a:gd name="connsiteY31" fmla="*/ 319912 h 467828"/>
                <a:gd name="connsiteX32" fmla="*/ 82558 w 509107"/>
                <a:gd name="connsiteY32" fmla="*/ 326792 h 467828"/>
                <a:gd name="connsiteX33" fmla="*/ 82558 w 509107"/>
                <a:gd name="connsiteY33" fmla="*/ 261434 h 467828"/>
                <a:gd name="connsiteX34" fmla="*/ 158236 w 509107"/>
                <a:gd name="connsiteY34" fmla="*/ 261434 h 467828"/>
                <a:gd name="connsiteX35" fmla="*/ 158236 w 509107"/>
                <a:gd name="connsiteY35" fmla="*/ 233914 h 467828"/>
                <a:gd name="connsiteX36" fmla="*/ 82558 w 509107"/>
                <a:gd name="connsiteY36" fmla="*/ 233914 h 467828"/>
                <a:gd name="connsiteX37" fmla="*/ 82558 w 509107"/>
                <a:gd name="connsiteY37" fmla="*/ 185756 h 467828"/>
                <a:gd name="connsiteX38" fmla="*/ 158236 w 509107"/>
                <a:gd name="connsiteY38" fmla="*/ 185756 h 467828"/>
                <a:gd name="connsiteX39" fmla="*/ 158236 w 509107"/>
                <a:gd name="connsiteY39" fmla="*/ 233914 h 467828"/>
                <a:gd name="connsiteX40" fmla="*/ 261434 w 509107"/>
                <a:gd name="connsiteY40" fmla="*/ 233914 h 467828"/>
                <a:gd name="connsiteX41" fmla="*/ 185756 w 509107"/>
                <a:gd name="connsiteY41" fmla="*/ 233914 h 467828"/>
                <a:gd name="connsiteX42" fmla="*/ 185756 w 509107"/>
                <a:gd name="connsiteY42" fmla="*/ 185756 h 467828"/>
                <a:gd name="connsiteX43" fmla="*/ 261434 w 509107"/>
                <a:gd name="connsiteY43" fmla="*/ 185756 h 467828"/>
                <a:gd name="connsiteX44" fmla="*/ 261434 w 509107"/>
                <a:gd name="connsiteY44" fmla="*/ 233914 h 467828"/>
                <a:gd name="connsiteX45" fmla="*/ 288953 w 509107"/>
                <a:gd name="connsiteY45" fmla="*/ 233914 h 467828"/>
                <a:gd name="connsiteX46" fmla="*/ 288953 w 509107"/>
                <a:gd name="connsiteY46" fmla="*/ 185756 h 467828"/>
                <a:gd name="connsiteX47" fmla="*/ 364631 w 509107"/>
                <a:gd name="connsiteY47" fmla="*/ 185756 h 467828"/>
                <a:gd name="connsiteX48" fmla="*/ 364631 w 509107"/>
                <a:gd name="connsiteY48" fmla="*/ 233914 h 467828"/>
                <a:gd name="connsiteX49" fmla="*/ 288953 w 509107"/>
                <a:gd name="connsiteY49" fmla="*/ 233914 h 467828"/>
                <a:gd name="connsiteX50" fmla="*/ 261434 w 509107"/>
                <a:gd name="connsiteY50" fmla="*/ 310968 h 467828"/>
                <a:gd name="connsiteX51" fmla="*/ 185756 w 509107"/>
                <a:gd name="connsiteY51" fmla="*/ 317848 h 467828"/>
                <a:gd name="connsiteX52" fmla="*/ 185756 w 509107"/>
                <a:gd name="connsiteY52" fmla="*/ 261434 h 467828"/>
                <a:gd name="connsiteX53" fmla="*/ 261434 w 509107"/>
                <a:gd name="connsiteY53" fmla="*/ 261434 h 467828"/>
                <a:gd name="connsiteX54" fmla="*/ 261434 w 509107"/>
                <a:gd name="connsiteY54" fmla="*/ 310968 h 467828"/>
                <a:gd name="connsiteX55" fmla="*/ 288953 w 509107"/>
                <a:gd name="connsiteY55" fmla="*/ 261434 h 467828"/>
                <a:gd name="connsiteX56" fmla="*/ 364631 w 509107"/>
                <a:gd name="connsiteY56" fmla="*/ 261434 h 467828"/>
                <a:gd name="connsiteX57" fmla="*/ 364631 w 509107"/>
                <a:gd name="connsiteY57" fmla="*/ 301337 h 467828"/>
                <a:gd name="connsiteX58" fmla="*/ 288953 w 509107"/>
                <a:gd name="connsiteY58" fmla="*/ 308217 h 467828"/>
                <a:gd name="connsiteX59" fmla="*/ 288953 w 509107"/>
                <a:gd name="connsiteY59" fmla="*/ 261434 h 467828"/>
                <a:gd name="connsiteX60" fmla="*/ 509108 w 509107"/>
                <a:gd name="connsiteY60" fmla="*/ 330232 h 467828"/>
                <a:gd name="connsiteX61" fmla="*/ 509108 w 509107"/>
                <a:gd name="connsiteY61" fmla="*/ 68798 h 467828"/>
                <a:gd name="connsiteX62" fmla="*/ 82558 w 509107"/>
                <a:gd name="connsiteY62" fmla="*/ 68798 h 467828"/>
                <a:gd name="connsiteX63" fmla="*/ 82558 w 509107"/>
                <a:gd name="connsiteY63" fmla="*/ 61919 h 467828"/>
                <a:gd name="connsiteX64" fmla="*/ 20640 w 509107"/>
                <a:gd name="connsiteY64" fmla="*/ 0 h 467828"/>
                <a:gd name="connsiteX65" fmla="*/ 0 w 509107"/>
                <a:gd name="connsiteY65" fmla="*/ 20640 h 467828"/>
                <a:gd name="connsiteX66" fmla="*/ 20640 w 509107"/>
                <a:gd name="connsiteY66" fmla="*/ 41279 h 467828"/>
                <a:gd name="connsiteX67" fmla="*/ 41279 w 509107"/>
                <a:gd name="connsiteY67" fmla="*/ 61919 h 467828"/>
                <a:gd name="connsiteX68" fmla="*/ 41279 w 509107"/>
                <a:gd name="connsiteY68" fmla="*/ 405910 h 467828"/>
                <a:gd name="connsiteX69" fmla="*/ 103198 w 509107"/>
                <a:gd name="connsiteY69" fmla="*/ 467829 h 467828"/>
                <a:gd name="connsiteX70" fmla="*/ 123837 w 509107"/>
                <a:gd name="connsiteY70" fmla="*/ 467829 h 467828"/>
                <a:gd name="connsiteX71" fmla="*/ 426550 w 509107"/>
                <a:gd name="connsiteY71" fmla="*/ 467829 h 467828"/>
                <a:gd name="connsiteX72" fmla="*/ 488468 w 509107"/>
                <a:gd name="connsiteY72" fmla="*/ 467829 h 467828"/>
                <a:gd name="connsiteX73" fmla="*/ 509108 w 509107"/>
                <a:gd name="connsiteY73" fmla="*/ 447189 h 467828"/>
                <a:gd name="connsiteX74" fmla="*/ 488468 w 509107"/>
                <a:gd name="connsiteY74" fmla="*/ 426550 h 467828"/>
                <a:gd name="connsiteX75" fmla="*/ 103198 w 509107"/>
                <a:gd name="connsiteY75" fmla="*/ 426550 h 467828"/>
                <a:gd name="connsiteX76" fmla="*/ 82558 w 509107"/>
                <a:gd name="connsiteY76" fmla="*/ 405910 h 467828"/>
                <a:gd name="connsiteX77" fmla="*/ 82558 w 509107"/>
                <a:gd name="connsiteY77" fmla="*/ 368071 h 467828"/>
                <a:gd name="connsiteX78" fmla="*/ 509108 w 509107"/>
                <a:gd name="connsiteY78" fmla="*/ 330232 h 46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09107" h="467828">
                  <a:moveTo>
                    <a:pt x="158236" y="158236"/>
                  </a:moveTo>
                  <a:lnTo>
                    <a:pt x="82558" y="158236"/>
                  </a:lnTo>
                  <a:lnTo>
                    <a:pt x="82558" y="110077"/>
                  </a:lnTo>
                  <a:lnTo>
                    <a:pt x="158236" y="110077"/>
                  </a:lnTo>
                  <a:lnTo>
                    <a:pt x="158236" y="158236"/>
                  </a:lnTo>
                  <a:close/>
                  <a:moveTo>
                    <a:pt x="261434" y="110077"/>
                  </a:moveTo>
                  <a:lnTo>
                    <a:pt x="261434" y="158236"/>
                  </a:lnTo>
                  <a:lnTo>
                    <a:pt x="185756" y="158236"/>
                  </a:lnTo>
                  <a:lnTo>
                    <a:pt x="185756" y="110077"/>
                  </a:lnTo>
                  <a:lnTo>
                    <a:pt x="261434" y="110077"/>
                  </a:lnTo>
                  <a:close/>
                  <a:moveTo>
                    <a:pt x="364631" y="110077"/>
                  </a:moveTo>
                  <a:lnTo>
                    <a:pt x="364631" y="158236"/>
                  </a:lnTo>
                  <a:lnTo>
                    <a:pt x="288953" y="158236"/>
                  </a:lnTo>
                  <a:lnTo>
                    <a:pt x="288953" y="110077"/>
                  </a:lnTo>
                  <a:lnTo>
                    <a:pt x="364631" y="110077"/>
                  </a:lnTo>
                  <a:close/>
                  <a:moveTo>
                    <a:pt x="467829" y="110077"/>
                  </a:moveTo>
                  <a:lnTo>
                    <a:pt x="467829" y="158236"/>
                  </a:lnTo>
                  <a:lnTo>
                    <a:pt x="392151" y="158236"/>
                  </a:lnTo>
                  <a:lnTo>
                    <a:pt x="392151" y="110077"/>
                  </a:lnTo>
                  <a:lnTo>
                    <a:pt x="467829" y="110077"/>
                  </a:lnTo>
                  <a:close/>
                  <a:moveTo>
                    <a:pt x="467829" y="233914"/>
                  </a:moveTo>
                  <a:lnTo>
                    <a:pt x="392151" y="233914"/>
                  </a:lnTo>
                  <a:lnTo>
                    <a:pt x="392151" y="185756"/>
                  </a:lnTo>
                  <a:lnTo>
                    <a:pt x="467829" y="185756"/>
                  </a:lnTo>
                  <a:lnTo>
                    <a:pt x="467829" y="233914"/>
                  </a:lnTo>
                  <a:close/>
                  <a:moveTo>
                    <a:pt x="467829" y="292393"/>
                  </a:moveTo>
                  <a:lnTo>
                    <a:pt x="392151" y="299273"/>
                  </a:lnTo>
                  <a:lnTo>
                    <a:pt x="392151" y="261434"/>
                  </a:lnTo>
                  <a:lnTo>
                    <a:pt x="467829" y="261434"/>
                  </a:lnTo>
                  <a:lnTo>
                    <a:pt x="467829" y="292393"/>
                  </a:lnTo>
                  <a:close/>
                  <a:moveTo>
                    <a:pt x="158236" y="261434"/>
                  </a:moveTo>
                  <a:lnTo>
                    <a:pt x="158236" y="319912"/>
                  </a:lnTo>
                  <a:lnTo>
                    <a:pt x="82558" y="326792"/>
                  </a:lnTo>
                  <a:lnTo>
                    <a:pt x="82558" y="261434"/>
                  </a:lnTo>
                  <a:lnTo>
                    <a:pt x="158236" y="261434"/>
                  </a:lnTo>
                  <a:close/>
                  <a:moveTo>
                    <a:pt x="158236" y="233914"/>
                  </a:moveTo>
                  <a:lnTo>
                    <a:pt x="82558" y="233914"/>
                  </a:lnTo>
                  <a:lnTo>
                    <a:pt x="82558" y="185756"/>
                  </a:lnTo>
                  <a:lnTo>
                    <a:pt x="158236" y="185756"/>
                  </a:lnTo>
                  <a:lnTo>
                    <a:pt x="158236" y="233914"/>
                  </a:lnTo>
                  <a:close/>
                  <a:moveTo>
                    <a:pt x="261434" y="233914"/>
                  </a:moveTo>
                  <a:lnTo>
                    <a:pt x="185756" y="233914"/>
                  </a:lnTo>
                  <a:lnTo>
                    <a:pt x="185756" y="185756"/>
                  </a:lnTo>
                  <a:lnTo>
                    <a:pt x="261434" y="185756"/>
                  </a:lnTo>
                  <a:lnTo>
                    <a:pt x="261434" y="233914"/>
                  </a:lnTo>
                  <a:close/>
                  <a:moveTo>
                    <a:pt x="288953" y="233914"/>
                  </a:moveTo>
                  <a:lnTo>
                    <a:pt x="288953" y="185756"/>
                  </a:lnTo>
                  <a:lnTo>
                    <a:pt x="364631" y="185756"/>
                  </a:lnTo>
                  <a:lnTo>
                    <a:pt x="364631" y="233914"/>
                  </a:lnTo>
                  <a:lnTo>
                    <a:pt x="288953" y="233914"/>
                  </a:lnTo>
                  <a:close/>
                  <a:moveTo>
                    <a:pt x="261434" y="310968"/>
                  </a:moveTo>
                  <a:lnTo>
                    <a:pt x="185756" y="317848"/>
                  </a:lnTo>
                  <a:lnTo>
                    <a:pt x="185756" y="261434"/>
                  </a:lnTo>
                  <a:lnTo>
                    <a:pt x="261434" y="261434"/>
                  </a:lnTo>
                  <a:lnTo>
                    <a:pt x="261434" y="310968"/>
                  </a:lnTo>
                  <a:close/>
                  <a:moveTo>
                    <a:pt x="288953" y="261434"/>
                  </a:moveTo>
                  <a:lnTo>
                    <a:pt x="364631" y="261434"/>
                  </a:lnTo>
                  <a:lnTo>
                    <a:pt x="364631" y="301337"/>
                  </a:lnTo>
                  <a:lnTo>
                    <a:pt x="288953" y="308217"/>
                  </a:lnTo>
                  <a:lnTo>
                    <a:pt x="288953" y="261434"/>
                  </a:lnTo>
                  <a:close/>
                  <a:moveTo>
                    <a:pt x="509108" y="330232"/>
                  </a:moveTo>
                  <a:lnTo>
                    <a:pt x="509108" y="68798"/>
                  </a:lnTo>
                  <a:lnTo>
                    <a:pt x="82558" y="68798"/>
                  </a:lnTo>
                  <a:lnTo>
                    <a:pt x="82558" y="61919"/>
                  </a:lnTo>
                  <a:cubicBezTo>
                    <a:pt x="82558" y="27519"/>
                    <a:pt x="55039" y="0"/>
                    <a:pt x="20640" y="0"/>
                  </a:cubicBezTo>
                  <a:cubicBezTo>
                    <a:pt x="8944" y="0"/>
                    <a:pt x="0" y="8944"/>
                    <a:pt x="0" y="20640"/>
                  </a:cubicBezTo>
                  <a:cubicBezTo>
                    <a:pt x="0" y="32335"/>
                    <a:pt x="8944" y="41279"/>
                    <a:pt x="20640" y="41279"/>
                  </a:cubicBezTo>
                  <a:cubicBezTo>
                    <a:pt x="32335" y="41279"/>
                    <a:pt x="41279" y="50223"/>
                    <a:pt x="41279" y="61919"/>
                  </a:cubicBezTo>
                  <a:lnTo>
                    <a:pt x="41279" y="405910"/>
                  </a:lnTo>
                  <a:cubicBezTo>
                    <a:pt x="41279" y="440309"/>
                    <a:pt x="68798" y="467829"/>
                    <a:pt x="103198" y="467829"/>
                  </a:cubicBezTo>
                  <a:lnTo>
                    <a:pt x="123837" y="467829"/>
                  </a:lnTo>
                  <a:lnTo>
                    <a:pt x="426550" y="467829"/>
                  </a:lnTo>
                  <a:lnTo>
                    <a:pt x="488468" y="467829"/>
                  </a:lnTo>
                  <a:cubicBezTo>
                    <a:pt x="500164" y="467829"/>
                    <a:pt x="509108" y="458885"/>
                    <a:pt x="509108" y="447189"/>
                  </a:cubicBezTo>
                  <a:cubicBezTo>
                    <a:pt x="509108" y="435493"/>
                    <a:pt x="500164" y="426550"/>
                    <a:pt x="488468" y="426550"/>
                  </a:cubicBezTo>
                  <a:lnTo>
                    <a:pt x="103198" y="426550"/>
                  </a:lnTo>
                  <a:cubicBezTo>
                    <a:pt x="91502" y="426550"/>
                    <a:pt x="82558" y="417606"/>
                    <a:pt x="82558" y="405910"/>
                  </a:cubicBezTo>
                  <a:lnTo>
                    <a:pt x="82558" y="368071"/>
                  </a:lnTo>
                  <a:lnTo>
                    <a:pt x="509108" y="33023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BFD332E-084E-424A-8F37-1D1DDBA81DA7}"/>
                </a:ext>
              </a:extLst>
            </p:cNvPr>
            <p:cNvSpPr/>
            <p:nvPr/>
          </p:nvSpPr>
          <p:spPr>
            <a:xfrm>
              <a:off x="10600560" y="3418244"/>
              <a:ext cx="82558" cy="82558"/>
            </a:xfrm>
            <a:custGeom>
              <a:avLst/>
              <a:gdLst>
                <a:gd name="connsiteX0" fmla="*/ 82558 w 82558"/>
                <a:gd name="connsiteY0" fmla="*/ 41279 h 82558"/>
                <a:gd name="connsiteX1" fmla="*/ 41279 w 82558"/>
                <a:gd name="connsiteY1" fmla="*/ 82558 h 82558"/>
                <a:gd name="connsiteX2" fmla="*/ 0 w 82558"/>
                <a:gd name="connsiteY2" fmla="*/ 41279 h 82558"/>
                <a:gd name="connsiteX3" fmla="*/ 41279 w 82558"/>
                <a:gd name="connsiteY3" fmla="*/ 0 h 82558"/>
                <a:gd name="connsiteX4" fmla="*/ 82558 w 82558"/>
                <a:gd name="connsiteY4" fmla="*/ 41279 h 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8" h="82558">
                  <a:moveTo>
                    <a:pt x="82558" y="41279"/>
                  </a:moveTo>
                  <a:cubicBezTo>
                    <a:pt x="82558" y="64077"/>
                    <a:pt x="64077" y="82558"/>
                    <a:pt x="41279" y="82558"/>
                  </a:cubicBezTo>
                  <a:cubicBezTo>
                    <a:pt x="18481" y="82558"/>
                    <a:pt x="0" y="64077"/>
                    <a:pt x="0" y="41279"/>
                  </a:cubicBezTo>
                  <a:cubicBezTo>
                    <a:pt x="0" y="18481"/>
                    <a:pt x="18481" y="0"/>
                    <a:pt x="41279" y="0"/>
                  </a:cubicBezTo>
                  <a:cubicBezTo>
                    <a:pt x="64077" y="0"/>
                    <a:pt x="82558" y="18481"/>
                    <a:pt x="82558" y="41279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5075BCB5-2279-48F1-8885-2442E1B45852}"/>
                </a:ext>
              </a:extLst>
            </p:cNvPr>
            <p:cNvSpPr/>
            <p:nvPr/>
          </p:nvSpPr>
          <p:spPr>
            <a:xfrm>
              <a:off x="10903273" y="3418244"/>
              <a:ext cx="82558" cy="82558"/>
            </a:xfrm>
            <a:custGeom>
              <a:avLst/>
              <a:gdLst>
                <a:gd name="connsiteX0" fmla="*/ 82558 w 82558"/>
                <a:gd name="connsiteY0" fmla="*/ 41279 h 82558"/>
                <a:gd name="connsiteX1" fmla="*/ 41279 w 82558"/>
                <a:gd name="connsiteY1" fmla="*/ 82558 h 82558"/>
                <a:gd name="connsiteX2" fmla="*/ 0 w 82558"/>
                <a:gd name="connsiteY2" fmla="*/ 41279 h 82558"/>
                <a:gd name="connsiteX3" fmla="*/ 41279 w 82558"/>
                <a:gd name="connsiteY3" fmla="*/ 0 h 82558"/>
                <a:gd name="connsiteX4" fmla="*/ 82558 w 82558"/>
                <a:gd name="connsiteY4" fmla="*/ 41279 h 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8" h="82558">
                  <a:moveTo>
                    <a:pt x="82558" y="41279"/>
                  </a:moveTo>
                  <a:cubicBezTo>
                    <a:pt x="82558" y="64077"/>
                    <a:pt x="64077" y="82558"/>
                    <a:pt x="41279" y="82558"/>
                  </a:cubicBezTo>
                  <a:cubicBezTo>
                    <a:pt x="18481" y="82558"/>
                    <a:pt x="0" y="64077"/>
                    <a:pt x="0" y="41279"/>
                  </a:cubicBezTo>
                  <a:cubicBezTo>
                    <a:pt x="0" y="18481"/>
                    <a:pt x="18481" y="0"/>
                    <a:pt x="41279" y="0"/>
                  </a:cubicBezTo>
                  <a:cubicBezTo>
                    <a:pt x="64077" y="0"/>
                    <a:pt x="82558" y="18481"/>
                    <a:pt x="82558" y="41279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9" name="Graphic 26" descr="Megaphone">
            <a:extLst>
              <a:ext uri="{FF2B5EF4-FFF2-40B4-BE49-F238E27FC236}">
                <a16:creationId xmlns:a16="http://schemas.microsoft.com/office/drawing/2014/main" id="{F05C6B5A-0ABB-4435-924C-BF4FFADB1205}"/>
              </a:ext>
            </a:extLst>
          </p:cNvPr>
          <p:cNvGrpSpPr/>
          <p:nvPr/>
        </p:nvGrpSpPr>
        <p:grpSpPr>
          <a:xfrm>
            <a:off x="10474239" y="3867619"/>
            <a:ext cx="637915" cy="637915"/>
            <a:chOff x="10474239" y="3867619"/>
            <a:chExt cx="637915" cy="63791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C84B67A-1819-4C59-97DC-8D060F8D068B}"/>
                </a:ext>
              </a:extLst>
            </p:cNvPr>
            <p:cNvSpPr/>
            <p:nvPr/>
          </p:nvSpPr>
          <p:spPr>
            <a:xfrm>
              <a:off x="10529513" y="4292352"/>
              <a:ext cx="79497" cy="108735"/>
            </a:xfrm>
            <a:custGeom>
              <a:avLst/>
              <a:gdLst>
                <a:gd name="connsiteX0" fmla="*/ 37091 w 79497"/>
                <a:gd name="connsiteY0" fmla="*/ 9846 h 108735"/>
                <a:gd name="connsiteX1" fmla="*/ 9846 w 79497"/>
                <a:gd name="connsiteY1" fmla="*/ 2537 h 108735"/>
                <a:gd name="connsiteX2" fmla="*/ 2537 w 79497"/>
                <a:gd name="connsiteY2" fmla="*/ 29781 h 108735"/>
                <a:gd name="connsiteX3" fmla="*/ 42407 w 79497"/>
                <a:gd name="connsiteY3" fmla="*/ 98889 h 108735"/>
                <a:gd name="connsiteX4" fmla="*/ 69651 w 79497"/>
                <a:gd name="connsiteY4" fmla="*/ 106198 h 108735"/>
                <a:gd name="connsiteX5" fmla="*/ 76960 w 79497"/>
                <a:gd name="connsiteY5" fmla="*/ 78954 h 108735"/>
                <a:gd name="connsiteX6" fmla="*/ 37091 w 79497"/>
                <a:gd name="connsiteY6" fmla="*/ 9846 h 10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497" h="108735">
                  <a:moveTo>
                    <a:pt x="37091" y="9846"/>
                  </a:moveTo>
                  <a:cubicBezTo>
                    <a:pt x="31775" y="544"/>
                    <a:pt x="19149" y="-2779"/>
                    <a:pt x="9846" y="2537"/>
                  </a:cubicBezTo>
                  <a:cubicBezTo>
                    <a:pt x="544" y="7853"/>
                    <a:pt x="-2779" y="20478"/>
                    <a:pt x="2537" y="29781"/>
                  </a:cubicBezTo>
                  <a:lnTo>
                    <a:pt x="42407" y="98889"/>
                  </a:lnTo>
                  <a:cubicBezTo>
                    <a:pt x="47723" y="108192"/>
                    <a:pt x="60348" y="111514"/>
                    <a:pt x="69651" y="106198"/>
                  </a:cubicBezTo>
                  <a:cubicBezTo>
                    <a:pt x="78954" y="100882"/>
                    <a:pt x="82276" y="88257"/>
                    <a:pt x="76960" y="78954"/>
                  </a:cubicBezTo>
                  <a:lnTo>
                    <a:pt x="37091" y="9846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BE9271C-7132-4389-8613-18A5E21E76BC}"/>
                </a:ext>
              </a:extLst>
            </p:cNvPr>
            <p:cNvSpPr/>
            <p:nvPr/>
          </p:nvSpPr>
          <p:spPr>
            <a:xfrm>
              <a:off x="10579893" y="3975487"/>
              <a:ext cx="474436" cy="421730"/>
            </a:xfrm>
            <a:custGeom>
              <a:avLst/>
              <a:gdLst>
                <a:gd name="connsiteX0" fmla="*/ 278423 w 474436"/>
                <a:gd name="connsiteY0" fmla="*/ 367245 h 421730"/>
                <a:gd name="connsiteX1" fmla="*/ 186059 w 474436"/>
                <a:gd name="connsiteY1" fmla="*/ 393825 h 421730"/>
                <a:gd name="connsiteX2" fmla="*/ 164130 w 474436"/>
                <a:gd name="connsiteY2" fmla="*/ 369903 h 421730"/>
                <a:gd name="connsiteX3" fmla="*/ 284404 w 474436"/>
                <a:gd name="connsiteY3" fmla="*/ 335349 h 421730"/>
                <a:gd name="connsiteX4" fmla="*/ 278423 w 474436"/>
                <a:gd name="connsiteY4" fmla="*/ 367245 h 421730"/>
                <a:gd name="connsiteX5" fmla="*/ 472456 w 474436"/>
                <a:gd name="connsiteY5" fmla="*/ 264248 h 421730"/>
                <a:gd name="connsiteX6" fmla="*/ 427935 w 474436"/>
                <a:gd name="connsiteY6" fmla="*/ 187167 h 421730"/>
                <a:gd name="connsiteX7" fmla="*/ 368130 w 474436"/>
                <a:gd name="connsiteY7" fmla="*/ 83506 h 421730"/>
                <a:gd name="connsiteX8" fmla="*/ 323609 w 474436"/>
                <a:gd name="connsiteY8" fmla="*/ 6424 h 421730"/>
                <a:gd name="connsiteX9" fmla="*/ 303010 w 474436"/>
                <a:gd name="connsiteY9" fmla="*/ 3766 h 421730"/>
                <a:gd name="connsiteX10" fmla="*/ 0 w 474436"/>
                <a:gd name="connsiteY10" fmla="*/ 296144 h 421730"/>
                <a:gd name="connsiteX11" fmla="*/ 59805 w 474436"/>
                <a:gd name="connsiteY11" fmla="*/ 399805 h 421730"/>
                <a:gd name="connsiteX12" fmla="*/ 135557 w 474436"/>
                <a:gd name="connsiteY12" fmla="*/ 378541 h 421730"/>
                <a:gd name="connsiteX13" fmla="*/ 169446 w 474436"/>
                <a:gd name="connsiteY13" fmla="*/ 415089 h 421730"/>
                <a:gd name="connsiteX14" fmla="*/ 189381 w 474436"/>
                <a:gd name="connsiteY14" fmla="*/ 421069 h 421730"/>
                <a:gd name="connsiteX15" fmla="*/ 289720 w 474436"/>
                <a:gd name="connsiteY15" fmla="*/ 392496 h 421730"/>
                <a:gd name="connsiteX16" fmla="*/ 294371 w 474436"/>
                <a:gd name="connsiteY16" fmla="*/ 390502 h 421730"/>
                <a:gd name="connsiteX17" fmla="*/ 303674 w 474436"/>
                <a:gd name="connsiteY17" fmla="*/ 377212 h 421730"/>
                <a:gd name="connsiteX18" fmla="*/ 312977 w 474436"/>
                <a:gd name="connsiteY18" fmla="*/ 328040 h 421730"/>
                <a:gd name="connsiteX19" fmla="*/ 465146 w 474436"/>
                <a:gd name="connsiteY19" fmla="*/ 284848 h 421730"/>
                <a:gd name="connsiteX20" fmla="*/ 472456 w 474436"/>
                <a:gd name="connsiteY20" fmla="*/ 264248 h 42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74436" h="421730">
                  <a:moveTo>
                    <a:pt x="278423" y="367245"/>
                  </a:moveTo>
                  <a:lnTo>
                    <a:pt x="186059" y="393825"/>
                  </a:lnTo>
                  <a:lnTo>
                    <a:pt x="164130" y="369903"/>
                  </a:lnTo>
                  <a:lnTo>
                    <a:pt x="284404" y="335349"/>
                  </a:lnTo>
                  <a:lnTo>
                    <a:pt x="278423" y="367245"/>
                  </a:lnTo>
                  <a:close/>
                  <a:moveTo>
                    <a:pt x="472456" y="264248"/>
                  </a:moveTo>
                  <a:lnTo>
                    <a:pt x="427935" y="187167"/>
                  </a:lnTo>
                  <a:lnTo>
                    <a:pt x="368130" y="83506"/>
                  </a:lnTo>
                  <a:lnTo>
                    <a:pt x="323609" y="6424"/>
                  </a:lnTo>
                  <a:cubicBezTo>
                    <a:pt x="318958" y="-885"/>
                    <a:pt x="308990" y="-2214"/>
                    <a:pt x="303010" y="3766"/>
                  </a:cubicBezTo>
                  <a:lnTo>
                    <a:pt x="0" y="296144"/>
                  </a:lnTo>
                  <a:lnTo>
                    <a:pt x="59805" y="399805"/>
                  </a:lnTo>
                  <a:lnTo>
                    <a:pt x="135557" y="378541"/>
                  </a:lnTo>
                  <a:lnTo>
                    <a:pt x="169446" y="415089"/>
                  </a:lnTo>
                  <a:cubicBezTo>
                    <a:pt x="174762" y="420405"/>
                    <a:pt x="182072" y="423063"/>
                    <a:pt x="189381" y="421069"/>
                  </a:cubicBezTo>
                  <a:lnTo>
                    <a:pt x="289720" y="392496"/>
                  </a:lnTo>
                  <a:cubicBezTo>
                    <a:pt x="291049" y="391831"/>
                    <a:pt x="293042" y="391167"/>
                    <a:pt x="294371" y="390502"/>
                  </a:cubicBezTo>
                  <a:cubicBezTo>
                    <a:pt x="299023" y="387844"/>
                    <a:pt x="303010" y="382528"/>
                    <a:pt x="303674" y="377212"/>
                  </a:cubicBezTo>
                  <a:lnTo>
                    <a:pt x="312977" y="328040"/>
                  </a:lnTo>
                  <a:lnTo>
                    <a:pt x="465146" y="284848"/>
                  </a:lnTo>
                  <a:cubicBezTo>
                    <a:pt x="473120" y="281525"/>
                    <a:pt x="477107" y="271558"/>
                    <a:pt x="472456" y="264248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2" name="Graphic 30" descr="Hourglass">
            <a:extLst>
              <a:ext uri="{FF2B5EF4-FFF2-40B4-BE49-F238E27FC236}">
                <a16:creationId xmlns:a16="http://schemas.microsoft.com/office/drawing/2014/main" id="{420E880E-89C3-4FCF-B955-487571F60C0C}"/>
              </a:ext>
            </a:extLst>
          </p:cNvPr>
          <p:cNvSpPr/>
          <p:nvPr/>
        </p:nvSpPr>
        <p:spPr>
          <a:xfrm>
            <a:off x="10607137" y="4881745"/>
            <a:ext cx="372117" cy="531595"/>
          </a:xfrm>
          <a:custGeom>
            <a:avLst/>
            <a:gdLst>
              <a:gd name="connsiteX0" fmla="*/ 223270 w 372117"/>
              <a:gd name="connsiteY0" fmla="*/ 301016 h 531595"/>
              <a:gd name="connsiteX1" fmla="*/ 283075 w 372117"/>
              <a:gd name="connsiteY1" fmla="*/ 385407 h 531595"/>
              <a:gd name="connsiteX2" fmla="*/ 89042 w 372117"/>
              <a:gd name="connsiteY2" fmla="*/ 385407 h 531595"/>
              <a:gd name="connsiteX3" fmla="*/ 148847 w 372117"/>
              <a:gd name="connsiteY3" fmla="*/ 301016 h 531595"/>
              <a:gd name="connsiteX4" fmla="*/ 166124 w 372117"/>
              <a:gd name="connsiteY4" fmla="*/ 265798 h 531595"/>
              <a:gd name="connsiteX5" fmla="*/ 148847 w 372117"/>
              <a:gd name="connsiteY5" fmla="*/ 230580 h 531595"/>
              <a:gd name="connsiteX6" fmla="*/ 57811 w 372117"/>
              <a:gd name="connsiteY6" fmla="*/ 39870 h 531595"/>
              <a:gd name="connsiteX7" fmla="*/ 314971 w 372117"/>
              <a:gd name="connsiteY7" fmla="*/ 39870 h 531595"/>
              <a:gd name="connsiteX8" fmla="*/ 223935 w 372117"/>
              <a:gd name="connsiteY8" fmla="*/ 230580 h 531595"/>
              <a:gd name="connsiteX9" fmla="*/ 205993 w 372117"/>
              <a:gd name="connsiteY9" fmla="*/ 265798 h 531595"/>
              <a:gd name="connsiteX10" fmla="*/ 223270 w 372117"/>
              <a:gd name="connsiteY10" fmla="*/ 301016 h 531595"/>
              <a:gd name="connsiteX11" fmla="*/ 354176 w 372117"/>
              <a:gd name="connsiteY11" fmla="*/ 39870 h 531595"/>
              <a:gd name="connsiteX12" fmla="*/ 372117 w 372117"/>
              <a:gd name="connsiteY12" fmla="*/ 39870 h 531595"/>
              <a:gd name="connsiteX13" fmla="*/ 372117 w 372117"/>
              <a:gd name="connsiteY13" fmla="*/ 0 h 531595"/>
              <a:gd name="connsiteX14" fmla="*/ 0 w 372117"/>
              <a:gd name="connsiteY14" fmla="*/ 0 h 531595"/>
              <a:gd name="connsiteX15" fmla="*/ 0 w 372117"/>
              <a:gd name="connsiteY15" fmla="*/ 39870 h 531595"/>
              <a:gd name="connsiteX16" fmla="*/ 17277 w 372117"/>
              <a:gd name="connsiteY16" fmla="*/ 39870 h 531595"/>
              <a:gd name="connsiteX17" fmla="*/ 128912 w 372117"/>
              <a:gd name="connsiteY17" fmla="*/ 265798 h 531595"/>
              <a:gd name="connsiteX18" fmla="*/ 17277 w 372117"/>
              <a:gd name="connsiteY18" fmla="*/ 491726 h 531595"/>
              <a:gd name="connsiteX19" fmla="*/ 0 w 372117"/>
              <a:gd name="connsiteY19" fmla="*/ 491726 h 531595"/>
              <a:gd name="connsiteX20" fmla="*/ 0 w 372117"/>
              <a:gd name="connsiteY20" fmla="*/ 531596 h 531595"/>
              <a:gd name="connsiteX21" fmla="*/ 372117 w 372117"/>
              <a:gd name="connsiteY21" fmla="*/ 531596 h 531595"/>
              <a:gd name="connsiteX22" fmla="*/ 372117 w 372117"/>
              <a:gd name="connsiteY22" fmla="*/ 491726 h 531595"/>
              <a:gd name="connsiteX23" fmla="*/ 354176 w 372117"/>
              <a:gd name="connsiteY23" fmla="*/ 491726 h 531595"/>
              <a:gd name="connsiteX24" fmla="*/ 242541 w 372117"/>
              <a:gd name="connsiteY24" fmla="*/ 265798 h 531595"/>
              <a:gd name="connsiteX25" fmla="*/ 354176 w 372117"/>
              <a:gd name="connsiteY25" fmla="*/ 39870 h 53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2117" h="531595">
                <a:moveTo>
                  <a:pt x="223270" y="301016"/>
                </a:moveTo>
                <a:cubicBezTo>
                  <a:pt x="245863" y="318958"/>
                  <a:pt x="267127" y="350189"/>
                  <a:pt x="283075" y="385407"/>
                </a:cubicBezTo>
                <a:lnTo>
                  <a:pt x="89042" y="385407"/>
                </a:lnTo>
                <a:cubicBezTo>
                  <a:pt x="105655" y="350189"/>
                  <a:pt x="126254" y="318293"/>
                  <a:pt x="148847" y="301016"/>
                </a:cubicBezTo>
                <a:cubicBezTo>
                  <a:pt x="159479" y="292378"/>
                  <a:pt x="166124" y="279752"/>
                  <a:pt x="166124" y="265798"/>
                </a:cubicBezTo>
                <a:cubicBezTo>
                  <a:pt x="166124" y="251844"/>
                  <a:pt x="159479" y="239218"/>
                  <a:pt x="148847" y="230580"/>
                </a:cubicBezTo>
                <a:cubicBezTo>
                  <a:pt x="103661" y="195361"/>
                  <a:pt x="64456" y="104990"/>
                  <a:pt x="57811" y="39870"/>
                </a:cubicBezTo>
                <a:lnTo>
                  <a:pt x="314971" y="39870"/>
                </a:lnTo>
                <a:cubicBezTo>
                  <a:pt x="307661" y="104990"/>
                  <a:pt x="269120" y="195361"/>
                  <a:pt x="223935" y="230580"/>
                </a:cubicBezTo>
                <a:cubicBezTo>
                  <a:pt x="212638" y="239218"/>
                  <a:pt x="205993" y="251844"/>
                  <a:pt x="205993" y="265798"/>
                </a:cubicBezTo>
                <a:cubicBezTo>
                  <a:pt x="205993" y="279752"/>
                  <a:pt x="212638" y="292378"/>
                  <a:pt x="223270" y="301016"/>
                </a:cubicBezTo>
                <a:close/>
                <a:moveTo>
                  <a:pt x="354176" y="39870"/>
                </a:moveTo>
                <a:lnTo>
                  <a:pt x="372117" y="39870"/>
                </a:lnTo>
                <a:lnTo>
                  <a:pt x="372117" y="0"/>
                </a:lnTo>
                <a:lnTo>
                  <a:pt x="0" y="0"/>
                </a:lnTo>
                <a:lnTo>
                  <a:pt x="0" y="39870"/>
                </a:lnTo>
                <a:lnTo>
                  <a:pt x="17277" y="39870"/>
                </a:lnTo>
                <a:cubicBezTo>
                  <a:pt x="24586" y="113629"/>
                  <a:pt x="67114" y="221277"/>
                  <a:pt x="128912" y="265798"/>
                </a:cubicBezTo>
                <a:cubicBezTo>
                  <a:pt x="67114" y="310319"/>
                  <a:pt x="23922" y="417967"/>
                  <a:pt x="17277" y="491726"/>
                </a:cubicBezTo>
                <a:lnTo>
                  <a:pt x="0" y="491726"/>
                </a:lnTo>
                <a:lnTo>
                  <a:pt x="0" y="531596"/>
                </a:lnTo>
                <a:lnTo>
                  <a:pt x="372117" y="531596"/>
                </a:lnTo>
                <a:lnTo>
                  <a:pt x="372117" y="491726"/>
                </a:lnTo>
                <a:lnTo>
                  <a:pt x="354176" y="491726"/>
                </a:lnTo>
                <a:cubicBezTo>
                  <a:pt x="347531" y="417967"/>
                  <a:pt x="304339" y="310319"/>
                  <a:pt x="242541" y="265798"/>
                </a:cubicBezTo>
                <a:cubicBezTo>
                  <a:pt x="304339" y="221277"/>
                  <a:pt x="347531" y="113629"/>
                  <a:pt x="354176" y="3987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3" name="Graphic 31" descr="Gauge">
            <a:extLst>
              <a:ext uri="{FF2B5EF4-FFF2-40B4-BE49-F238E27FC236}">
                <a16:creationId xmlns:a16="http://schemas.microsoft.com/office/drawing/2014/main" id="{B0F3975F-45BF-474D-91A9-33C08F0F21AC}"/>
              </a:ext>
            </a:extLst>
          </p:cNvPr>
          <p:cNvGrpSpPr/>
          <p:nvPr/>
        </p:nvGrpSpPr>
        <p:grpSpPr>
          <a:xfrm>
            <a:off x="10474239" y="5789552"/>
            <a:ext cx="637915" cy="637915"/>
            <a:chOff x="10474239" y="5789552"/>
            <a:chExt cx="637915" cy="637915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2D3BE82-C6D1-4F71-B703-61594643E9A9}"/>
                </a:ext>
              </a:extLst>
            </p:cNvPr>
            <p:cNvSpPr/>
            <p:nvPr/>
          </p:nvSpPr>
          <p:spPr>
            <a:xfrm>
              <a:off x="10500818" y="5949030"/>
              <a:ext cx="467139" cy="318957"/>
            </a:xfrm>
            <a:custGeom>
              <a:avLst/>
              <a:gdLst>
                <a:gd name="connsiteX0" fmla="*/ 279088 w 467139"/>
                <a:gd name="connsiteY0" fmla="*/ 40534 h 318957"/>
                <a:gd name="connsiteX1" fmla="*/ 279088 w 467139"/>
                <a:gd name="connsiteY1" fmla="*/ 67114 h 318957"/>
                <a:gd name="connsiteX2" fmla="*/ 292378 w 467139"/>
                <a:gd name="connsiteY2" fmla="*/ 66449 h 318957"/>
                <a:gd name="connsiteX3" fmla="*/ 305668 w 467139"/>
                <a:gd name="connsiteY3" fmla="*/ 67114 h 318957"/>
                <a:gd name="connsiteX4" fmla="*/ 305668 w 467139"/>
                <a:gd name="connsiteY4" fmla="*/ 40534 h 318957"/>
                <a:gd name="connsiteX5" fmla="*/ 378762 w 467139"/>
                <a:gd name="connsiteY5" fmla="*/ 55818 h 318957"/>
                <a:gd name="connsiteX6" fmla="*/ 368795 w 467139"/>
                <a:gd name="connsiteY6" fmla="*/ 79739 h 318957"/>
                <a:gd name="connsiteX7" fmla="*/ 393381 w 467139"/>
                <a:gd name="connsiteY7" fmla="*/ 90371 h 318957"/>
                <a:gd name="connsiteX8" fmla="*/ 403348 w 467139"/>
                <a:gd name="connsiteY8" fmla="*/ 65785 h 318957"/>
                <a:gd name="connsiteX9" fmla="*/ 438567 w 467139"/>
                <a:gd name="connsiteY9" fmla="*/ 87049 h 318957"/>
                <a:gd name="connsiteX10" fmla="*/ 467140 w 467139"/>
                <a:gd name="connsiteY10" fmla="*/ 58476 h 318957"/>
                <a:gd name="connsiteX11" fmla="*/ 292378 w 467139"/>
                <a:gd name="connsiteY11" fmla="*/ 0 h 318957"/>
                <a:gd name="connsiteX12" fmla="*/ 0 w 467139"/>
                <a:gd name="connsiteY12" fmla="*/ 292378 h 318957"/>
                <a:gd name="connsiteX13" fmla="*/ 0 w 467139"/>
                <a:gd name="connsiteY13" fmla="*/ 318958 h 318957"/>
                <a:gd name="connsiteX14" fmla="*/ 39870 w 467139"/>
                <a:gd name="connsiteY14" fmla="*/ 318958 h 318957"/>
                <a:gd name="connsiteX15" fmla="*/ 39870 w 467139"/>
                <a:gd name="connsiteY15" fmla="*/ 292378 h 318957"/>
                <a:gd name="connsiteX16" fmla="*/ 52495 w 467139"/>
                <a:gd name="connsiteY16" fmla="*/ 213967 h 318957"/>
                <a:gd name="connsiteX17" fmla="*/ 77081 w 467139"/>
                <a:gd name="connsiteY17" fmla="*/ 223935 h 318957"/>
                <a:gd name="connsiteX18" fmla="*/ 86384 w 467139"/>
                <a:gd name="connsiteY18" fmla="*/ 199348 h 318957"/>
                <a:gd name="connsiteX19" fmla="*/ 61798 w 467139"/>
                <a:gd name="connsiteY19" fmla="*/ 189381 h 318957"/>
                <a:gd name="connsiteX20" fmla="*/ 101668 w 467139"/>
                <a:gd name="connsiteY20" fmla="*/ 127583 h 318957"/>
                <a:gd name="connsiteX21" fmla="*/ 120274 w 467139"/>
                <a:gd name="connsiteY21" fmla="*/ 146189 h 318957"/>
                <a:gd name="connsiteX22" fmla="*/ 138879 w 467139"/>
                <a:gd name="connsiteY22" fmla="*/ 126918 h 318957"/>
                <a:gd name="connsiteX23" fmla="*/ 120274 w 467139"/>
                <a:gd name="connsiteY23" fmla="*/ 108313 h 318957"/>
                <a:gd name="connsiteX24" fmla="*/ 181407 w 467139"/>
                <a:gd name="connsiteY24" fmla="*/ 65785 h 318957"/>
                <a:gd name="connsiteX25" fmla="*/ 191375 w 467139"/>
                <a:gd name="connsiteY25" fmla="*/ 90371 h 318957"/>
                <a:gd name="connsiteX26" fmla="*/ 215961 w 467139"/>
                <a:gd name="connsiteY26" fmla="*/ 79739 h 318957"/>
                <a:gd name="connsiteX27" fmla="*/ 205993 w 467139"/>
                <a:gd name="connsiteY27" fmla="*/ 55153 h 318957"/>
                <a:gd name="connsiteX28" fmla="*/ 279088 w 467139"/>
                <a:gd name="connsiteY28" fmla="*/ 40534 h 31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67139" h="318957">
                  <a:moveTo>
                    <a:pt x="279088" y="40534"/>
                  </a:moveTo>
                  <a:lnTo>
                    <a:pt x="279088" y="67114"/>
                  </a:lnTo>
                  <a:cubicBezTo>
                    <a:pt x="283739" y="67114"/>
                    <a:pt x="287726" y="66449"/>
                    <a:pt x="292378" y="66449"/>
                  </a:cubicBezTo>
                  <a:cubicBezTo>
                    <a:pt x="297029" y="66449"/>
                    <a:pt x="301016" y="66449"/>
                    <a:pt x="305668" y="67114"/>
                  </a:cubicBezTo>
                  <a:lnTo>
                    <a:pt x="305668" y="40534"/>
                  </a:lnTo>
                  <a:cubicBezTo>
                    <a:pt x="331583" y="41863"/>
                    <a:pt x="356169" y="47179"/>
                    <a:pt x="378762" y="55818"/>
                  </a:cubicBezTo>
                  <a:lnTo>
                    <a:pt x="368795" y="79739"/>
                  </a:lnTo>
                  <a:cubicBezTo>
                    <a:pt x="377433" y="83062"/>
                    <a:pt x="385407" y="86384"/>
                    <a:pt x="393381" y="90371"/>
                  </a:cubicBezTo>
                  <a:lnTo>
                    <a:pt x="403348" y="65785"/>
                  </a:lnTo>
                  <a:cubicBezTo>
                    <a:pt x="415974" y="71765"/>
                    <a:pt x="427270" y="79075"/>
                    <a:pt x="438567" y="87049"/>
                  </a:cubicBezTo>
                  <a:lnTo>
                    <a:pt x="467140" y="58476"/>
                  </a:lnTo>
                  <a:cubicBezTo>
                    <a:pt x="418632" y="21928"/>
                    <a:pt x="358163" y="0"/>
                    <a:pt x="292378" y="0"/>
                  </a:cubicBezTo>
                  <a:cubicBezTo>
                    <a:pt x="130905" y="0"/>
                    <a:pt x="0" y="130905"/>
                    <a:pt x="0" y="292378"/>
                  </a:cubicBezTo>
                  <a:lnTo>
                    <a:pt x="0" y="318958"/>
                  </a:lnTo>
                  <a:lnTo>
                    <a:pt x="39870" y="318958"/>
                  </a:lnTo>
                  <a:lnTo>
                    <a:pt x="39870" y="292378"/>
                  </a:lnTo>
                  <a:cubicBezTo>
                    <a:pt x="39870" y="265133"/>
                    <a:pt x="44521" y="238554"/>
                    <a:pt x="52495" y="213967"/>
                  </a:cubicBezTo>
                  <a:lnTo>
                    <a:pt x="77081" y="223935"/>
                  </a:lnTo>
                  <a:cubicBezTo>
                    <a:pt x="79739" y="215296"/>
                    <a:pt x="83062" y="207322"/>
                    <a:pt x="86384" y="199348"/>
                  </a:cubicBezTo>
                  <a:lnTo>
                    <a:pt x="61798" y="189381"/>
                  </a:lnTo>
                  <a:cubicBezTo>
                    <a:pt x="71765" y="166788"/>
                    <a:pt x="85720" y="145524"/>
                    <a:pt x="101668" y="127583"/>
                  </a:cubicBezTo>
                  <a:lnTo>
                    <a:pt x="120274" y="146189"/>
                  </a:lnTo>
                  <a:cubicBezTo>
                    <a:pt x="126254" y="139544"/>
                    <a:pt x="132234" y="132899"/>
                    <a:pt x="138879" y="126918"/>
                  </a:cubicBezTo>
                  <a:lnTo>
                    <a:pt x="120274" y="108313"/>
                  </a:lnTo>
                  <a:cubicBezTo>
                    <a:pt x="138215" y="91700"/>
                    <a:pt x="158814" y="77081"/>
                    <a:pt x="181407" y="65785"/>
                  </a:cubicBezTo>
                  <a:lnTo>
                    <a:pt x="191375" y="90371"/>
                  </a:lnTo>
                  <a:cubicBezTo>
                    <a:pt x="199348" y="86384"/>
                    <a:pt x="207322" y="83062"/>
                    <a:pt x="215961" y="79739"/>
                  </a:cubicBezTo>
                  <a:lnTo>
                    <a:pt x="205993" y="55153"/>
                  </a:lnTo>
                  <a:cubicBezTo>
                    <a:pt x="228586" y="46515"/>
                    <a:pt x="253173" y="41863"/>
                    <a:pt x="279088" y="40534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0AD2936-69C4-4EFA-A671-CB1C2A78C7A3}"/>
                </a:ext>
              </a:extLst>
            </p:cNvPr>
            <p:cNvSpPr/>
            <p:nvPr/>
          </p:nvSpPr>
          <p:spPr>
            <a:xfrm>
              <a:off x="10999189" y="6073955"/>
              <a:ext cx="86384" cy="194032"/>
            </a:xfrm>
            <a:custGeom>
              <a:avLst/>
              <a:gdLst>
                <a:gd name="connsiteX0" fmla="*/ 33889 w 86384"/>
                <a:gd name="connsiteY0" fmla="*/ 0 h 194032"/>
                <a:gd name="connsiteX1" fmla="*/ 5316 w 86384"/>
                <a:gd name="connsiteY1" fmla="*/ 28573 h 194032"/>
                <a:gd name="connsiteX2" fmla="*/ 24586 w 86384"/>
                <a:gd name="connsiteY2" fmla="*/ 63792 h 194032"/>
                <a:gd name="connsiteX3" fmla="*/ 0 w 86384"/>
                <a:gd name="connsiteY3" fmla="*/ 74423 h 194032"/>
                <a:gd name="connsiteX4" fmla="*/ 9303 w 86384"/>
                <a:gd name="connsiteY4" fmla="*/ 99010 h 194032"/>
                <a:gd name="connsiteX5" fmla="*/ 33889 w 86384"/>
                <a:gd name="connsiteY5" fmla="*/ 89042 h 194032"/>
                <a:gd name="connsiteX6" fmla="*/ 46515 w 86384"/>
                <a:gd name="connsiteY6" fmla="*/ 167453 h 194032"/>
                <a:gd name="connsiteX7" fmla="*/ 46515 w 86384"/>
                <a:gd name="connsiteY7" fmla="*/ 194032 h 194032"/>
                <a:gd name="connsiteX8" fmla="*/ 86384 w 86384"/>
                <a:gd name="connsiteY8" fmla="*/ 194032 h 194032"/>
                <a:gd name="connsiteX9" fmla="*/ 86384 w 86384"/>
                <a:gd name="connsiteY9" fmla="*/ 167453 h 194032"/>
                <a:gd name="connsiteX10" fmla="*/ 33889 w 86384"/>
                <a:gd name="connsiteY10" fmla="*/ 0 h 19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384" h="194032">
                  <a:moveTo>
                    <a:pt x="33889" y="0"/>
                  </a:moveTo>
                  <a:lnTo>
                    <a:pt x="5316" y="28573"/>
                  </a:lnTo>
                  <a:cubicBezTo>
                    <a:pt x="12625" y="39870"/>
                    <a:pt x="19270" y="51831"/>
                    <a:pt x="24586" y="63792"/>
                  </a:cubicBezTo>
                  <a:lnTo>
                    <a:pt x="0" y="74423"/>
                  </a:lnTo>
                  <a:cubicBezTo>
                    <a:pt x="3322" y="82397"/>
                    <a:pt x="6645" y="91036"/>
                    <a:pt x="9303" y="99010"/>
                  </a:cubicBezTo>
                  <a:lnTo>
                    <a:pt x="33889" y="89042"/>
                  </a:lnTo>
                  <a:cubicBezTo>
                    <a:pt x="41863" y="113629"/>
                    <a:pt x="46515" y="140208"/>
                    <a:pt x="46515" y="167453"/>
                  </a:cubicBezTo>
                  <a:lnTo>
                    <a:pt x="46515" y="194032"/>
                  </a:lnTo>
                  <a:lnTo>
                    <a:pt x="86384" y="194032"/>
                  </a:lnTo>
                  <a:lnTo>
                    <a:pt x="86384" y="167453"/>
                  </a:lnTo>
                  <a:cubicBezTo>
                    <a:pt x="86384" y="104990"/>
                    <a:pt x="67114" y="47844"/>
                    <a:pt x="338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F96A15C-1F2F-4BA9-A20F-E4D4EC9965E7}"/>
                </a:ext>
              </a:extLst>
            </p:cNvPr>
            <p:cNvSpPr/>
            <p:nvPr/>
          </p:nvSpPr>
          <p:spPr>
            <a:xfrm>
              <a:off x="10765106" y="6022125"/>
              <a:ext cx="254018" cy="254682"/>
            </a:xfrm>
            <a:custGeom>
              <a:avLst/>
              <a:gdLst>
                <a:gd name="connsiteX0" fmla="*/ 9484 w 254018"/>
                <a:gd name="connsiteY0" fmla="*/ 207322 h 254682"/>
                <a:gd name="connsiteX1" fmla="*/ 6162 w 254018"/>
                <a:gd name="connsiteY1" fmla="*/ 210645 h 254682"/>
                <a:gd name="connsiteX2" fmla="*/ 9484 w 254018"/>
                <a:gd name="connsiteY2" fmla="*/ 248521 h 254682"/>
                <a:gd name="connsiteX3" fmla="*/ 47361 w 254018"/>
                <a:gd name="connsiteY3" fmla="*/ 245199 h 254682"/>
                <a:gd name="connsiteX4" fmla="*/ 254018 w 254018"/>
                <a:gd name="connsiteY4" fmla="*/ 0 h 254682"/>
                <a:gd name="connsiteX5" fmla="*/ 9484 w 254018"/>
                <a:gd name="connsiteY5" fmla="*/ 207322 h 25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18" h="254682">
                  <a:moveTo>
                    <a:pt x="9484" y="207322"/>
                  </a:moveTo>
                  <a:cubicBezTo>
                    <a:pt x="8155" y="207987"/>
                    <a:pt x="7491" y="209316"/>
                    <a:pt x="6162" y="210645"/>
                  </a:cubicBezTo>
                  <a:cubicBezTo>
                    <a:pt x="-3141" y="221941"/>
                    <a:pt x="-1812" y="238554"/>
                    <a:pt x="9484" y="248521"/>
                  </a:cubicBezTo>
                  <a:cubicBezTo>
                    <a:pt x="20781" y="257824"/>
                    <a:pt x="37393" y="256495"/>
                    <a:pt x="47361" y="245199"/>
                  </a:cubicBezTo>
                  <a:lnTo>
                    <a:pt x="254018" y="0"/>
                  </a:lnTo>
                  <a:lnTo>
                    <a:pt x="9484" y="20732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25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289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Toilet Paper – Slide Template</vt:lpstr>
      <vt:lpstr>Toilet Paper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Toilet Paper</dc:title>
  <dc:creator>PresentationGO.com</dc:creator>
  <dc:description>© Copyright PresentationGO.com</dc:description>
  <dcterms:created xsi:type="dcterms:W3CDTF">2014-11-26T05:14:11Z</dcterms:created>
  <dcterms:modified xsi:type="dcterms:W3CDTF">2020-05-07T04:40:00Z</dcterms:modified>
  <cp:category>Graphics &amp; Metaphors</cp:category>
</cp:coreProperties>
</file>