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7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00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E7AEBDC-C764-1549-AC3C-9F6727FC6820}"/>
              </a:ext>
            </a:extLst>
          </p:cNvPr>
          <p:cNvSpPr/>
          <p:nvPr/>
        </p:nvSpPr>
        <p:spPr>
          <a:xfrm>
            <a:off x="6274933" y="2138607"/>
            <a:ext cx="2087009" cy="29121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E447537-6F71-4FD1-AF95-F65213912436}"/>
              </a:ext>
            </a:extLst>
          </p:cNvPr>
          <p:cNvSpPr/>
          <p:nvPr/>
        </p:nvSpPr>
        <p:spPr>
          <a:xfrm>
            <a:off x="5977145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566374-7A9C-7C44-8E3D-F11446D9F2F8}"/>
              </a:ext>
            </a:extLst>
          </p:cNvPr>
          <p:cNvSpPr/>
          <p:nvPr/>
        </p:nvSpPr>
        <p:spPr>
          <a:xfrm>
            <a:off x="3501916" y="3510207"/>
            <a:ext cx="2087009" cy="15405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E9514B-5D88-4B9C-A5A3-66F4943DD9E8}"/>
              </a:ext>
            </a:extLst>
          </p:cNvPr>
          <p:cNvSpPr/>
          <p:nvPr/>
        </p:nvSpPr>
        <p:spPr>
          <a:xfrm>
            <a:off x="3206611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116F9F-AAC4-9942-88C7-54FE682799A8}"/>
              </a:ext>
            </a:extLst>
          </p:cNvPr>
          <p:cNvSpPr/>
          <p:nvPr/>
        </p:nvSpPr>
        <p:spPr>
          <a:xfrm>
            <a:off x="728899" y="2635563"/>
            <a:ext cx="2087009" cy="241520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DD21DC0-08D0-3F42-A75F-2507C3532333}"/>
              </a:ext>
            </a:extLst>
          </p:cNvPr>
          <p:cNvSpPr/>
          <p:nvPr/>
        </p:nvSpPr>
        <p:spPr>
          <a:xfrm>
            <a:off x="433594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F2EFF0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2BEEECF-0F43-FB4E-B9AA-8260B39EC50A}"/>
              </a:ext>
            </a:extLst>
          </p:cNvPr>
          <p:cNvSpPr/>
          <p:nvPr/>
        </p:nvSpPr>
        <p:spPr>
          <a:xfrm>
            <a:off x="728899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Tooth Chart 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3822E661-B7A0-D44D-AC78-099BF364D553}"/>
              </a:ext>
            </a:extLst>
          </p:cNvPr>
          <p:cNvSpPr/>
          <p:nvPr/>
        </p:nvSpPr>
        <p:spPr>
          <a:xfrm>
            <a:off x="3501916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CECBB81-36F8-024B-9824-2A979FEC4DD3}"/>
              </a:ext>
            </a:extLst>
          </p:cNvPr>
          <p:cNvSpPr/>
          <p:nvPr/>
        </p:nvSpPr>
        <p:spPr>
          <a:xfrm>
            <a:off x="6274933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TextBox 11">
            <a:extLst>
              <a:ext uri="{FF2B5EF4-FFF2-40B4-BE49-F238E27FC236}">
                <a16:creationId xmlns:a16="http://schemas.microsoft.com/office/drawing/2014/main" id="{5D767F4E-A67E-3F42-ADC6-8841D4B4ACA4}"/>
              </a:ext>
            </a:extLst>
          </p:cNvPr>
          <p:cNvSpPr txBox="1"/>
          <p:nvPr/>
        </p:nvSpPr>
        <p:spPr>
          <a:xfrm>
            <a:off x="1091305" y="2259089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Lorem Ipsum</a:t>
            </a:r>
          </a:p>
        </p:txBody>
      </p:sp>
      <p:sp>
        <p:nvSpPr>
          <p:cNvPr id="49" name="TextBox 12">
            <a:extLst>
              <a:ext uri="{FF2B5EF4-FFF2-40B4-BE49-F238E27FC236}">
                <a16:creationId xmlns:a16="http://schemas.microsoft.com/office/drawing/2014/main" id="{4AC62B4F-C1BB-CC4F-89DC-1A63148052E3}"/>
              </a:ext>
            </a:extLst>
          </p:cNvPr>
          <p:cNvSpPr txBox="1"/>
          <p:nvPr/>
        </p:nvSpPr>
        <p:spPr>
          <a:xfrm>
            <a:off x="3896851" y="3116339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/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32DF716-B913-844D-AE7F-A49D57B1B888}"/>
              </a:ext>
            </a:extLst>
          </p:cNvPr>
          <p:cNvGrpSpPr/>
          <p:nvPr/>
        </p:nvGrpSpPr>
        <p:grpSpPr>
          <a:xfrm>
            <a:off x="2629634" y="3691178"/>
            <a:ext cx="1074441" cy="2306914"/>
            <a:chOff x="332936" y="1612102"/>
            <a:chExt cx="2937088" cy="4101182"/>
          </a:xfrm>
        </p:grpSpPr>
        <p:sp>
          <p:nvSpPr>
            <p:cNvPr id="57" name="TextBox 15">
              <a:extLst>
                <a:ext uri="{FF2B5EF4-FFF2-40B4-BE49-F238E27FC236}">
                  <a16:creationId xmlns:a16="http://schemas.microsoft.com/office/drawing/2014/main" id="{65A763AD-A648-F24A-87AC-D532987A790A}"/>
                </a:ext>
              </a:extLst>
            </p:cNvPr>
            <p:cNvSpPr txBox="1"/>
            <p:nvPr/>
          </p:nvSpPr>
          <p:spPr>
            <a:xfrm>
              <a:off x="332936" y="1612102"/>
              <a:ext cx="2937088" cy="14773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Lorem Ipsum</a:t>
              </a:r>
            </a:p>
          </p:txBody>
        </p:sp>
        <p:sp>
          <p:nvSpPr>
            <p:cNvPr id="58" name="TextBox 16">
              <a:extLst>
                <a:ext uri="{FF2B5EF4-FFF2-40B4-BE49-F238E27FC236}">
                  <a16:creationId xmlns:a16="http://schemas.microsoft.com/office/drawing/2014/main" id="{3E66D4BD-9E50-D04B-B12D-A177064DF1E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6263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B627450-A97F-AF48-90D6-3211CCB7ACA5}"/>
              </a:ext>
            </a:extLst>
          </p:cNvPr>
          <p:cNvGrpSpPr/>
          <p:nvPr/>
        </p:nvGrpSpPr>
        <p:grpSpPr>
          <a:xfrm>
            <a:off x="5419593" y="3691178"/>
            <a:ext cx="1074441" cy="2306914"/>
            <a:chOff x="332936" y="1612102"/>
            <a:chExt cx="2937088" cy="4101182"/>
          </a:xfrm>
        </p:grpSpPr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3193A57A-820F-0E42-9AFF-E2F640B3CFA0}"/>
                </a:ext>
              </a:extLst>
            </p:cNvPr>
            <p:cNvSpPr txBox="1"/>
            <p:nvPr/>
          </p:nvSpPr>
          <p:spPr>
            <a:xfrm>
              <a:off x="332936" y="1612102"/>
              <a:ext cx="2937088" cy="14773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/>
                <a:t>Lorem Ipsum</a:t>
              </a:r>
            </a:p>
          </p:txBody>
        </p:sp>
        <p:sp>
          <p:nvSpPr>
            <p:cNvPr id="56" name="TextBox 19">
              <a:extLst>
                <a:ext uri="{FF2B5EF4-FFF2-40B4-BE49-F238E27FC236}">
                  <a16:creationId xmlns:a16="http://schemas.microsoft.com/office/drawing/2014/main" id="{8EAC2743-F190-B24A-A4E4-3B2066B0473B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6263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3" name="Graphic 3" descr="Tooth">
            <a:extLst>
              <a:ext uri="{FF2B5EF4-FFF2-40B4-BE49-F238E27FC236}">
                <a16:creationId xmlns:a16="http://schemas.microsoft.com/office/drawing/2014/main" id="{FD37D070-C65B-5244-9290-C9809D113160}"/>
              </a:ext>
            </a:extLst>
          </p:cNvPr>
          <p:cNvSpPr/>
          <p:nvPr/>
        </p:nvSpPr>
        <p:spPr>
          <a:xfrm>
            <a:off x="2952542" y="3031306"/>
            <a:ext cx="428625" cy="5715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4" name="Graphic 22" descr="Tooth">
            <a:extLst>
              <a:ext uri="{FF2B5EF4-FFF2-40B4-BE49-F238E27FC236}">
                <a16:creationId xmlns:a16="http://schemas.microsoft.com/office/drawing/2014/main" id="{ABE8B2F7-A8D4-E84E-B6E7-B18F22700968}"/>
              </a:ext>
            </a:extLst>
          </p:cNvPr>
          <p:cNvSpPr/>
          <p:nvPr/>
        </p:nvSpPr>
        <p:spPr>
          <a:xfrm>
            <a:off x="5725559" y="3027080"/>
            <a:ext cx="428625" cy="5715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2" name="TextBox 13">
            <a:extLst>
              <a:ext uri="{FF2B5EF4-FFF2-40B4-BE49-F238E27FC236}">
                <a16:creationId xmlns:a16="http://schemas.microsoft.com/office/drawing/2014/main" id="{77479D17-7C16-4C9B-807F-40E8DD72001E}"/>
              </a:ext>
            </a:extLst>
          </p:cNvPr>
          <p:cNvSpPr txBox="1"/>
          <p:nvPr/>
        </p:nvSpPr>
        <p:spPr>
          <a:xfrm>
            <a:off x="6686809" y="2210497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2117141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2E7AEBDC-C764-1549-AC3C-9F6727FC6820}"/>
              </a:ext>
            </a:extLst>
          </p:cNvPr>
          <p:cNvSpPr/>
          <p:nvPr/>
        </p:nvSpPr>
        <p:spPr>
          <a:xfrm>
            <a:off x="6274933" y="2138607"/>
            <a:ext cx="2087009" cy="29121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48000">
                <a:schemeClr val="accent2">
                  <a:lumMod val="75000"/>
                </a:schemeClr>
              </a:gs>
              <a:gs pos="100000">
                <a:schemeClr val="accent2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0E447537-6F71-4FD1-AF95-F65213912436}"/>
              </a:ext>
            </a:extLst>
          </p:cNvPr>
          <p:cNvSpPr/>
          <p:nvPr/>
        </p:nvSpPr>
        <p:spPr>
          <a:xfrm>
            <a:off x="5977145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5566374-7A9C-7C44-8E3D-F11446D9F2F8}"/>
              </a:ext>
            </a:extLst>
          </p:cNvPr>
          <p:cNvSpPr/>
          <p:nvPr/>
        </p:nvSpPr>
        <p:spPr>
          <a:xfrm>
            <a:off x="3501916" y="3510207"/>
            <a:ext cx="2087009" cy="1540565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4800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0" name="Shape">
            <a:extLst>
              <a:ext uri="{FF2B5EF4-FFF2-40B4-BE49-F238E27FC236}">
                <a16:creationId xmlns:a16="http://schemas.microsoft.com/office/drawing/2014/main" id="{F1E9514B-5D88-4B9C-A5A3-66F4943DD9E8}"/>
              </a:ext>
            </a:extLst>
          </p:cNvPr>
          <p:cNvSpPr/>
          <p:nvPr/>
        </p:nvSpPr>
        <p:spPr>
          <a:xfrm>
            <a:off x="3206611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C116F9F-AAC4-9942-88C7-54FE682799A8}"/>
              </a:ext>
            </a:extLst>
          </p:cNvPr>
          <p:cNvSpPr/>
          <p:nvPr/>
        </p:nvSpPr>
        <p:spPr>
          <a:xfrm>
            <a:off x="728899" y="2635563"/>
            <a:ext cx="2087009" cy="241520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</a:schemeClr>
              </a:gs>
              <a:gs pos="4800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DD21DC0-08D0-3F42-A75F-2507C3532333}"/>
              </a:ext>
            </a:extLst>
          </p:cNvPr>
          <p:cNvSpPr/>
          <p:nvPr/>
        </p:nvSpPr>
        <p:spPr>
          <a:xfrm>
            <a:off x="433594" y="1235187"/>
            <a:ext cx="2733261" cy="3901559"/>
          </a:xfrm>
          <a:custGeom>
            <a:avLst/>
            <a:gdLst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451 w 21600"/>
              <a:gd name="connsiteY15" fmla="*/ 16959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532 w 21600"/>
              <a:gd name="connsiteY14" fmla="*/ 18600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0934 w 21600"/>
              <a:gd name="connsiteY17" fmla="*/ 14193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  <a:gd name="connsiteX0" fmla="*/ 0 w 21600"/>
              <a:gd name="connsiteY0" fmla="*/ 0 h 21600"/>
              <a:gd name="connsiteX1" fmla="*/ 0 w 21600"/>
              <a:gd name="connsiteY1" fmla="*/ 21600 h 21600"/>
              <a:gd name="connsiteX2" fmla="*/ 21600 w 21600"/>
              <a:gd name="connsiteY2" fmla="*/ 21600 h 21600"/>
              <a:gd name="connsiteX3" fmla="*/ 21600 w 21600"/>
              <a:gd name="connsiteY3" fmla="*/ 0 h 21600"/>
              <a:gd name="connsiteX4" fmla="*/ 0 w 21600"/>
              <a:gd name="connsiteY4" fmla="*/ 0 h 21600"/>
              <a:gd name="connsiteX5" fmla="*/ 18075 w 21600"/>
              <a:gd name="connsiteY5" fmla="*/ 7376 h 21600"/>
              <a:gd name="connsiteX6" fmla="*/ 17371 w 21600"/>
              <a:gd name="connsiteY6" fmla="*/ 8443 h 21600"/>
              <a:gd name="connsiteX7" fmla="*/ 16486 w 21600"/>
              <a:gd name="connsiteY7" fmla="*/ 11210 h 21600"/>
              <a:gd name="connsiteX8" fmla="*/ 16480 w 21600"/>
              <a:gd name="connsiteY8" fmla="*/ 11607 h 21600"/>
              <a:gd name="connsiteX9" fmla="*/ 16354 w 21600"/>
              <a:gd name="connsiteY9" fmla="*/ 13501 h 21600"/>
              <a:gd name="connsiteX10" fmla="*/ 16339 w 21600"/>
              <a:gd name="connsiteY10" fmla="*/ 13586 h 21600"/>
              <a:gd name="connsiteX11" fmla="*/ 14305 w 21600"/>
              <a:gd name="connsiteY11" fmla="*/ 19555 h 21600"/>
              <a:gd name="connsiteX12" fmla="*/ 13773 w 21600"/>
              <a:gd name="connsiteY12" fmla="*/ 19937 h 21600"/>
              <a:gd name="connsiteX13" fmla="*/ 12315 w 21600"/>
              <a:gd name="connsiteY13" fmla="*/ 19854 h 21600"/>
              <a:gd name="connsiteX14" fmla="*/ 11679 w 21600"/>
              <a:gd name="connsiteY14" fmla="*/ 18574 h 21600"/>
              <a:gd name="connsiteX15" fmla="*/ 11672 w 21600"/>
              <a:gd name="connsiteY15" fmla="*/ 16907 h 21600"/>
              <a:gd name="connsiteX16" fmla="*/ 11569 w 21600"/>
              <a:gd name="connsiteY16" fmla="*/ 14911 h 21600"/>
              <a:gd name="connsiteX17" fmla="*/ 11081 w 21600"/>
              <a:gd name="connsiteY17" fmla="*/ 14038 h 21600"/>
              <a:gd name="connsiteX18" fmla="*/ 10543 w 21600"/>
              <a:gd name="connsiteY18" fmla="*/ 13998 h 21600"/>
              <a:gd name="connsiteX19" fmla="*/ 10109 w 21600"/>
              <a:gd name="connsiteY19" fmla="*/ 14229 h 21600"/>
              <a:gd name="connsiteX20" fmla="*/ 9786 w 21600"/>
              <a:gd name="connsiteY20" fmla="*/ 16751 h 21600"/>
              <a:gd name="connsiteX21" fmla="*/ 9695 w 21600"/>
              <a:gd name="connsiteY21" fmla="*/ 17816 h 21600"/>
              <a:gd name="connsiteX22" fmla="*/ 9289 w 21600"/>
              <a:gd name="connsiteY22" fmla="*/ 19237 h 21600"/>
              <a:gd name="connsiteX23" fmla="*/ 8839 w 21600"/>
              <a:gd name="connsiteY23" fmla="*/ 19839 h 21600"/>
              <a:gd name="connsiteX24" fmla="*/ 8028 w 21600"/>
              <a:gd name="connsiteY24" fmla="*/ 20170 h 21600"/>
              <a:gd name="connsiteX25" fmla="*/ 7977 w 21600"/>
              <a:gd name="connsiteY25" fmla="*/ 20171 h 21600"/>
              <a:gd name="connsiteX26" fmla="*/ 7188 w 21600"/>
              <a:gd name="connsiteY26" fmla="*/ 19912 h 21600"/>
              <a:gd name="connsiteX27" fmla="*/ 6516 w 21600"/>
              <a:gd name="connsiteY27" fmla="*/ 19251 h 21600"/>
              <a:gd name="connsiteX28" fmla="*/ 5155 w 21600"/>
              <a:gd name="connsiteY28" fmla="*/ 13728 h 21600"/>
              <a:gd name="connsiteX29" fmla="*/ 5024 w 21600"/>
              <a:gd name="connsiteY29" fmla="*/ 11164 h 21600"/>
              <a:gd name="connsiteX30" fmla="*/ 4085 w 21600"/>
              <a:gd name="connsiteY30" fmla="*/ 8701 h 21600"/>
              <a:gd name="connsiteX31" fmla="*/ 2813 w 21600"/>
              <a:gd name="connsiteY31" fmla="*/ 6696 h 21600"/>
              <a:gd name="connsiteX32" fmla="*/ 2852 w 21600"/>
              <a:gd name="connsiteY32" fmla="*/ 4094 h 21600"/>
              <a:gd name="connsiteX33" fmla="*/ 5049 w 21600"/>
              <a:gd name="connsiteY33" fmla="*/ 2369 h 21600"/>
              <a:gd name="connsiteX34" fmla="*/ 8376 w 21600"/>
              <a:gd name="connsiteY34" fmla="*/ 2136 h 21600"/>
              <a:gd name="connsiteX35" fmla="*/ 11048 w 21600"/>
              <a:gd name="connsiteY35" fmla="*/ 2905 h 21600"/>
              <a:gd name="connsiteX36" fmla="*/ 11121 w 21600"/>
              <a:gd name="connsiteY36" fmla="*/ 2870 h 21600"/>
              <a:gd name="connsiteX37" fmla="*/ 14223 w 21600"/>
              <a:gd name="connsiteY37" fmla="*/ 1995 h 21600"/>
              <a:gd name="connsiteX38" fmla="*/ 18163 w 21600"/>
              <a:gd name="connsiteY38" fmla="*/ 3894 h 21600"/>
              <a:gd name="connsiteX39" fmla="*/ 18075 w 21600"/>
              <a:gd name="connsiteY39" fmla="*/ 7376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  <a:moveTo>
                  <a:pt x="18075" y="7376"/>
                </a:moveTo>
                <a:cubicBezTo>
                  <a:pt x="17863" y="7742"/>
                  <a:pt x="17627" y="8101"/>
                  <a:pt x="17371" y="8443"/>
                </a:cubicBezTo>
                <a:cubicBezTo>
                  <a:pt x="16789" y="9223"/>
                  <a:pt x="16508" y="10102"/>
                  <a:pt x="16486" y="11210"/>
                </a:cubicBezTo>
                <a:cubicBezTo>
                  <a:pt x="16483" y="11342"/>
                  <a:pt x="16482" y="11474"/>
                  <a:pt x="16480" y="11607"/>
                </a:cubicBezTo>
                <a:cubicBezTo>
                  <a:pt x="16472" y="12228"/>
                  <a:pt x="16464" y="12871"/>
                  <a:pt x="16354" y="13501"/>
                </a:cubicBezTo>
                <a:cubicBezTo>
                  <a:pt x="16349" y="13529"/>
                  <a:pt x="16344" y="13558"/>
                  <a:pt x="16339" y="13586"/>
                </a:cubicBezTo>
                <a:cubicBezTo>
                  <a:pt x="16085" y="15044"/>
                  <a:pt x="15488" y="18458"/>
                  <a:pt x="14305" y="19555"/>
                </a:cubicBezTo>
                <a:cubicBezTo>
                  <a:pt x="14149" y="19699"/>
                  <a:pt x="13965" y="19831"/>
                  <a:pt x="13773" y="19937"/>
                </a:cubicBezTo>
                <a:cubicBezTo>
                  <a:pt x="13280" y="20206"/>
                  <a:pt x="12664" y="20081"/>
                  <a:pt x="12315" y="19854"/>
                </a:cubicBezTo>
                <a:cubicBezTo>
                  <a:pt x="11966" y="19627"/>
                  <a:pt x="11786" y="19105"/>
                  <a:pt x="11679" y="18574"/>
                </a:cubicBezTo>
                <a:cubicBezTo>
                  <a:pt x="11638" y="18367"/>
                  <a:pt x="11693" y="17676"/>
                  <a:pt x="11672" y="16907"/>
                </a:cubicBezTo>
                <a:cubicBezTo>
                  <a:pt x="11650" y="16132"/>
                  <a:pt x="11623" y="15117"/>
                  <a:pt x="11569" y="14911"/>
                </a:cubicBezTo>
                <a:cubicBezTo>
                  <a:pt x="11487" y="14604"/>
                  <a:pt x="11252" y="14190"/>
                  <a:pt x="11081" y="14038"/>
                </a:cubicBezTo>
                <a:cubicBezTo>
                  <a:pt x="10910" y="13886"/>
                  <a:pt x="10705" y="13966"/>
                  <a:pt x="10543" y="13998"/>
                </a:cubicBezTo>
                <a:cubicBezTo>
                  <a:pt x="10381" y="14030"/>
                  <a:pt x="10220" y="14086"/>
                  <a:pt x="10109" y="14229"/>
                </a:cubicBezTo>
                <a:cubicBezTo>
                  <a:pt x="9929" y="14461"/>
                  <a:pt x="9836" y="15950"/>
                  <a:pt x="9786" y="16751"/>
                </a:cubicBezTo>
                <a:cubicBezTo>
                  <a:pt x="9755" y="17256"/>
                  <a:pt x="9730" y="17655"/>
                  <a:pt x="9695" y="17816"/>
                </a:cubicBezTo>
                <a:cubicBezTo>
                  <a:pt x="9587" y="18309"/>
                  <a:pt x="9450" y="18786"/>
                  <a:pt x="9289" y="19237"/>
                </a:cubicBezTo>
                <a:cubicBezTo>
                  <a:pt x="9221" y="19426"/>
                  <a:pt x="9075" y="19623"/>
                  <a:pt x="8839" y="19839"/>
                </a:cubicBezTo>
                <a:cubicBezTo>
                  <a:pt x="8621" y="20041"/>
                  <a:pt x="8334" y="20158"/>
                  <a:pt x="8028" y="20170"/>
                </a:cubicBezTo>
                <a:cubicBezTo>
                  <a:pt x="8012" y="20171"/>
                  <a:pt x="7994" y="20171"/>
                  <a:pt x="7977" y="20171"/>
                </a:cubicBezTo>
                <a:cubicBezTo>
                  <a:pt x="7695" y="20171"/>
                  <a:pt x="7416" y="20080"/>
                  <a:pt x="7188" y="19912"/>
                </a:cubicBezTo>
                <a:cubicBezTo>
                  <a:pt x="6935" y="19726"/>
                  <a:pt x="6702" y="19497"/>
                  <a:pt x="6516" y="19251"/>
                </a:cubicBezTo>
                <a:cubicBezTo>
                  <a:pt x="5705" y="18182"/>
                  <a:pt x="5240" y="14463"/>
                  <a:pt x="5155" y="13728"/>
                </a:cubicBezTo>
                <a:cubicBezTo>
                  <a:pt x="5050" y="12825"/>
                  <a:pt x="5030" y="11925"/>
                  <a:pt x="5024" y="11164"/>
                </a:cubicBezTo>
                <a:cubicBezTo>
                  <a:pt x="5017" y="10300"/>
                  <a:pt x="4710" y="9495"/>
                  <a:pt x="4085" y="8701"/>
                </a:cubicBezTo>
                <a:cubicBezTo>
                  <a:pt x="3602" y="8089"/>
                  <a:pt x="3114" y="7423"/>
                  <a:pt x="2813" y="6696"/>
                </a:cubicBezTo>
                <a:cubicBezTo>
                  <a:pt x="2396" y="5692"/>
                  <a:pt x="2408" y="4865"/>
                  <a:pt x="2852" y="4094"/>
                </a:cubicBezTo>
                <a:cubicBezTo>
                  <a:pt x="3300" y="3316"/>
                  <a:pt x="4060" y="2719"/>
                  <a:pt x="5049" y="2369"/>
                </a:cubicBezTo>
                <a:cubicBezTo>
                  <a:pt x="6037" y="2018"/>
                  <a:pt x="7188" y="1938"/>
                  <a:pt x="8376" y="2136"/>
                </a:cubicBezTo>
                <a:cubicBezTo>
                  <a:pt x="9362" y="2300"/>
                  <a:pt x="10245" y="2553"/>
                  <a:pt x="11048" y="2905"/>
                </a:cubicBezTo>
                <a:cubicBezTo>
                  <a:pt x="11072" y="2893"/>
                  <a:pt x="11097" y="2882"/>
                  <a:pt x="11121" y="2870"/>
                </a:cubicBezTo>
                <a:cubicBezTo>
                  <a:pt x="12656" y="2149"/>
                  <a:pt x="13518" y="2024"/>
                  <a:pt x="14223" y="1995"/>
                </a:cubicBezTo>
                <a:cubicBezTo>
                  <a:pt x="15904" y="1926"/>
                  <a:pt x="17487" y="2689"/>
                  <a:pt x="18163" y="3894"/>
                </a:cubicBezTo>
                <a:cubicBezTo>
                  <a:pt x="18793" y="5016"/>
                  <a:pt x="18763" y="6187"/>
                  <a:pt x="18075" y="7376"/>
                </a:cubicBezTo>
                <a:close/>
              </a:path>
            </a:pathLst>
          </a:custGeom>
          <a:solidFill>
            <a:srgbClr val="2B323B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43" name="Shape">
            <a:extLst>
              <a:ext uri="{FF2B5EF4-FFF2-40B4-BE49-F238E27FC236}">
                <a16:creationId xmlns:a16="http://schemas.microsoft.com/office/drawing/2014/main" id="{A2BEEECF-0F43-FB4E-B9AA-8260B39EC50A}"/>
              </a:ext>
            </a:extLst>
          </p:cNvPr>
          <p:cNvSpPr/>
          <p:nvPr/>
        </p:nvSpPr>
        <p:spPr>
          <a:xfrm>
            <a:off x="728899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Tooth Chart </a:t>
            </a:r>
            <a:r>
              <a:rPr lang="en-US" dirty="0"/>
              <a:t>– Slide Template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3822E661-B7A0-D44D-AC78-099BF364D553}"/>
              </a:ext>
            </a:extLst>
          </p:cNvPr>
          <p:cNvSpPr/>
          <p:nvPr/>
        </p:nvSpPr>
        <p:spPr>
          <a:xfrm>
            <a:off x="3501916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3CECBB81-36F8-024B-9824-2A979FEC4DD3}"/>
              </a:ext>
            </a:extLst>
          </p:cNvPr>
          <p:cNvSpPr/>
          <p:nvPr/>
        </p:nvSpPr>
        <p:spPr>
          <a:xfrm>
            <a:off x="6274933" y="1552639"/>
            <a:ext cx="2087009" cy="33631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5" h="21482" extrusionOk="0">
                <a:moveTo>
                  <a:pt x="7202" y="21482"/>
                </a:moveTo>
                <a:cubicBezTo>
                  <a:pt x="6830" y="21482"/>
                  <a:pt x="6464" y="21375"/>
                  <a:pt x="6164" y="21176"/>
                </a:cubicBezTo>
                <a:cubicBezTo>
                  <a:pt x="5830" y="20956"/>
                  <a:pt x="5524" y="20686"/>
                  <a:pt x="5277" y="20395"/>
                </a:cubicBezTo>
                <a:cubicBezTo>
                  <a:pt x="4209" y="19132"/>
                  <a:pt x="3596" y="14738"/>
                  <a:pt x="3485" y="13869"/>
                </a:cubicBezTo>
                <a:cubicBezTo>
                  <a:pt x="3346" y="12801"/>
                  <a:pt x="3320" y="11738"/>
                  <a:pt x="3313" y="10839"/>
                </a:cubicBezTo>
                <a:cubicBezTo>
                  <a:pt x="3304" y="9819"/>
                  <a:pt x="2899" y="8866"/>
                  <a:pt x="2075" y="7929"/>
                </a:cubicBezTo>
                <a:cubicBezTo>
                  <a:pt x="1439" y="7207"/>
                  <a:pt x="797" y="6419"/>
                  <a:pt x="399" y="5561"/>
                </a:cubicBezTo>
                <a:cubicBezTo>
                  <a:pt x="-150" y="4374"/>
                  <a:pt x="-133" y="3397"/>
                  <a:pt x="452" y="2485"/>
                </a:cubicBezTo>
                <a:cubicBezTo>
                  <a:pt x="1042" y="1566"/>
                  <a:pt x="2043" y="861"/>
                  <a:pt x="3346" y="446"/>
                </a:cubicBezTo>
                <a:cubicBezTo>
                  <a:pt x="4648" y="32"/>
                  <a:pt x="6163" y="-62"/>
                  <a:pt x="7728" y="171"/>
                </a:cubicBezTo>
                <a:cubicBezTo>
                  <a:pt x="9027" y="365"/>
                  <a:pt x="10191" y="665"/>
                  <a:pt x="11248" y="1080"/>
                </a:cubicBezTo>
                <a:lnTo>
                  <a:pt x="11344" y="1039"/>
                </a:lnTo>
                <a:cubicBezTo>
                  <a:pt x="13366" y="187"/>
                  <a:pt x="14503" y="39"/>
                  <a:pt x="15430" y="5"/>
                </a:cubicBezTo>
                <a:cubicBezTo>
                  <a:pt x="17646" y="-76"/>
                  <a:pt x="19731" y="826"/>
                  <a:pt x="20621" y="2249"/>
                </a:cubicBezTo>
                <a:cubicBezTo>
                  <a:pt x="21450" y="3574"/>
                  <a:pt x="21411" y="4959"/>
                  <a:pt x="20504" y="6363"/>
                </a:cubicBezTo>
                <a:cubicBezTo>
                  <a:pt x="20226" y="6796"/>
                  <a:pt x="19914" y="7220"/>
                  <a:pt x="19578" y="7623"/>
                </a:cubicBezTo>
                <a:cubicBezTo>
                  <a:pt x="18811" y="8545"/>
                  <a:pt x="18440" y="9584"/>
                  <a:pt x="18411" y="10893"/>
                </a:cubicBezTo>
                <a:cubicBezTo>
                  <a:pt x="18407" y="11050"/>
                  <a:pt x="18405" y="11206"/>
                  <a:pt x="18403" y="11363"/>
                </a:cubicBezTo>
                <a:cubicBezTo>
                  <a:pt x="18393" y="12098"/>
                  <a:pt x="18382" y="12857"/>
                  <a:pt x="18237" y="13602"/>
                </a:cubicBezTo>
                <a:lnTo>
                  <a:pt x="18218" y="13702"/>
                </a:lnTo>
                <a:cubicBezTo>
                  <a:pt x="17882" y="15424"/>
                  <a:pt x="17097" y="19459"/>
                  <a:pt x="15538" y="20755"/>
                </a:cubicBezTo>
                <a:cubicBezTo>
                  <a:pt x="15332" y="20926"/>
                  <a:pt x="15090" y="21082"/>
                  <a:pt x="14838" y="21206"/>
                </a:cubicBezTo>
                <a:cubicBezTo>
                  <a:pt x="14188" y="21524"/>
                  <a:pt x="13488" y="21489"/>
                  <a:pt x="12916" y="21108"/>
                </a:cubicBezTo>
                <a:cubicBezTo>
                  <a:pt x="12363" y="20739"/>
                  <a:pt x="12026" y="20254"/>
                  <a:pt x="11886" y="19626"/>
                </a:cubicBezTo>
                <a:cubicBezTo>
                  <a:pt x="11832" y="19382"/>
                  <a:pt x="11807" y="18596"/>
                  <a:pt x="11779" y="17687"/>
                </a:cubicBezTo>
                <a:cubicBezTo>
                  <a:pt x="11750" y="16772"/>
                  <a:pt x="11714" y="15633"/>
                  <a:pt x="11643" y="15389"/>
                </a:cubicBezTo>
                <a:cubicBezTo>
                  <a:pt x="11536" y="15027"/>
                  <a:pt x="11348" y="14691"/>
                  <a:pt x="11098" y="14419"/>
                </a:cubicBezTo>
                <a:cubicBezTo>
                  <a:pt x="10961" y="14268"/>
                  <a:pt x="10775" y="14187"/>
                  <a:pt x="10582" y="14188"/>
                </a:cubicBezTo>
                <a:cubicBezTo>
                  <a:pt x="10371" y="14189"/>
                  <a:pt x="10157" y="14291"/>
                  <a:pt x="10011" y="14461"/>
                </a:cubicBezTo>
                <a:cubicBezTo>
                  <a:pt x="9773" y="14735"/>
                  <a:pt x="9651" y="16495"/>
                  <a:pt x="9586" y="17441"/>
                </a:cubicBezTo>
                <a:cubicBezTo>
                  <a:pt x="9545" y="18038"/>
                  <a:pt x="9512" y="18509"/>
                  <a:pt x="9465" y="18699"/>
                </a:cubicBezTo>
                <a:cubicBezTo>
                  <a:pt x="9322" y="19282"/>
                  <a:pt x="9142" y="19847"/>
                  <a:pt x="8931" y="20379"/>
                </a:cubicBezTo>
                <a:cubicBezTo>
                  <a:pt x="8841" y="20602"/>
                  <a:pt x="8648" y="20835"/>
                  <a:pt x="8339" y="21091"/>
                </a:cubicBezTo>
                <a:cubicBezTo>
                  <a:pt x="8052" y="21329"/>
                  <a:pt x="7673" y="21467"/>
                  <a:pt x="7271" y="21482"/>
                </a:cubicBezTo>
                <a:cubicBezTo>
                  <a:pt x="7248" y="21482"/>
                  <a:pt x="7225" y="21482"/>
                  <a:pt x="7202" y="21482"/>
                </a:cubicBezTo>
                <a:close/>
                <a:moveTo>
                  <a:pt x="6083" y="566"/>
                </a:moveTo>
                <a:cubicBezTo>
                  <a:pt x="3909" y="566"/>
                  <a:pt x="2079" y="1336"/>
                  <a:pt x="1217" y="2679"/>
                </a:cubicBezTo>
                <a:cubicBezTo>
                  <a:pt x="706" y="3477"/>
                  <a:pt x="697" y="4347"/>
                  <a:pt x="1192" y="5416"/>
                </a:cubicBezTo>
                <a:cubicBezTo>
                  <a:pt x="1567" y="6226"/>
                  <a:pt x="2185" y="6982"/>
                  <a:pt x="2798" y="7679"/>
                </a:cubicBezTo>
                <a:cubicBezTo>
                  <a:pt x="3690" y="8694"/>
                  <a:pt x="4128" y="9727"/>
                  <a:pt x="4138" y="10837"/>
                </a:cubicBezTo>
                <a:cubicBezTo>
                  <a:pt x="4146" y="11726"/>
                  <a:pt x="4172" y="12777"/>
                  <a:pt x="4307" y="13828"/>
                </a:cubicBezTo>
                <a:cubicBezTo>
                  <a:pt x="4610" y="16177"/>
                  <a:pt x="5238" y="19243"/>
                  <a:pt x="6006" y="20152"/>
                </a:cubicBezTo>
                <a:cubicBezTo>
                  <a:pt x="6218" y="20402"/>
                  <a:pt x="6479" y="20633"/>
                  <a:pt x="6762" y="20819"/>
                </a:cubicBezTo>
                <a:cubicBezTo>
                  <a:pt x="6867" y="20889"/>
                  <a:pt x="7032" y="20971"/>
                  <a:pt x="7225" y="20964"/>
                </a:cubicBezTo>
                <a:cubicBezTo>
                  <a:pt x="7425" y="20957"/>
                  <a:pt x="7584" y="20859"/>
                  <a:pt x="7681" y="20777"/>
                </a:cubicBezTo>
                <a:cubicBezTo>
                  <a:pt x="7921" y="20578"/>
                  <a:pt x="8068" y="20406"/>
                  <a:pt x="8130" y="20253"/>
                </a:cubicBezTo>
                <a:cubicBezTo>
                  <a:pt x="8336" y="19736"/>
                  <a:pt x="8510" y="19187"/>
                  <a:pt x="8649" y="18621"/>
                </a:cubicBezTo>
                <a:cubicBezTo>
                  <a:pt x="8689" y="18459"/>
                  <a:pt x="8723" y="17977"/>
                  <a:pt x="8761" y="17419"/>
                </a:cubicBezTo>
                <a:cubicBezTo>
                  <a:pt x="8876" y="15765"/>
                  <a:pt x="8981" y="14567"/>
                  <a:pt x="9285" y="14215"/>
                </a:cubicBezTo>
                <a:cubicBezTo>
                  <a:pt x="9576" y="13877"/>
                  <a:pt x="10058" y="13674"/>
                  <a:pt x="10573" y="13670"/>
                </a:cubicBezTo>
                <a:cubicBezTo>
                  <a:pt x="10578" y="13670"/>
                  <a:pt x="10583" y="13670"/>
                  <a:pt x="10588" y="13670"/>
                </a:cubicBezTo>
                <a:cubicBezTo>
                  <a:pt x="11082" y="13670"/>
                  <a:pt x="11528" y="13849"/>
                  <a:pt x="11814" y="14161"/>
                </a:cubicBezTo>
                <a:cubicBezTo>
                  <a:pt x="12109" y="14484"/>
                  <a:pt x="12331" y="14876"/>
                  <a:pt x="12454" y="15295"/>
                </a:cubicBezTo>
                <a:cubicBezTo>
                  <a:pt x="12533" y="15560"/>
                  <a:pt x="12564" y="16411"/>
                  <a:pt x="12604" y="17678"/>
                </a:cubicBezTo>
                <a:cubicBezTo>
                  <a:pt x="12630" y="18496"/>
                  <a:pt x="12656" y="19342"/>
                  <a:pt x="12704" y="19555"/>
                </a:cubicBezTo>
                <a:cubicBezTo>
                  <a:pt x="12821" y="20080"/>
                  <a:pt x="13079" y="20461"/>
                  <a:pt x="13518" y="20753"/>
                </a:cubicBezTo>
                <a:cubicBezTo>
                  <a:pt x="13797" y="20939"/>
                  <a:pt x="14017" y="20951"/>
                  <a:pt x="14330" y="20797"/>
                </a:cubicBezTo>
                <a:cubicBezTo>
                  <a:pt x="14527" y="20701"/>
                  <a:pt x="14717" y="20578"/>
                  <a:pt x="14880" y="20443"/>
                </a:cubicBezTo>
                <a:cubicBezTo>
                  <a:pt x="16306" y="19258"/>
                  <a:pt x="17100" y="15176"/>
                  <a:pt x="17399" y="13639"/>
                </a:cubicBezTo>
                <a:lnTo>
                  <a:pt x="17418" y="13539"/>
                </a:lnTo>
                <a:cubicBezTo>
                  <a:pt x="17558" y="12824"/>
                  <a:pt x="17569" y="12080"/>
                  <a:pt x="17578" y="11359"/>
                </a:cubicBezTo>
                <a:cubicBezTo>
                  <a:pt x="17581" y="11202"/>
                  <a:pt x="17583" y="11044"/>
                  <a:pt x="17587" y="10887"/>
                </a:cubicBezTo>
                <a:cubicBezTo>
                  <a:pt x="17617" y="9494"/>
                  <a:pt x="18018" y="8381"/>
                  <a:pt x="18847" y="7384"/>
                </a:cubicBezTo>
                <a:cubicBezTo>
                  <a:pt x="19172" y="6995"/>
                  <a:pt x="19472" y="6586"/>
                  <a:pt x="19740" y="6170"/>
                </a:cubicBezTo>
                <a:cubicBezTo>
                  <a:pt x="20564" y="4892"/>
                  <a:pt x="20603" y="3637"/>
                  <a:pt x="19854" y="2440"/>
                </a:cubicBezTo>
                <a:cubicBezTo>
                  <a:pt x="19094" y="1226"/>
                  <a:pt x="17337" y="456"/>
                  <a:pt x="15479" y="523"/>
                </a:cubicBezTo>
                <a:cubicBezTo>
                  <a:pt x="14310" y="566"/>
                  <a:pt x="13292" y="868"/>
                  <a:pt x="12171" y="1320"/>
                </a:cubicBezTo>
                <a:lnTo>
                  <a:pt x="15176" y="3796"/>
                </a:lnTo>
                <a:lnTo>
                  <a:pt x="12137" y="2138"/>
                </a:lnTo>
                <a:cubicBezTo>
                  <a:pt x="10820" y="1420"/>
                  <a:pt x="9316" y="943"/>
                  <a:pt x="7538" y="677"/>
                </a:cubicBezTo>
                <a:cubicBezTo>
                  <a:pt x="7041" y="602"/>
                  <a:pt x="6554" y="566"/>
                  <a:pt x="6083" y="56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8" name="TextBox 11">
            <a:extLst>
              <a:ext uri="{FF2B5EF4-FFF2-40B4-BE49-F238E27FC236}">
                <a16:creationId xmlns:a16="http://schemas.microsoft.com/office/drawing/2014/main" id="{5D767F4E-A67E-3F42-ADC6-8841D4B4ACA4}"/>
              </a:ext>
            </a:extLst>
          </p:cNvPr>
          <p:cNvSpPr txBox="1"/>
          <p:nvPr/>
        </p:nvSpPr>
        <p:spPr>
          <a:xfrm>
            <a:off x="1091305" y="2259089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12">
            <a:extLst>
              <a:ext uri="{FF2B5EF4-FFF2-40B4-BE49-F238E27FC236}">
                <a16:creationId xmlns:a16="http://schemas.microsoft.com/office/drawing/2014/main" id="{4AC62B4F-C1BB-CC4F-89DC-1A63148052E3}"/>
              </a:ext>
            </a:extLst>
          </p:cNvPr>
          <p:cNvSpPr txBox="1"/>
          <p:nvPr/>
        </p:nvSpPr>
        <p:spPr>
          <a:xfrm>
            <a:off x="3896851" y="3116339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32DF716-B913-844D-AE7F-A49D57B1B888}"/>
              </a:ext>
            </a:extLst>
          </p:cNvPr>
          <p:cNvGrpSpPr/>
          <p:nvPr/>
        </p:nvGrpSpPr>
        <p:grpSpPr>
          <a:xfrm>
            <a:off x="2629634" y="3691178"/>
            <a:ext cx="1074441" cy="2306914"/>
            <a:chOff x="332936" y="1612102"/>
            <a:chExt cx="2937088" cy="4101182"/>
          </a:xfrm>
        </p:grpSpPr>
        <p:sp>
          <p:nvSpPr>
            <p:cNvPr id="57" name="TextBox 15">
              <a:extLst>
                <a:ext uri="{FF2B5EF4-FFF2-40B4-BE49-F238E27FC236}">
                  <a16:creationId xmlns:a16="http://schemas.microsoft.com/office/drawing/2014/main" id="{65A763AD-A648-F24A-87AC-D532987A790A}"/>
                </a:ext>
              </a:extLst>
            </p:cNvPr>
            <p:cNvSpPr txBox="1"/>
            <p:nvPr/>
          </p:nvSpPr>
          <p:spPr>
            <a:xfrm>
              <a:off x="332936" y="1612102"/>
              <a:ext cx="2937088" cy="14773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16">
              <a:extLst>
                <a:ext uri="{FF2B5EF4-FFF2-40B4-BE49-F238E27FC236}">
                  <a16:creationId xmlns:a16="http://schemas.microsoft.com/office/drawing/2014/main" id="{3E66D4BD-9E50-D04B-B12D-A177064DF1E7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6263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B627450-A97F-AF48-90D6-3211CCB7ACA5}"/>
              </a:ext>
            </a:extLst>
          </p:cNvPr>
          <p:cNvGrpSpPr/>
          <p:nvPr/>
        </p:nvGrpSpPr>
        <p:grpSpPr>
          <a:xfrm>
            <a:off x="5419593" y="3691178"/>
            <a:ext cx="1074441" cy="2306914"/>
            <a:chOff x="332936" y="1612102"/>
            <a:chExt cx="2937088" cy="4101182"/>
          </a:xfrm>
        </p:grpSpPr>
        <p:sp>
          <p:nvSpPr>
            <p:cNvPr id="55" name="TextBox 18">
              <a:extLst>
                <a:ext uri="{FF2B5EF4-FFF2-40B4-BE49-F238E27FC236}">
                  <a16:creationId xmlns:a16="http://schemas.microsoft.com/office/drawing/2014/main" id="{3193A57A-820F-0E42-9AFF-E2F640B3CFA0}"/>
                </a:ext>
              </a:extLst>
            </p:cNvPr>
            <p:cNvSpPr txBox="1"/>
            <p:nvPr/>
          </p:nvSpPr>
          <p:spPr>
            <a:xfrm>
              <a:off x="332936" y="1612102"/>
              <a:ext cx="2937088" cy="147732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6" name="TextBox 19">
              <a:extLst>
                <a:ext uri="{FF2B5EF4-FFF2-40B4-BE49-F238E27FC236}">
                  <a16:creationId xmlns:a16="http://schemas.microsoft.com/office/drawing/2014/main" id="{8EAC2743-F190-B24A-A4E4-3B2066B0473B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262636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3" name="Graphic 3" descr="Tooth">
            <a:extLst>
              <a:ext uri="{FF2B5EF4-FFF2-40B4-BE49-F238E27FC236}">
                <a16:creationId xmlns:a16="http://schemas.microsoft.com/office/drawing/2014/main" id="{FD37D070-C65B-5244-9290-C9809D113160}"/>
              </a:ext>
            </a:extLst>
          </p:cNvPr>
          <p:cNvSpPr/>
          <p:nvPr/>
        </p:nvSpPr>
        <p:spPr>
          <a:xfrm>
            <a:off x="2952542" y="3031306"/>
            <a:ext cx="428625" cy="5715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54" name="Graphic 22" descr="Tooth">
            <a:extLst>
              <a:ext uri="{FF2B5EF4-FFF2-40B4-BE49-F238E27FC236}">
                <a16:creationId xmlns:a16="http://schemas.microsoft.com/office/drawing/2014/main" id="{ABE8B2F7-A8D4-E84E-B6E7-B18F22700968}"/>
              </a:ext>
            </a:extLst>
          </p:cNvPr>
          <p:cNvSpPr/>
          <p:nvPr/>
        </p:nvSpPr>
        <p:spPr>
          <a:xfrm>
            <a:off x="5725559" y="3027080"/>
            <a:ext cx="428625" cy="571500"/>
          </a:xfrm>
          <a:custGeom>
            <a:avLst/>
            <a:gdLst>
              <a:gd name="connsiteX0" fmla="*/ 571500 w 571500"/>
              <a:gd name="connsiteY0" fmla="*/ 152400 h 762000"/>
              <a:gd name="connsiteX1" fmla="*/ 447675 w 571500"/>
              <a:gd name="connsiteY1" fmla="*/ 0 h 762000"/>
              <a:gd name="connsiteX2" fmla="*/ 285750 w 571500"/>
              <a:gd name="connsiteY2" fmla="*/ 38100 h 762000"/>
              <a:gd name="connsiteX3" fmla="*/ 123825 w 571500"/>
              <a:gd name="connsiteY3" fmla="*/ 0 h 762000"/>
              <a:gd name="connsiteX4" fmla="*/ 0 w 571500"/>
              <a:gd name="connsiteY4" fmla="*/ 152400 h 762000"/>
              <a:gd name="connsiteX5" fmla="*/ 66675 w 571500"/>
              <a:gd name="connsiteY5" fmla="*/ 390525 h 762000"/>
              <a:gd name="connsiteX6" fmla="*/ 57150 w 571500"/>
              <a:gd name="connsiteY6" fmla="*/ 561975 h 762000"/>
              <a:gd name="connsiteX7" fmla="*/ 123825 w 571500"/>
              <a:gd name="connsiteY7" fmla="*/ 762000 h 762000"/>
              <a:gd name="connsiteX8" fmla="*/ 190500 w 571500"/>
              <a:gd name="connsiteY8" fmla="*/ 561975 h 762000"/>
              <a:gd name="connsiteX9" fmla="*/ 285750 w 571500"/>
              <a:gd name="connsiteY9" fmla="*/ 409575 h 762000"/>
              <a:gd name="connsiteX10" fmla="*/ 381000 w 571500"/>
              <a:gd name="connsiteY10" fmla="*/ 561975 h 762000"/>
              <a:gd name="connsiteX11" fmla="*/ 447675 w 571500"/>
              <a:gd name="connsiteY11" fmla="*/ 762000 h 762000"/>
              <a:gd name="connsiteX12" fmla="*/ 514350 w 571500"/>
              <a:gd name="connsiteY12" fmla="*/ 561975 h 762000"/>
              <a:gd name="connsiteX13" fmla="*/ 504825 w 571500"/>
              <a:gd name="connsiteY13" fmla="*/ 390525 h 762000"/>
              <a:gd name="connsiteX14" fmla="*/ 571500 w 571500"/>
              <a:gd name="connsiteY14" fmla="*/ 1524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1500" h="762000">
                <a:moveTo>
                  <a:pt x="571500" y="152400"/>
                </a:moveTo>
                <a:cubicBezTo>
                  <a:pt x="571500" y="68580"/>
                  <a:pt x="530543" y="0"/>
                  <a:pt x="447675" y="0"/>
                </a:cubicBezTo>
                <a:cubicBezTo>
                  <a:pt x="364808" y="0"/>
                  <a:pt x="367665" y="38100"/>
                  <a:pt x="285750" y="38100"/>
                </a:cubicBezTo>
                <a:cubicBezTo>
                  <a:pt x="203835" y="38100"/>
                  <a:pt x="206693" y="0"/>
                  <a:pt x="123825" y="0"/>
                </a:cubicBezTo>
                <a:cubicBezTo>
                  <a:pt x="40957" y="0"/>
                  <a:pt x="0" y="68580"/>
                  <a:pt x="0" y="152400"/>
                </a:cubicBezTo>
                <a:cubicBezTo>
                  <a:pt x="0" y="236220"/>
                  <a:pt x="66675" y="319088"/>
                  <a:pt x="66675" y="390525"/>
                </a:cubicBezTo>
                <a:cubicBezTo>
                  <a:pt x="66675" y="458153"/>
                  <a:pt x="57150" y="515303"/>
                  <a:pt x="57150" y="561975"/>
                </a:cubicBezTo>
                <a:cubicBezTo>
                  <a:pt x="57150" y="608648"/>
                  <a:pt x="56197" y="762000"/>
                  <a:pt x="123825" y="762000"/>
                </a:cubicBezTo>
                <a:cubicBezTo>
                  <a:pt x="191452" y="762000"/>
                  <a:pt x="190500" y="622935"/>
                  <a:pt x="190500" y="561975"/>
                </a:cubicBezTo>
                <a:cubicBezTo>
                  <a:pt x="190500" y="501015"/>
                  <a:pt x="198120" y="409575"/>
                  <a:pt x="285750" y="409575"/>
                </a:cubicBezTo>
                <a:cubicBezTo>
                  <a:pt x="373380" y="409575"/>
                  <a:pt x="381000" y="501015"/>
                  <a:pt x="381000" y="561975"/>
                </a:cubicBezTo>
                <a:cubicBezTo>
                  <a:pt x="381000" y="622935"/>
                  <a:pt x="380048" y="762000"/>
                  <a:pt x="447675" y="762000"/>
                </a:cubicBezTo>
                <a:cubicBezTo>
                  <a:pt x="515303" y="762000"/>
                  <a:pt x="514350" y="608648"/>
                  <a:pt x="514350" y="561975"/>
                </a:cubicBezTo>
                <a:cubicBezTo>
                  <a:pt x="514350" y="515303"/>
                  <a:pt x="504825" y="458153"/>
                  <a:pt x="504825" y="390525"/>
                </a:cubicBezTo>
                <a:cubicBezTo>
                  <a:pt x="504825" y="319088"/>
                  <a:pt x="571500" y="236220"/>
                  <a:pt x="571500" y="152400"/>
                </a:cubicBez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62" name="TextBox 13">
            <a:extLst>
              <a:ext uri="{FF2B5EF4-FFF2-40B4-BE49-F238E27FC236}">
                <a16:creationId xmlns:a16="http://schemas.microsoft.com/office/drawing/2014/main" id="{77479D17-7C16-4C9B-807F-40E8DD72001E}"/>
              </a:ext>
            </a:extLst>
          </p:cNvPr>
          <p:cNvSpPr txBox="1"/>
          <p:nvPr/>
        </p:nvSpPr>
        <p:spPr>
          <a:xfrm>
            <a:off x="6686809" y="2210497"/>
            <a:ext cx="1310942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56894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217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Tooth Chart – Slide Template</vt:lpstr>
      <vt:lpstr>Tooth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Tooth Chart</dc:title>
  <dc:creator>PresentationGO.com</dc:creator>
  <dc:description>© Copyright PresentationGO.com</dc:description>
  <dcterms:created xsi:type="dcterms:W3CDTF">2014-11-26T05:14:11Z</dcterms:created>
  <dcterms:modified xsi:type="dcterms:W3CDTF">2019-07-08T22:56:58Z</dcterms:modified>
  <cp:category>Charts &amp; Diagrams</cp:category>
</cp:coreProperties>
</file>