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7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E7AEBDC-C764-1549-AC3C-9F6727FC6820}"/>
              </a:ext>
            </a:extLst>
          </p:cNvPr>
          <p:cNvSpPr/>
          <p:nvPr/>
        </p:nvSpPr>
        <p:spPr>
          <a:xfrm>
            <a:off x="8366576" y="1970317"/>
            <a:ext cx="2782679" cy="388288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E447537-6F71-4FD1-AF95-F65213912436}"/>
              </a:ext>
            </a:extLst>
          </p:cNvPr>
          <p:cNvSpPr/>
          <p:nvPr/>
        </p:nvSpPr>
        <p:spPr>
          <a:xfrm>
            <a:off x="7969527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566374-7A9C-7C44-8E3D-F11446D9F2F8}"/>
              </a:ext>
            </a:extLst>
          </p:cNvPr>
          <p:cNvSpPr/>
          <p:nvPr/>
        </p:nvSpPr>
        <p:spPr>
          <a:xfrm>
            <a:off x="4669220" y="3799117"/>
            <a:ext cx="2782679" cy="20540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E9514B-5D88-4B9C-A5A3-66F4943DD9E8}"/>
              </a:ext>
            </a:extLst>
          </p:cNvPr>
          <p:cNvSpPr/>
          <p:nvPr/>
        </p:nvSpPr>
        <p:spPr>
          <a:xfrm>
            <a:off x="4275481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116F9F-AAC4-9942-88C7-54FE682799A8}"/>
              </a:ext>
            </a:extLst>
          </p:cNvPr>
          <p:cNvSpPr/>
          <p:nvPr/>
        </p:nvSpPr>
        <p:spPr>
          <a:xfrm>
            <a:off x="971864" y="2632925"/>
            <a:ext cx="2782679" cy="322027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DD21DC0-08D0-3F42-A75F-2507C3532333}"/>
              </a:ext>
            </a:extLst>
          </p:cNvPr>
          <p:cNvSpPr/>
          <p:nvPr/>
        </p:nvSpPr>
        <p:spPr>
          <a:xfrm>
            <a:off x="578125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2BEEECF-0F43-FB4E-B9AA-8260B39EC50A}"/>
              </a:ext>
            </a:extLst>
          </p:cNvPr>
          <p:cNvSpPr/>
          <p:nvPr/>
        </p:nvSpPr>
        <p:spPr>
          <a:xfrm>
            <a:off x="971864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Tooth Chart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3822E661-B7A0-D44D-AC78-099BF364D553}"/>
              </a:ext>
            </a:extLst>
          </p:cNvPr>
          <p:cNvSpPr/>
          <p:nvPr/>
        </p:nvSpPr>
        <p:spPr>
          <a:xfrm>
            <a:off x="4669220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CECBB81-36F8-024B-9824-2A979FEC4DD3}"/>
              </a:ext>
            </a:extLst>
          </p:cNvPr>
          <p:cNvSpPr/>
          <p:nvPr/>
        </p:nvSpPr>
        <p:spPr>
          <a:xfrm>
            <a:off x="8366576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11">
            <a:extLst>
              <a:ext uri="{FF2B5EF4-FFF2-40B4-BE49-F238E27FC236}">
                <a16:creationId xmlns:a16="http://schemas.microsoft.com/office/drawing/2014/main" id="{5D767F4E-A67E-3F42-ADC6-8841D4B4ACA4}"/>
              </a:ext>
            </a:extLst>
          </p:cNvPr>
          <p:cNvSpPr txBox="1"/>
          <p:nvPr/>
        </p:nvSpPr>
        <p:spPr>
          <a:xfrm>
            <a:off x="1455074" y="216173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9" name="TextBox 12">
            <a:extLst>
              <a:ext uri="{FF2B5EF4-FFF2-40B4-BE49-F238E27FC236}">
                <a16:creationId xmlns:a16="http://schemas.microsoft.com/office/drawing/2014/main" id="{4AC62B4F-C1BB-CC4F-89DC-1A63148052E3}"/>
              </a:ext>
            </a:extLst>
          </p:cNvPr>
          <p:cNvSpPr txBox="1"/>
          <p:nvPr/>
        </p:nvSpPr>
        <p:spPr>
          <a:xfrm>
            <a:off x="5195801" y="330473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32DF716-B913-844D-AE7F-A49D57B1B888}"/>
              </a:ext>
            </a:extLst>
          </p:cNvPr>
          <p:cNvGrpSpPr/>
          <p:nvPr/>
        </p:nvGrpSpPr>
        <p:grpSpPr>
          <a:xfrm>
            <a:off x="3506179" y="3824803"/>
            <a:ext cx="1432588" cy="2214111"/>
            <a:chOff x="332936" y="1981435"/>
            <a:chExt cx="2937088" cy="2952148"/>
          </a:xfrm>
        </p:grpSpPr>
        <p:sp>
          <p:nvSpPr>
            <p:cNvPr id="57" name="TextBox 15">
              <a:extLst>
                <a:ext uri="{FF2B5EF4-FFF2-40B4-BE49-F238E27FC236}">
                  <a16:creationId xmlns:a16="http://schemas.microsoft.com/office/drawing/2014/main" id="{65A763AD-A648-F24A-87AC-D532987A790A}"/>
                </a:ext>
              </a:extLst>
            </p:cNvPr>
            <p:cNvSpPr txBox="1"/>
            <p:nvPr/>
          </p:nvSpPr>
          <p:spPr>
            <a:xfrm>
              <a:off x="332936" y="1981435"/>
              <a:ext cx="2937088" cy="11079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Lorem Ipsum</a:t>
              </a:r>
            </a:p>
          </p:txBody>
        </p:sp>
        <p:sp>
          <p:nvSpPr>
            <p:cNvPr id="58" name="TextBox 16">
              <a:extLst>
                <a:ext uri="{FF2B5EF4-FFF2-40B4-BE49-F238E27FC236}">
                  <a16:creationId xmlns:a16="http://schemas.microsoft.com/office/drawing/2014/main" id="{3E66D4BD-9E50-D04B-B12D-A177064DF1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B627450-A97F-AF48-90D6-3211CCB7ACA5}"/>
              </a:ext>
            </a:extLst>
          </p:cNvPr>
          <p:cNvGrpSpPr/>
          <p:nvPr/>
        </p:nvGrpSpPr>
        <p:grpSpPr>
          <a:xfrm>
            <a:off x="7226124" y="3824803"/>
            <a:ext cx="1432588" cy="2214111"/>
            <a:chOff x="332936" y="1981435"/>
            <a:chExt cx="2937088" cy="2952148"/>
          </a:xfrm>
        </p:grpSpPr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3193A57A-820F-0E42-9AFF-E2F640B3CFA0}"/>
                </a:ext>
              </a:extLst>
            </p:cNvPr>
            <p:cNvSpPr txBox="1"/>
            <p:nvPr/>
          </p:nvSpPr>
          <p:spPr>
            <a:xfrm>
              <a:off x="332936" y="1981435"/>
              <a:ext cx="2937088" cy="11079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Lorem Ipsum</a:t>
              </a:r>
            </a:p>
          </p:txBody>
        </p:sp>
        <p:sp>
          <p:nvSpPr>
            <p:cNvPr id="56" name="TextBox 19">
              <a:extLst>
                <a:ext uri="{FF2B5EF4-FFF2-40B4-BE49-F238E27FC236}">
                  <a16:creationId xmlns:a16="http://schemas.microsoft.com/office/drawing/2014/main" id="{8EAC2743-F190-B24A-A4E4-3B2066B0473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3" name="Graphic 3" descr="Tooth">
            <a:extLst>
              <a:ext uri="{FF2B5EF4-FFF2-40B4-BE49-F238E27FC236}">
                <a16:creationId xmlns:a16="http://schemas.microsoft.com/office/drawing/2014/main" id="{FD37D070-C65B-5244-9290-C9809D113160}"/>
              </a:ext>
            </a:extLst>
          </p:cNvPr>
          <p:cNvSpPr/>
          <p:nvPr/>
        </p:nvSpPr>
        <p:spPr>
          <a:xfrm>
            <a:off x="3936723" y="2908913"/>
            <a:ext cx="571500" cy="7620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Graphic 22" descr="Tooth">
            <a:extLst>
              <a:ext uri="{FF2B5EF4-FFF2-40B4-BE49-F238E27FC236}">
                <a16:creationId xmlns:a16="http://schemas.microsoft.com/office/drawing/2014/main" id="{ABE8B2F7-A8D4-E84E-B6E7-B18F22700968}"/>
              </a:ext>
            </a:extLst>
          </p:cNvPr>
          <p:cNvSpPr/>
          <p:nvPr/>
        </p:nvSpPr>
        <p:spPr>
          <a:xfrm>
            <a:off x="7634079" y="2903278"/>
            <a:ext cx="571500" cy="7620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TextBox 13">
            <a:extLst>
              <a:ext uri="{FF2B5EF4-FFF2-40B4-BE49-F238E27FC236}">
                <a16:creationId xmlns:a16="http://schemas.microsoft.com/office/drawing/2014/main" id="{77479D17-7C16-4C9B-807F-40E8DD72001E}"/>
              </a:ext>
            </a:extLst>
          </p:cNvPr>
          <p:cNvSpPr txBox="1"/>
          <p:nvPr/>
        </p:nvSpPr>
        <p:spPr>
          <a:xfrm>
            <a:off x="8915746" y="209694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1714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E7AEBDC-C764-1549-AC3C-9F6727FC6820}"/>
              </a:ext>
            </a:extLst>
          </p:cNvPr>
          <p:cNvSpPr/>
          <p:nvPr/>
        </p:nvSpPr>
        <p:spPr>
          <a:xfrm>
            <a:off x="8366576" y="1970317"/>
            <a:ext cx="2782679" cy="388288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E447537-6F71-4FD1-AF95-F65213912436}"/>
              </a:ext>
            </a:extLst>
          </p:cNvPr>
          <p:cNvSpPr/>
          <p:nvPr/>
        </p:nvSpPr>
        <p:spPr>
          <a:xfrm>
            <a:off x="7969527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566374-7A9C-7C44-8E3D-F11446D9F2F8}"/>
              </a:ext>
            </a:extLst>
          </p:cNvPr>
          <p:cNvSpPr/>
          <p:nvPr/>
        </p:nvSpPr>
        <p:spPr>
          <a:xfrm>
            <a:off x="4669220" y="3799117"/>
            <a:ext cx="2782679" cy="20540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E9514B-5D88-4B9C-A5A3-66F4943DD9E8}"/>
              </a:ext>
            </a:extLst>
          </p:cNvPr>
          <p:cNvSpPr/>
          <p:nvPr/>
        </p:nvSpPr>
        <p:spPr>
          <a:xfrm>
            <a:off x="4275481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116F9F-AAC4-9942-88C7-54FE682799A8}"/>
              </a:ext>
            </a:extLst>
          </p:cNvPr>
          <p:cNvSpPr/>
          <p:nvPr/>
        </p:nvSpPr>
        <p:spPr>
          <a:xfrm>
            <a:off x="971864" y="2632925"/>
            <a:ext cx="2782679" cy="322027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DD21DC0-08D0-3F42-A75F-2507C3532333}"/>
              </a:ext>
            </a:extLst>
          </p:cNvPr>
          <p:cNvSpPr/>
          <p:nvPr/>
        </p:nvSpPr>
        <p:spPr>
          <a:xfrm>
            <a:off x="578125" y="765757"/>
            <a:ext cx="3644348" cy="5202078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2BEEECF-0F43-FB4E-B9AA-8260B39EC50A}"/>
              </a:ext>
            </a:extLst>
          </p:cNvPr>
          <p:cNvSpPr/>
          <p:nvPr/>
        </p:nvSpPr>
        <p:spPr>
          <a:xfrm>
            <a:off x="971864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Chart </a:t>
            </a:r>
            <a:r>
              <a:rPr lang="en-US" dirty="0"/>
              <a:t>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3822E661-B7A0-D44D-AC78-099BF364D553}"/>
              </a:ext>
            </a:extLst>
          </p:cNvPr>
          <p:cNvSpPr/>
          <p:nvPr/>
        </p:nvSpPr>
        <p:spPr>
          <a:xfrm>
            <a:off x="4669220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CECBB81-36F8-024B-9824-2A979FEC4DD3}"/>
              </a:ext>
            </a:extLst>
          </p:cNvPr>
          <p:cNvSpPr/>
          <p:nvPr/>
        </p:nvSpPr>
        <p:spPr>
          <a:xfrm>
            <a:off x="8366576" y="1189026"/>
            <a:ext cx="2782679" cy="44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11">
            <a:extLst>
              <a:ext uri="{FF2B5EF4-FFF2-40B4-BE49-F238E27FC236}">
                <a16:creationId xmlns:a16="http://schemas.microsoft.com/office/drawing/2014/main" id="{5D767F4E-A67E-3F42-ADC6-8841D4B4ACA4}"/>
              </a:ext>
            </a:extLst>
          </p:cNvPr>
          <p:cNvSpPr txBox="1"/>
          <p:nvPr/>
        </p:nvSpPr>
        <p:spPr>
          <a:xfrm>
            <a:off x="1455074" y="216173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12">
            <a:extLst>
              <a:ext uri="{FF2B5EF4-FFF2-40B4-BE49-F238E27FC236}">
                <a16:creationId xmlns:a16="http://schemas.microsoft.com/office/drawing/2014/main" id="{4AC62B4F-C1BB-CC4F-89DC-1A63148052E3}"/>
              </a:ext>
            </a:extLst>
          </p:cNvPr>
          <p:cNvSpPr txBox="1"/>
          <p:nvPr/>
        </p:nvSpPr>
        <p:spPr>
          <a:xfrm>
            <a:off x="5195801" y="330473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13">
            <a:extLst>
              <a:ext uri="{FF2B5EF4-FFF2-40B4-BE49-F238E27FC236}">
                <a16:creationId xmlns:a16="http://schemas.microsoft.com/office/drawing/2014/main" id="{216E5E8C-1038-9E49-AED1-CD14CCA8F510}"/>
              </a:ext>
            </a:extLst>
          </p:cNvPr>
          <p:cNvSpPr txBox="1"/>
          <p:nvPr/>
        </p:nvSpPr>
        <p:spPr>
          <a:xfrm>
            <a:off x="8915746" y="2096946"/>
            <a:ext cx="174792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32DF716-B913-844D-AE7F-A49D57B1B888}"/>
              </a:ext>
            </a:extLst>
          </p:cNvPr>
          <p:cNvGrpSpPr/>
          <p:nvPr/>
        </p:nvGrpSpPr>
        <p:grpSpPr>
          <a:xfrm>
            <a:off x="3506179" y="3824803"/>
            <a:ext cx="1432588" cy="2214111"/>
            <a:chOff x="332936" y="1981435"/>
            <a:chExt cx="2937088" cy="2952148"/>
          </a:xfrm>
        </p:grpSpPr>
        <p:sp>
          <p:nvSpPr>
            <p:cNvPr id="57" name="TextBox 15">
              <a:extLst>
                <a:ext uri="{FF2B5EF4-FFF2-40B4-BE49-F238E27FC236}">
                  <a16:creationId xmlns:a16="http://schemas.microsoft.com/office/drawing/2014/main" id="{65A763AD-A648-F24A-87AC-D532987A790A}"/>
                </a:ext>
              </a:extLst>
            </p:cNvPr>
            <p:cNvSpPr txBox="1"/>
            <p:nvPr/>
          </p:nvSpPr>
          <p:spPr>
            <a:xfrm>
              <a:off x="332936" y="1981435"/>
              <a:ext cx="2937088" cy="11079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16">
              <a:extLst>
                <a:ext uri="{FF2B5EF4-FFF2-40B4-BE49-F238E27FC236}">
                  <a16:creationId xmlns:a16="http://schemas.microsoft.com/office/drawing/2014/main" id="{3E66D4BD-9E50-D04B-B12D-A177064DF1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B627450-A97F-AF48-90D6-3211CCB7ACA5}"/>
              </a:ext>
            </a:extLst>
          </p:cNvPr>
          <p:cNvGrpSpPr/>
          <p:nvPr/>
        </p:nvGrpSpPr>
        <p:grpSpPr>
          <a:xfrm>
            <a:off x="7226124" y="3824803"/>
            <a:ext cx="1432588" cy="2214111"/>
            <a:chOff x="332936" y="1981435"/>
            <a:chExt cx="2937088" cy="2952148"/>
          </a:xfrm>
        </p:grpSpPr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3193A57A-820F-0E42-9AFF-E2F640B3CFA0}"/>
                </a:ext>
              </a:extLst>
            </p:cNvPr>
            <p:cNvSpPr txBox="1"/>
            <p:nvPr/>
          </p:nvSpPr>
          <p:spPr>
            <a:xfrm>
              <a:off x="332936" y="1981435"/>
              <a:ext cx="2937088" cy="11079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19">
              <a:extLst>
                <a:ext uri="{FF2B5EF4-FFF2-40B4-BE49-F238E27FC236}">
                  <a16:creationId xmlns:a16="http://schemas.microsoft.com/office/drawing/2014/main" id="{8EAC2743-F190-B24A-A4E4-3B2066B0473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3" name="Graphic 3" descr="Tooth">
            <a:extLst>
              <a:ext uri="{FF2B5EF4-FFF2-40B4-BE49-F238E27FC236}">
                <a16:creationId xmlns:a16="http://schemas.microsoft.com/office/drawing/2014/main" id="{FD37D070-C65B-5244-9290-C9809D113160}"/>
              </a:ext>
            </a:extLst>
          </p:cNvPr>
          <p:cNvSpPr/>
          <p:nvPr/>
        </p:nvSpPr>
        <p:spPr>
          <a:xfrm>
            <a:off x="3936723" y="2908913"/>
            <a:ext cx="571500" cy="7620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Graphic 22" descr="Tooth">
            <a:extLst>
              <a:ext uri="{FF2B5EF4-FFF2-40B4-BE49-F238E27FC236}">
                <a16:creationId xmlns:a16="http://schemas.microsoft.com/office/drawing/2014/main" id="{ABE8B2F7-A8D4-E84E-B6E7-B18F22700968}"/>
              </a:ext>
            </a:extLst>
          </p:cNvPr>
          <p:cNvSpPr/>
          <p:nvPr/>
        </p:nvSpPr>
        <p:spPr>
          <a:xfrm>
            <a:off x="7634079" y="2903278"/>
            <a:ext cx="571500" cy="7620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6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217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Tooth Chart – Slide Template</vt:lpstr>
      <vt:lpstr>Tooth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 Chart</dc:title>
  <dc:creator>PresentationGO.com</dc:creator>
  <dc:description>© Copyright PresentationGO.com</dc:description>
  <dcterms:created xsi:type="dcterms:W3CDTF">2014-11-26T05:14:11Z</dcterms:created>
  <dcterms:modified xsi:type="dcterms:W3CDTF">2019-07-08T22:56:37Z</dcterms:modified>
  <cp:category>Charts &amp; Diagrams</cp:category>
</cp:coreProperties>
</file>