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19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332F847-AA1A-4290-97A7-4E3A72C4CF94}"/>
              </a:ext>
            </a:extLst>
          </p:cNvPr>
          <p:cNvSpPr/>
          <p:nvPr/>
        </p:nvSpPr>
        <p:spPr>
          <a:xfrm>
            <a:off x="6935275" y="1369109"/>
            <a:ext cx="2099538" cy="3144919"/>
          </a:xfrm>
          <a:custGeom>
            <a:avLst/>
            <a:gdLst>
              <a:gd name="connsiteX0" fmla="*/ 128719 w 2099538"/>
              <a:gd name="connsiteY0" fmla="*/ 0 h 3144919"/>
              <a:gd name="connsiteX1" fmla="*/ 1815980 w 2099538"/>
              <a:gd name="connsiteY1" fmla="*/ 0 h 3144919"/>
              <a:gd name="connsiteX2" fmla="*/ 1815909 w 2099538"/>
              <a:gd name="connsiteY2" fmla="*/ 1720 h 3144919"/>
              <a:gd name="connsiteX3" fmla="*/ 2099538 w 2099538"/>
              <a:gd name="connsiteY3" fmla="*/ 20384 h 3144919"/>
              <a:gd name="connsiteX4" fmla="*/ 1970833 w 2099538"/>
              <a:gd name="connsiteY4" fmla="*/ 3144536 h 3144919"/>
              <a:gd name="connsiteX5" fmla="*/ 1967163 w 2099538"/>
              <a:gd name="connsiteY5" fmla="*/ 3144290 h 3144919"/>
              <a:gd name="connsiteX6" fmla="*/ 1970599 w 2099538"/>
              <a:gd name="connsiteY6" fmla="*/ 3144919 h 3144919"/>
              <a:gd name="connsiteX7" fmla="*/ 305626 w 2099538"/>
              <a:gd name="connsiteY7" fmla="*/ 3144919 h 3144919"/>
              <a:gd name="connsiteX8" fmla="*/ 171700 w 2099538"/>
              <a:gd name="connsiteY8" fmla="*/ 3123778 h 3144919"/>
              <a:gd name="connsiteX9" fmla="*/ 3 w 2099538"/>
              <a:gd name="connsiteY9" fmla="*/ 3123778 h 3144919"/>
              <a:gd name="connsiteX10" fmla="*/ 1113 w 2099538"/>
              <a:gd name="connsiteY10" fmla="*/ 3096850 h 3144919"/>
              <a:gd name="connsiteX11" fmla="*/ 0 w 2099538"/>
              <a:gd name="connsiteY11" fmla="*/ 3096674 h 3144919"/>
              <a:gd name="connsiteX12" fmla="*/ 1120 w 2099538"/>
              <a:gd name="connsiteY12" fmla="*/ 3096671 h 314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9538" h="3144919">
                <a:moveTo>
                  <a:pt x="128719" y="0"/>
                </a:moveTo>
                <a:lnTo>
                  <a:pt x="1815980" y="0"/>
                </a:lnTo>
                <a:lnTo>
                  <a:pt x="1815909" y="1720"/>
                </a:lnTo>
                <a:lnTo>
                  <a:pt x="2099538" y="20384"/>
                </a:lnTo>
                <a:lnTo>
                  <a:pt x="1970833" y="3144536"/>
                </a:lnTo>
                <a:lnTo>
                  <a:pt x="1967163" y="3144290"/>
                </a:lnTo>
                <a:lnTo>
                  <a:pt x="1970599" y="3144919"/>
                </a:lnTo>
                <a:lnTo>
                  <a:pt x="305626" y="3144919"/>
                </a:lnTo>
                <a:lnTo>
                  <a:pt x="171700" y="3123778"/>
                </a:lnTo>
                <a:lnTo>
                  <a:pt x="3" y="3123778"/>
                </a:lnTo>
                <a:lnTo>
                  <a:pt x="1113" y="3096850"/>
                </a:lnTo>
                <a:lnTo>
                  <a:pt x="0" y="3096674"/>
                </a:lnTo>
                <a:lnTo>
                  <a:pt x="1120" y="309667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9" name="Shape">
            <a:extLst>
              <a:ext uri="{FF2B5EF4-FFF2-40B4-BE49-F238E27FC236}">
                <a16:creationId xmlns:a16="http://schemas.microsoft.com/office/drawing/2014/main" id="{0499B7A9-C33A-3348-94ED-5EF05D4AFAA0}"/>
              </a:ext>
            </a:extLst>
          </p:cNvPr>
          <p:cNvSpPr/>
          <p:nvPr/>
        </p:nvSpPr>
        <p:spPr>
          <a:xfrm>
            <a:off x="6935279" y="1369109"/>
            <a:ext cx="1815977" cy="312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4" y="21600"/>
                </a:moveTo>
                <a:lnTo>
                  <a:pt x="0" y="21600"/>
                </a:lnTo>
                <a:lnTo>
                  <a:pt x="1531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7" name="Shape">
            <a:extLst>
              <a:ext uri="{FF2B5EF4-FFF2-40B4-BE49-F238E27FC236}">
                <a16:creationId xmlns:a16="http://schemas.microsoft.com/office/drawing/2014/main" id="{165E6ED1-CEE2-3546-BCCB-65670546063B}"/>
              </a:ext>
            </a:extLst>
          </p:cNvPr>
          <p:cNvSpPr/>
          <p:nvPr/>
        </p:nvSpPr>
        <p:spPr>
          <a:xfrm>
            <a:off x="8595978" y="1369112"/>
            <a:ext cx="438836" cy="3144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55" y="0"/>
                </a:moveTo>
                <a:lnTo>
                  <a:pt x="21600" y="140"/>
                </a:lnTo>
                <a:lnTo>
                  <a:pt x="15265" y="21600"/>
                </a:lnTo>
                <a:lnTo>
                  <a:pt x="0" y="2145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8" name="Shape">
            <a:extLst>
              <a:ext uri="{FF2B5EF4-FFF2-40B4-BE49-F238E27FC236}">
                <a16:creationId xmlns:a16="http://schemas.microsoft.com/office/drawing/2014/main" id="{C84A24B3-C3A5-ED43-8FDF-13EC673315E9}"/>
              </a:ext>
            </a:extLst>
          </p:cNvPr>
          <p:cNvSpPr/>
          <p:nvPr/>
        </p:nvSpPr>
        <p:spPr>
          <a:xfrm>
            <a:off x="6935276" y="4461021"/>
            <a:ext cx="1970599" cy="53007"/>
          </a:xfrm>
          <a:custGeom>
            <a:avLst/>
            <a:gdLst>
              <a:gd name="connsiteX0" fmla="*/ 21600 w 21600"/>
              <a:gd name="connsiteY0" fmla="*/ 23732 h 23732"/>
              <a:gd name="connsiteX1" fmla="*/ 3350 w 21600"/>
              <a:gd name="connsiteY1" fmla="*/ 23732 h 23732"/>
              <a:gd name="connsiteX2" fmla="*/ 0 w 21600"/>
              <a:gd name="connsiteY2" fmla="*/ 2132 h 23732"/>
              <a:gd name="connsiteX3" fmla="*/ 18428 w 21600"/>
              <a:gd name="connsiteY3" fmla="*/ 0 h 23732"/>
              <a:gd name="connsiteX4" fmla="*/ 21600 w 21600"/>
              <a:gd name="connsiteY4" fmla="*/ 23732 h 2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3732" extrusionOk="0">
                <a:moveTo>
                  <a:pt x="21600" y="23732"/>
                </a:moveTo>
                <a:lnTo>
                  <a:pt x="3350" y="23732"/>
                </a:lnTo>
                <a:lnTo>
                  <a:pt x="0" y="2132"/>
                </a:lnTo>
                <a:lnTo>
                  <a:pt x="18428" y="0"/>
                </a:lnTo>
                <a:cubicBezTo>
                  <a:pt x="19546" y="7200"/>
                  <a:pt x="20482" y="16532"/>
                  <a:pt x="21600" y="2373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A462B42-C244-4352-9719-DC2E6A416217}"/>
              </a:ext>
            </a:extLst>
          </p:cNvPr>
          <p:cNvSpPr/>
          <p:nvPr/>
        </p:nvSpPr>
        <p:spPr>
          <a:xfrm>
            <a:off x="5772787" y="1472926"/>
            <a:ext cx="2625982" cy="3115451"/>
          </a:xfrm>
          <a:custGeom>
            <a:avLst/>
            <a:gdLst>
              <a:gd name="connsiteX0" fmla="*/ 298974 w 2625982"/>
              <a:gd name="connsiteY0" fmla="*/ 0 h 3115451"/>
              <a:gd name="connsiteX1" fmla="*/ 1952615 w 2625982"/>
              <a:gd name="connsiteY1" fmla="*/ 2361 h 3115451"/>
              <a:gd name="connsiteX2" fmla="*/ 1959221 w 2625982"/>
              <a:gd name="connsiteY2" fmla="*/ 0 h 3115451"/>
              <a:gd name="connsiteX3" fmla="*/ 1959746 w 2625982"/>
              <a:gd name="connsiteY3" fmla="*/ 2371 h 3115451"/>
              <a:gd name="connsiteX4" fmla="*/ 1966757 w 2625982"/>
              <a:gd name="connsiteY4" fmla="*/ 2381 h 3115451"/>
              <a:gd name="connsiteX5" fmla="*/ 1960283 w 2625982"/>
              <a:gd name="connsiteY5" fmla="*/ 4798 h 3115451"/>
              <a:gd name="connsiteX6" fmla="*/ 2625982 w 2625982"/>
              <a:gd name="connsiteY6" fmla="*/ 3011692 h 3115451"/>
              <a:gd name="connsiteX7" fmla="*/ 2352875 w 2625982"/>
              <a:gd name="connsiteY7" fmla="*/ 3112013 h 3115451"/>
              <a:gd name="connsiteX8" fmla="*/ 2353635 w 2625982"/>
              <a:gd name="connsiteY8" fmla="*/ 3115451 h 3115451"/>
              <a:gd name="connsiteX9" fmla="*/ 666755 w 2625982"/>
              <a:gd name="connsiteY9" fmla="*/ 3115451 h 3115451"/>
              <a:gd name="connsiteX10" fmla="*/ 648 w 2625982"/>
              <a:gd name="connsiteY10" fmla="*/ 106700 h 3115451"/>
              <a:gd name="connsiteX11" fmla="*/ 3 w 2625982"/>
              <a:gd name="connsiteY11" fmla="*/ 106700 h 3115451"/>
              <a:gd name="connsiteX12" fmla="*/ 601 w 2625982"/>
              <a:gd name="connsiteY12" fmla="*/ 106487 h 3115451"/>
              <a:gd name="connsiteX13" fmla="*/ 0 w 2625982"/>
              <a:gd name="connsiteY13" fmla="*/ 103774 h 3115451"/>
              <a:gd name="connsiteX14" fmla="*/ 8202 w 2625982"/>
              <a:gd name="connsiteY14" fmla="*/ 103774 h 311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5982" h="3115451">
                <a:moveTo>
                  <a:pt x="298974" y="0"/>
                </a:moveTo>
                <a:lnTo>
                  <a:pt x="1952615" y="2361"/>
                </a:lnTo>
                <a:lnTo>
                  <a:pt x="1959221" y="0"/>
                </a:lnTo>
                <a:lnTo>
                  <a:pt x="1959746" y="2371"/>
                </a:lnTo>
                <a:lnTo>
                  <a:pt x="1966757" y="2381"/>
                </a:lnTo>
                <a:lnTo>
                  <a:pt x="1960283" y="4798"/>
                </a:lnTo>
                <a:lnTo>
                  <a:pt x="2625982" y="3011692"/>
                </a:lnTo>
                <a:lnTo>
                  <a:pt x="2352875" y="3112013"/>
                </a:lnTo>
                <a:lnTo>
                  <a:pt x="2353635" y="3115451"/>
                </a:lnTo>
                <a:lnTo>
                  <a:pt x="666755" y="3115451"/>
                </a:lnTo>
                <a:lnTo>
                  <a:pt x="648" y="106700"/>
                </a:lnTo>
                <a:lnTo>
                  <a:pt x="3" y="106700"/>
                </a:lnTo>
                <a:lnTo>
                  <a:pt x="601" y="106487"/>
                </a:lnTo>
                <a:lnTo>
                  <a:pt x="0" y="103774"/>
                </a:lnTo>
                <a:lnTo>
                  <a:pt x="8202" y="10377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0" name="Shape">
            <a:extLst>
              <a:ext uri="{FF2B5EF4-FFF2-40B4-BE49-F238E27FC236}">
                <a16:creationId xmlns:a16="http://schemas.microsoft.com/office/drawing/2014/main" id="{81E157E5-1A4F-D443-83EC-EF50911D2FC8}"/>
              </a:ext>
            </a:extLst>
          </p:cNvPr>
          <p:cNvSpPr/>
          <p:nvPr/>
        </p:nvSpPr>
        <p:spPr>
          <a:xfrm>
            <a:off x="7433485" y="1472926"/>
            <a:ext cx="965284" cy="3113617"/>
          </a:xfrm>
          <a:custGeom>
            <a:avLst/>
            <a:gdLst>
              <a:gd name="connsiteX0" fmla="*/ 6680 w 21600"/>
              <a:gd name="connsiteY0" fmla="*/ 0 h 21567"/>
              <a:gd name="connsiteX1" fmla="*/ 21600 w 21600"/>
              <a:gd name="connsiteY1" fmla="*/ 20861 h 21567"/>
              <a:gd name="connsiteX2" fmla="*/ 15231 w 21600"/>
              <a:gd name="connsiteY2" fmla="*/ 21567 h 21567"/>
              <a:gd name="connsiteX3" fmla="*/ 0 w 21600"/>
              <a:gd name="connsiteY3" fmla="*/ 739 h 21567"/>
              <a:gd name="connsiteX4" fmla="*/ 6680 w 21600"/>
              <a:gd name="connsiteY4" fmla="*/ 0 h 21567"/>
              <a:gd name="connsiteX0" fmla="*/ 6680 w 21600"/>
              <a:gd name="connsiteY0" fmla="*/ 0 h 21567"/>
              <a:gd name="connsiteX1" fmla="*/ 21600 w 21600"/>
              <a:gd name="connsiteY1" fmla="*/ 20861 h 21567"/>
              <a:gd name="connsiteX2" fmla="*/ 15391 w 21600"/>
              <a:gd name="connsiteY2" fmla="*/ 21567 h 21567"/>
              <a:gd name="connsiteX3" fmla="*/ 0 w 21600"/>
              <a:gd name="connsiteY3" fmla="*/ 739 h 21567"/>
              <a:gd name="connsiteX4" fmla="*/ 6680 w 21600"/>
              <a:gd name="connsiteY4" fmla="*/ 0 h 2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567" extrusionOk="0">
                <a:moveTo>
                  <a:pt x="6680" y="0"/>
                </a:moveTo>
                <a:lnTo>
                  <a:pt x="21600" y="20861"/>
                </a:lnTo>
                <a:lnTo>
                  <a:pt x="15391" y="21567"/>
                </a:lnTo>
                <a:lnTo>
                  <a:pt x="0" y="739"/>
                </a:lnTo>
                <a:lnTo>
                  <a:pt x="66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2" name="Shape">
            <a:extLst>
              <a:ext uri="{FF2B5EF4-FFF2-40B4-BE49-F238E27FC236}">
                <a16:creationId xmlns:a16="http://schemas.microsoft.com/office/drawing/2014/main" id="{278DCF79-00A7-3C48-AFBB-9209EAA7C9C9}"/>
              </a:ext>
            </a:extLst>
          </p:cNvPr>
          <p:cNvSpPr/>
          <p:nvPr/>
        </p:nvSpPr>
        <p:spPr>
          <a:xfrm>
            <a:off x="5772790" y="1472926"/>
            <a:ext cx="1966754" cy="106700"/>
          </a:xfrm>
          <a:custGeom>
            <a:avLst/>
            <a:gdLst>
              <a:gd name="connsiteX0" fmla="*/ 18353 w 21393"/>
              <a:gd name="connsiteY0" fmla="*/ 21600 h 21600"/>
              <a:gd name="connsiteX1" fmla="*/ 0 w 21393"/>
              <a:gd name="connsiteY1" fmla="*/ 21600 h 21600"/>
              <a:gd name="connsiteX2" fmla="*/ 3252 w 21393"/>
              <a:gd name="connsiteY2" fmla="*/ 0 h 21600"/>
              <a:gd name="connsiteX3" fmla="*/ 21393 w 21393"/>
              <a:gd name="connsiteY3" fmla="*/ 482 h 21600"/>
              <a:gd name="connsiteX4" fmla="*/ 18353 w 21393"/>
              <a:gd name="connsiteY4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93" h="21600" extrusionOk="0">
                <a:moveTo>
                  <a:pt x="18353" y="21600"/>
                </a:moveTo>
                <a:lnTo>
                  <a:pt x="0" y="21600"/>
                </a:lnTo>
                <a:lnTo>
                  <a:pt x="3252" y="0"/>
                </a:lnTo>
                <a:lnTo>
                  <a:pt x="21393" y="482"/>
                </a:lnTo>
                <a:cubicBezTo>
                  <a:pt x="20311" y="7682"/>
                  <a:pt x="19435" y="14400"/>
                  <a:pt x="1835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1" name="Shape">
            <a:extLst>
              <a:ext uri="{FF2B5EF4-FFF2-40B4-BE49-F238E27FC236}">
                <a16:creationId xmlns:a16="http://schemas.microsoft.com/office/drawing/2014/main" id="{54686374-3990-A941-A578-6E5ED4E8ECA9}"/>
              </a:ext>
            </a:extLst>
          </p:cNvPr>
          <p:cNvSpPr/>
          <p:nvPr/>
        </p:nvSpPr>
        <p:spPr>
          <a:xfrm>
            <a:off x="5772787" y="1576700"/>
            <a:ext cx="2353635" cy="301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6119" y="21600"/>
                </a:lnTo>
                <a:lnTo>
                  <a:pt x="0" y="0"/>
                </a:lnTo>
                <a:lnTo>
                  <a:pt x="15485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FE757AF-074F-412F-8FF7-59A0A920E8BB}"/>
              </a:ext>
            </a:extLst>
          </p:cNvPr>
          <p:cNvSpPr/>
          <p:nvPr/>
        </p:nvSpPr>
        <p:spPr>
          <a:xfrm>
            <a:off x="4610300" y="1989393"/>
            <a:ext cx="3313908" cy="2808826"/>
          </a:xfrm>
          <a:custGeom>
            <a:avLst/>
            <a:gdLst>
              <a:gd name="connsiteX0" fmla="*/ 1681387 w 3313908"/>
              <a:gd name="connsiteY0" fmla="*/ 222523 h 2808826"/>
              <a:gd name="connsiteX1" fmla="*/ 1767683 w 3313908"/>
              <a:gd name="connsiteY1" fmla="*/ 384101 h 2808826"/>
              <a:gd name="connsiteX2" fmla="*/ 1681826 w 3313908"/>
              <a:gd name="connsiteY2" fmla="*/ 222523 h 2808826"/>
              <a:gd name="connsiteX3" fmla="*/ 1941569 w 3313908"/>
              <a:gd name="connsiteY3" fmla="*/ 0 h 2808826"/>
              <a:gd name="connsiteX4" fmla="*/ 1942883 w 3313908"/>
              <a:gd name="connsiteY4" fmla="*/ 2480 h 2808826"/>
              <a:gd name="connsiteX5" fmla="*/ 1944681 w 3313908"/>
              <a:gd name="connsiteY5" fmla="*/ 2480 h 2808826"/>
              <a:gd name="connsiteX6" fmla="*/ 1943443 w 3313908"/>
              <a:gd name="connsiteY6" fmla="*/ 3537 h 2808826"/>
              <a:gd name="connsiteX7" fmla="*/ 3313908 w 3313908"/>
              <a:gd name="connsiteY7" fmla="*/ 2590034 h 2808826"/>
              <a:gd name="connsiteX8" fmla="*/ 3060644 w 3313908"/>
              <a:gd name="connsiteY8" fmla="*/ 2804980 h 2808826"/>
              <a:gd name="connsiteX9" fmla="*/ 3061495 w 3313908"/>
              <a:gd name="connsiteY9" fmla="*/ 2806574 h 2808826"/>
              <a:gd name="connsiteX10" fmla="*/ 3058766 w 3313908"/>
              <a:gd name="connsiteY10" fmla="*/ 2806574 h 2808826"/>
              <a:gd name="connsiteX11" fmla="*/ 3056113 w 3313908"/>
              <a:gd name="connsiteY11" fmla="*/ 2808826 h 2808826"/>
              <a:gd name="connsiteX12" fmla="*/ 3054916 w 3313908"/>
              <a:gd name="connsiteY12" fmla="*/ 2806574 h 2808826"/>
              <a:gd name="connsiteX13" fmla="*/ 1374697 w 3313908"/>
              <a:gd name="connsiteY13" fmla="*/ 2806574 h 2808826"/>
              <a:gd name="connsiteX14" fmla="*/ 3980 w 3313908"/>
              <a:gd name="connsiteY14" fmla="*/ 222523 h 2808826"/>
              <a:gd name="connsiteX15" fmla="*/ 0 w 3313908"/>
              <a:gd name="connsiteY15" fmla="*/ 222523 h 2808826"/>
              <a:gd name="connsiteX16" fmla="*/ 2738 w 3313908"/>
              <a:gd name="connsiteY16" fmla="*/ 220183 h 2808826"/>
              <a:gd name="connsiteX17" fmla="*/ 2410 w 3313908"/>
              <a:gd name="connsiteY17" fmla="*/ 219564 h 2808826"/>
              <a:gd name="connsiteX18" fmla="*/ 3465 w 3313908"/>
              <a:gd name="connsiteY18" fmla="*/ 219561 h 2808826"/>
              <a:gd name="connsiteX19" fmla="*/ 257400 w 3313908"/>
              <a:gd name="connsiteY19" fmla="*/ 2480 h 2808826"/>
              <a:gd name="connsiteX20" fmla="*/ 1938660 w 3313908"/>
              <a:gd name="connsiteY20" fmla="*/ 2480 h 2808826"/>
              <a:gd name="connsiteX0" fmla="*/ 1681387 w 3313908"/>
              <a:gd name="connsiteY0" fmla="*/ 222523 h 2808826"/>
              <a:gd name="connsiteX1" fmla="*/ 1681826 w 3313908"/>
              <a:gd name="connsiteY1" fmla="*/ 222523 h 2808826"/>
              <a:gd name="connsiteX2" fmla="*/ 1681387 w 3313908"/>
              <a:gd name="connsiteY2" fmla="*/ 222523 h 2808826"/>
              <a:gd name="connsiteX3" fmla="*/ 1941569 w 3313908"/>
              <a:gd name="connsiteY3" fmla="*/ 0 h 2808826"/>
              <a:gd name="connsiteX4" fmla="*/ 1942883 w 3313908"/>
              <a:gd name="connsiteY4" fmla="*/ 2480 h 2808826"/>
              <a:gd name="connsiteX5" fmla="*/ 1944681 w 3313908"/>
              <a:gd name="connsiteY5" fmla="*/ 2480 h 2808826"/>
              <a:gd name="connsiteX6" fmla="*/ 1943443 w 3313908"/>
              <a:gd name="connsiteY6" fmla="*/ 3537 h 2808826"/>
              <a:gd name="connsiteX7" fmla="*/ 3313908 w 3313908"/>
              <a:gd name="connsiteY7" fmla="*/ 2590034 h 2808826"/>
              <a:gd name="connsiteX8" fmla="*/ 3060644 w 3313908"/>
              <a:gd name="connsiteY8" fmla="*/ 2804980 h 2808826"/>
              <a:gd name="connsiteX9" fmla="*/ 3061495 w 3313908"/>
              <a:gd name="connsiteY9" fmla="*/ 2806574 h 2808826"/>
              <a:gd name="connsiteX10" fmla="*/ 3058766 w 3313908"/>
              <a:gd name="connsiteY10" fmla="*/ 2806574 h 2808826"/>
              <a:gd name="connsiteX11" fmla="*/ 3056113 w 3313908"/>
              <a:gd name="connsiteY11" fmla="*/ 2808826 h 2808826"/>
              <a:gd name="connsiteX12" fmla="*/ 3054916 w 3313908"/>
              <a:gd name="connsiteY12" fmla="*/ 2806574 h 2808826"/>
              <a:gd name="connsiteX13" fmla="*/ 1374697 w 3313908"/>
              <a:gd name="connsiteY13" fmla="*/ 2806574 h 2808826"/>
              <a:gd name="connsiteX14" fmla="*/ 3980 w 3313908"/>
              <a:gd name="connsiteY14" fmla="*/ 222523 h 2808826"/>
              <a:gd name="connsiteX15" fmla="*/ 0 w 3313908"/>
              <a:gd name="connsiteY15" fmla="*/ 222523 h 2808826"/>
              <a:gd name="connsiteX16" fmla="*/ 2738 w 3313908"/>
              <a:gd name="connsiteY16" fmla="*/ 220183 h 2808826"/>
              <a:gd name="connsiteX17" fmla="*/ 2410 w 3313908"/>
              <a:gd name="connsiteY17" fmla="*/ 219564 h 2808826"/>
              <a:gd name="connsiteX18" fmla="*/ 3465 w 3313908"/>
              <a:gd name="connsiteY18" fmla="*/ 219561 h 2808826"/>
              <a:gd name="connsiteX19" fmla="*/ 257400 w 3313908"/>
              <a:gd name="connsiteY19" fmla="*/ 2480 h 2808826"/>
              <a:gd name="connsiteX20" fmla="*/ 1938660 w 3313908"/>
              <a:gd name="connsiteY20" fmla="*/ 2480 h 2808826"/>
              <a:gd name="connsiteX21" fmla="*/ 1941569 w 3313908"/>
              <a:gd name="connsiteY21" fmla="*/ 0 h 2808826"/>
              <a:gd name="connsiteX0" fmla="*/ 1941569 w 3313908"/>
              <a:gd name="connsiteY0" fmla="*/ 0 h 2808826"/>
              <a:gd name="connsiteX1" fmla="*/ 1942883 w 3313908"/>
              <a:gd name="connsiteY1" fmla="*/ 2480 h 2808826"/>
              <a:gd name="connsiteX2" fmla="*/ 1944681 w 3313908"/>
              <a:gd name="connsiteY2" fmla="*/ 2480 h 2808826"/>
              <a:gd name="connsiteX3" fmla="*/ 1943443 w 3313908"/>
              <a:gd name="connsiteY3" fmla="*/ 3537 h 2808826"/>
              <a:gd name="connsiteX4" fmla="*/ 3313908 w 3313908"/>
              <a:gd name="connsiteY4" fmla="*/ 2590034 h 2808826"/>
              <a:gd name="connsiteX5" fmla="*/ 3060644 w 3313908"/>
              <a:gd name="connsiteY5" fmla="*/ 2804980 h 2808826"/>
              <a:gd name="connsiteX6" fmla="*/ 3061495 w 3313908"/>
              <a:gd name="connsiteY6" fmla="*/ 2806574 h 2808826"/>
              <a:gd name="connsiteX7" fmla="*/ 3058766 w 3313908"/>
              <a:gd name="connsiteY7" fmla="*/ 2806574 h 2808826"/>
              <a:gd name="connsiteX8" fmla="*/ 3056113 w 3313908"/>
              <a:gd name="connsiteY8" fmla="*/ 2808826 h 2808826"/>
              <a:gd name="connsiteX9" fmla="*/ 3054916 w 3313908"/>
              <a:gd name="connsiteY9" fmla="*/ 2806574 h 2808826"/>
              <a:gd name="connsiteX10" fmla="*/ 1374697 w 3313908"/>
              <a:gd name="connsiteY10" fmla="*/ 2806574 h 2808826"/>
              <a:gd name="connsiteX11" fmla="*/ 3980 w 3313908"/>
              <a:gd name="connsiteY11" fmla="*/ 222523 h 2808826"/>
              <a:gd name="connsiteX12" fmla="*/ 0 w 3313908"/>
              <a:gd name="connsiteY12" fmla="*/ 222523 h 2808826"/>
              <a:gd name="connsiteX13" fmla="*/ 2738 w 3313908"/>
              <a:gd name="connsiteY13" fmla="*/ 220183 h 2808826"/>
              <a:gd name="connsiteX14" fmla="*/ 2410 w 3313908"/>
              <a:gd name="connsiteY14" fmla="*/ 219564 h 2808826"/>
              <a:gd name="connsiteX15" fmla="*/ 3465 w 3313908"/>
              <a:gd name="connsiteY15" fmla="*/ 219561 h 2808826"/>
              <a:gd name="connsiteX16" fmla="*/ 257400 w 3313908"/>
              <a:gd name="connsiteY16" fmla="*/ 2480 h 2808826"/>
              <a:gd name="connsiteX17" fmla="*/ 1938660 w 3313908"/>
              <a:gd name="connsiteY17" fmla="*/ 2480 h 2808826"/>
              <a:gd name="connsiteX18" fmla="*/ 1941569 w 3313908"/>
              <a:gd name="connsiteY18" fmla="*/ 0 h 280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13908" h="2808826">
                <a:moveTo>
                  <a:pt x="1941569" y="0"/>
                </a:moveTo>
                <a:lnTo>
                  <a:pt x="1942883" y="2480"/>
                </a:lnTo>
                <a:lnTo>
                  <a:pt x="1944681" y="2480"/>
                </a:lnTo>
                <a:lnTo>
                  <a:pt x="1943443" y="3537"/>
                </a:lnTo>
                <a:lnTo>
                  <a:pt x="3313908" y="2590034"/>
                </a:lnTo>
                <a:lnTo>
                  <a:pt x="3060644" y="2804980"/>
                </a:lnTo>
                <a:lnTo>
                  <a:pt x="3061495" y="2806574"/>
                </a:lnTo>
                <a:lnTo>
                  <a:pt x="3058766" y="2806574"/>
                </a:lnTo>
                <a:lnTo>
                  <a:pt x="3056113" y="2808826"/>
                </a:lnTo>
                <a:lnTo>
                  <a:pt x="3054916" y="2806574"/>
                </a:lnTo>
                <a:lnTo>
                  <a:pt x="1374697" y="2806574"/>
                </a:lnTo>
                <a:lnTo>
                  <a:pt x="3980" y="222523"/>
                </a:lnTo>
                <a:lnTo>
                  <a:pt x="0" y="222523"/>
                </a:lnTo>
                <a:lnTo>
                  <a:pt x="2738" y="220183"/>
                </a:lnTo>
                <a:lnTo>
                  <a:pt x="2410" y="219564"/>
                </a:lnTo>
                <a:lnTo>
                  <a:pt x="3465" y="219561"/>
                </a:lnTo>
                <a:lnTo>
                  <a:pt x="257400" y="2480"/>
                </a:lnTo>
                <a:lnTo>
                  <a:pt x="1938660" y="2480"/>
                </a:lnTo>
                <a:lnTo>
                  <a:pt x="194156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4" name="Shape">
            <a:extLst>
              <a:ext uri="{FF2B5EF4-FFF2-40B4-BE49-F238E27FC236}">
                <a16:creationId xmlns:a16="http://schemas.microsoft.com/office/drawing/2014/main" id="{C5A0470B-0C59-834E-8AC7-1E8E8552832E}"/>
              </a:ext>
            </a:extLst>
          </p:cNvPr>
          <p:cNvSpPr/>
          <p:nvPr/>
        </p:nvSpPr>
        <p:spPr>
          <a:xfrm>
            <a:off x="4612711" y="2204270"/>
            <a:ext cx="3059085" cy="2591698"/>
          </a:xfrm>
          <a:custGeom>
            <a:avLst/>
            <a:gdLst>
              <a:gd name="connsiteX0" fmla="*/ 21583 w 21583"/>
              <a:gd name="connsiteY0" fmla="*/ 21600 h 21600"/>
              <a:gd name="connsiteX1" fmla="*/ 9682 w 21583"/>
              <a:gd name="connsiteY1" fmla="*/ 21600 h 21600"/>
              <a:gd name="connsiteX2" fmla="*/ 0 w 21583"/>
              <a:gd name="connsiteY2" fmla="*/ 79 h 21600"/>
              <a:gd name="connsiteX3" fmla="*/ 11884 w 21583"/>
              <a:gd name="connsiteY3" fmla="*/ 0 h 21600"/>
              <a:gd name="connsiteX4" fmla="*/ 21583 w 21583"/>
              <a:gd name="connsiteY4" fmla="*/ 21600 h 21600"/>
              <a:gd name="connsiteX0" fmla="*/ 21583 w 21583"/>
              <a:gd name="connsiteY0" fmla="*/ 21560 h 21560"/>
              <a:gd name="connsiteX1" fmla="*/ 9682 w 21583"/>
              <a:gd name="connsiteY1" fmla="*/ 21560 h 21560"/>
              <a:gd name="connsiteX2" fmla="*/ 0 w 21583"/>
              <a:gd name="connsiteY2" fmla="*/ 39 h 21560"/>
              <a:gd name="connsiteX3" fmla="*/ 11817 w 21583"/>
              <a:gd name="connsiteY3" fmla="*/ 0 h 21560"/>
              <a:gd name="connsiteX4" fmla="*/ 21583 w 21583"/>
              <a:gd name="connsiteY4" fmla="*/ 21560 h 2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3" h="21560" extrusionOk="0">
                <a:moveTo>
                  <a:pt x="21583" y="21560"/>
                </a:moveTo>
                <a:lnTo>
                  <a:pt x="9682" y="21560"/>
                </a:lnTo>
                <a:lnTo>
                  <a:pt x="0" y="39"/>
                </a:lnTo>
                <a:lnTo>
                  <a:pt x="11817" y="0"/>
                </a:lnTo>
                <a:lnTo>
                  <a:pt x="21583" y="2156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5" name="Shape">
            <a:extLst>
              <a:ext uri="{FF2B5EF4-FFF2-40B4-BE49-F238E27FC236}">
                <a16:creationId xmlns:a16="http://schemas.microsoft.com/office/drawing/2014/main" id="{D239A3F2-6C8E-4444-8608-CE02E91AF1F2}"/>
              </a:ext>
            </a:extLst>
          </p:cNvPr>
          <p:cNvSpPr/>
          <p:nvPr/>
        </p:nvSpPr>
        <p:spPr>
          <a:xfrm>
            <a:off x="4610301" y="1991874"/>
            <a:ext cx="1944681" cy="220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36" y="21600"/>
                </a:moveTo>
                <a:lnTo>
                  <a:pt x="0" y="21600"/>
                </a:lnTo>
                <a:lnTo>
                  <a:pt x="2859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3" name="Shape">
            <a:extLst>
              <a:ext uri="{FF2B5EF4-FFF2-40B4-BE49-F238E27FC236}">
                <a16:creationId xmlns:a16="http://schemas.microsoft.com/office/drawing/2014/main" id="{8A287CC5-4BA6-F84C-8F5C-D563F5A5DF0B}"/>
              </a:ext>
            </a:extLst>
          </p:cNvPr>
          <p:cNvSpPr/>
          <p:nvPr/>
        </p:nvSpPr>
        <p:spPr>
          <a:xfrm>
            <a:off x="6291732" y="1989394"/>
            <a:ext cx="1632477" cy="2808826"/>
          </a:xfrm>
          <a:custGeom>
            <a:avLst/>
            <a:gdLst>
              <a:gd name="connsiteX0" fmla="*/ 3442 w 21600"/>
              <a:gd name="connsiteY0" fmla="*/ 0 h 21637"/>
              <a:gd name="connsiteX1" fmla="*/ 21600 w 21600"/>
              <a:gd name="connsiteY1" fmla="*/ 19953 h 21637"/>
              <a:gd name="connsiteX2" fmla="*/ 18189 w 21600"/>
              <a:gd name="connsiteY2" fmla="*/ 21637 h 21637"/>
              <a:gd name="connsiteX3" fmla="*/ 0 w 21600"/>
              <a:gd name="connsiteY3" fmla="*/ 1725 h 21637"/>
              <a:gd name="connsiteX4" fmla="*/ 3442 w 21600"/>
              <a:gd name="connsiteY4" fmla="*/ 0 h 21637"/>
              <a:gd name="connsiteX0" fmla="*/ 3442 w 21600"/>
              <a:gd name="connsiteY0" fmla="*/ 0 h 21619"/>
              <a:gd name="connsiteX1" fmla="*/ 21600 w 21600"/>
              <a:gd name="connsiteY1" fmla="*/ 19935 h 21619"/>
              <a:gd name="connsiteX2" fmla="*/ 18189 w 21600"/>
              <a:gd name="connsiteY2" fmla="*/ 21619 h 21619"/>
              <a:gd name="connsiteX3" fmla="*/ 0 w 21600"/>
              <a:gd name="connsiteY3" fmla="*/ 1707 h 21619"/>
              <a:gd name="connsiteX4" fmla="*/ 3442 w 21600"/>
              <a:gd name="connsiteY4" fmla="*/ 0 h 2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19" extrusionOk="0">
                <a:moveTo>
                  <a:pt x="3442" y="0"/>
                </a:moveTo>
                <a:lnTo>
                  <a:pt x="21600" y="19935"/>
                </a:lnTo>
                <a:lnTo>
                  <a:pt x="18189" y="21619"/>
                </a:lnTo>
                <a:lnTo>
                  <a:pt x="0" y="1707"/>
                </a:lnTo>
                <a:lnTo>
                  <a:pt x="344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FDA552D-1370-4002-B886-34E234ECA498}"/>
              </a:ext>
            </a:extLst>
          </p:cNvPr>
          <p:cNvSpPr/>
          <p:nvPr/>
        </p:nvSpPr>
        <p:spPr>
          <a:xfrm>
            <a:off x="3176075" y="4358365"/>
            <a:ext cx="4151134" cy="1124190"/>
          </a:xfrm>
          <a:custGeom>
            <a:avLst/>
            <a:gdLst>
              <a:gd name="connsiteX0" fmla="*/ 1757592 w 4151134"/>
              <a:gd name="connsiteY0" fmla="*/ 0 h 1124190"/>
              <a:gd name="connsiteX1" fmla="*/ 1757595 w 4151134"/>
              <a:gd name="connsiteY1" fmla="*/ 1 h 1124190"/>
              <a:gd name="connsiteX2" fmla="*/ 1763063 w 4151134"/>
              <a:gd name="connsiteY2" fmla="*/ 1 h 1124190"/>
              <a:gd name="connsiteX3" fmla="*/ 1762750 w 4151134"/>
              <a:gd name="connsiteY3" fmla="*/ 1612 h 1124190"/>
              <a:gd name="connsiteX4" fmla="*/ 4151134 w 4151134"/>
              <a:gd name="connsiteY4" fmla="*/ 747716 h 1124190"/>
              <a:gd name="connsiteX5" fmla="*/ 4057792 w 4151134"/>
              <a:gd name="connsiteY5" fmla="*/ 1121051 h 1124190"/>
              <a:gd name="connsiteX6" fmla="*/ 2728016 w 4151134"/>
              <a:gd name="connsiteY6" fmla="*/ 707377 h 1124190"/>
              <a:gd name="connsiteX7" fmla="*/ 4061450 w 4151134"/>
              <a:gd name="connsiteY7" fmla="*/ 1124190 h 1124190"/>
              <a:gd name="connsiteX8" fmla="*/ 2374532 w 4151134"/>
              <a:gd name="connsiteY8" fmla="*/ 1124190 h 1124190"/>
              <a:gd name="connsiteX9" fmla="*/ 5107 w 4151134"/>
              <a:gd name="connsiteY9" fmla="*/ 382383 h 1124190"/>
              <a:gd name="connsiteX10" fmla="*/ 1892 w 4151134"/>
              <a:gd name="connsiteY10" fmla="*/ 382383 h 1124190"/>
              <a:gd name="connsiteX11" fmla="*/ 2075 w 4151134"/>
              <a:gd name="connsiteY11" fmla="*/ 381434 h 1124190"/>
              <a:gd name="connsiteX12" fmla="*/ 0 w 4151134"/>
              <a:gd name="connsiteY12" fmla="*/ 380784 h 1124190"/>
              <a:gd name="connsiteX13" fmla="*/ 2202 w 4151134"/>
              <a:gd name="connsiteY13" fmla="*/ 380778 h 1124190"/>
              <a:gd name="connsiteX14" fmla="*/ 75763 w 4151134"/>
              <a:gd name="connsiteY14" fmla="*/ 1 h 1124190"/>
              <a:gd name="connsiteX15" fmla="*/ 1757592 w 4151134"/>
              <a:gd name="connsiteY15" fmla="*/ 1 h 1124190"/>
              <a:gd name="connsiteX0" fmla="*/ 1757592 w 4151134"/>
              <a:gd name="connsiteY0" fmla="*/ 0 h 1124190"/>
              <a:gd name="connsiteX1" fmla="*/ 1757595 w 4151134"/>
              <a:gd name="connsiteY1" fmla="*/ 1 h 1124190"/>
              <a:gd name="connsiteX2" fmla="*/ 1763063 w 4151134"/>
              <a:gd name="connsiteY2" fmla="*/ 1 h 1124190"/>
              <a:gd name="connsiteX3" fmla="*/ 1762750 w 4151134"/>
              <a:gd name="connsiteY3" fmla="*/ 1612 h 1124190"/>
              <a:gd name="connsiteX4" fmla="*/ 4151134 w 4151134"/>
              <a:gd name="connsiteY4" fmla="*/ 747716 h 1124190"/>
              <a:gd name="connsiteX5" fmla="*/ 4057792 w 4151134"/>
              <a:gd name="connsiteY5" fmla="*/ 1121051 h 1124190"/>
              <a:gd name="connsiteX6" fmla="*/ 4061450 w 4151134"/>
              <a:gd name="connsiteY6" fmla="*/ 1124190 h 1124190"/>
              <a:gd name="connsiteX7" fmla="*/ 2374532 w 4151134"/>
              <a:gd name="connsiteY7" fmla="*/ 1124190 h 1124190"/>
              <a:gd name="connsiteX8" fmla="*/ 5107 w 4151134"/>
              <a:gd name="connsiteY8" fmla="*/ 382383 h 1124190"/>
              <a:gd name="connsiteX9" fmla="*/ 1892 w 4151134"/>
              <a:gd name="connsiteY9" fmla="*/ 382383 h 1124190"/>
              <a:gd name="connsiteX10" fmla="*/ 2075 w 4151134"/>
              <a:gd name="connsiteY10" fmla="*/ 381434 h 1124190"/>
              <a:gd name="connsiteX11" fmla="*/ 0 w 4151134"/>
              <a:gd name="connsiteY11" fmla="*/ 380784 h 1124190"/>
              <a:gd name="connsiteX12" fmla="*/ 2202 w 4151134"/>
              <a:gd name="connsiteY12" fmla="*/ 380778 h 1124190"/>
              <a:gd name="connsiteX13" fmla="*/ 75763 w 4151134"/>
              <a:gd name="connsiteY13" fmla="*/ 1 h 1124190"/>
              <a:gd name="connsiteX14" fmla="*/ 1757592 w 4151134"/>
              <a:gd name="connsiteY14" fmla="*/ 1 h 1124190"/>
              <a:gd name="connsiteX15" fmla="*/ 1757592 w 4151134"/>
              <a:gd name="connsiteY15" fmla="*/ 0 h 11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51134" h="1124190">
                <a:moveTo>
                  <a:pt x="1757592" y="0"/>
                </a:moveTo>
                <a:cubicBezTo>
                  <a:pt x="1757593" y="0"/>
                  <a:pt x="1757594" y="1"/>
                  <a:pt x="1757595" y="1"/>
                </a:cubicBezTo>
                <a:lnTo>
                  <a:pt x="1763063" y="1"/>
                </a:lnTo>
                <a:cubicBezTo>
                  <a:pt x="1762959" y="538"/>
                  <a:pt x="1762854" y="1075"/>
                  <a:pt x="1762750" y="1612"/>
                </a:cubicBezTo>
                <a:lnTo>
                  <a:pt x="4151134" y="747716"/>
                </a:lnTo>
                <a:cubicBezTo>
                  <a:pt x="4124742" y="872964"/>
                  <a:pt x="4084183" y="995804"/>
                  <a:pt x="4057792" y="1121051"/>
                </a:cubicBezTo>
                <a:lnTo>
                  <a:pt x="4061450" y="1124190"/>
                </a:lnTo>
                <a:lnTo>
                  <a:pt x="2374532" y="1124190"/>
                </a:lnTo>
                <a:lnTo>
                  <a:pt x="5107" y="382383"/>
                </a:lnTo>
                <a:lnTo>
                  <a:pt x="1892" y="382383"/>
                </a:lnTo>
                <a:lnTo>
                  <a:pt x="2075" y="381434"/>
                </a:lnTo>
                <a:lnTo>
                  <a:pt x="0" y="380784"/>
                </a:lnTo>
                <a:lnTo>
                  <a:pt x="2202" y="380778"/>
                </a:lnTo>
                <a:lnTo>
                  <a:pt x="75763" y="1"/>
                </a:lnTo>
                <a:lnTo>
                  <a:pt x="1757592" y="1"/>
                </a:lnTo>
                <a:lnTo>
                  <a:pt x="175759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D2E195D-F4B6-48C9-82B8-10934D31CD44}"/>
              </a:ext>
            </a:extLst>
          </p:cNvPr>
          <p:cNvSpPr/>
          <p:nvPr/>
        </p:nvSpPr>
        <p:spPr>
          <a:xfrm>
            <a:off x="3693214" y="2946675"/>
            <a:ext cx="3855281" cy="2130768"/>
          </a:xfrm>
          <a:custGeom>
            <a:avLst/>
            <a:gdLst>
              <a:gd name="connsiteX0" fmla="*/ 1862795 w 3855281"/>
              <a:gd name="connsiteY0" fmla="*/ 0 h 2130768"/>
              <a:gd name="connsiteX1" fmla="*/ 1863344 w 3855281"/>
              <a:gd name="connsiteY1" fmla="*/ 499 h 2130768"/>
              <a:gd name="connsiteX2" fmla="*/ 1866213 w 3855281"/>
              <a:gd name="connsiteY2" fmla="*/ 499 h 2130768"/>
              <a:gd name="connsiteX3" fmla="*/ 1865248 w 3855281"/>
              <a:gd name="connsiteY3" fmla="*/ 2228 h 2130768"/>
              <a:gd name="connsiteX4" fmla="*/ 3855281 w 3855281"/>
              <a:gd name="connsiteY4" fmla="*/ 1809051 h 2130768"/>
              <a:gd name="connsiteX5" fmla="*/ 3680004 w 3855281"/>
              <a:gd name="connsiteY5" fmla="*/ 2122400 h 2130768"/>
              <a:gd name="connsiteX6" fmla="*/ 3684078 w 3855281"/>
              <a:gd name="connsiteY6" fmla="*/ 2126078 h 2130768"/>
              <a:gd name="connsiteX7" fmla="*/ 3677937 w 3855281"/>
              <a:gd name="connsiteY7" fmla="*/ 2126095 h 2130768"/>
              <a:gd name="connsiteX8" fmla="*/ 3675548 w 3855281"/>
              <a:gd name="connsiteY8" fmla="*/ 2130366 h 2130768"/>
              <a:gd name="connsiteX9" fmla="*/ 3670822 w 3855281"/>
              <a:gd name="connsiteY9" fmla="*/ 2126115 h 2130768"/>
              <a:gd name="connsiteX10" fmla="*/ 2009147 w 3855281"/>
              <a:gd name="connsiteY10" fmla="*/ 2130768 h 2130768"/>
              <a:gd name="connsiteX11" fmla="*/ 3702 w 3855281"/>
              <a:gd name="connsiteY11" fmla="*/ 321848 h 2130768"/>
              <a:gd name="connsiteX12" fmla="*/ 0 w 3855281"/>
              <a:gd name="connsiteY12" fmla="*/ 321848 h 2130768"/>
              <a:gd name="connsiteX13" fmla="*/ 179364 w 3855281"/>
              <a:gd name="connsiteY13" fmla="*/ 499 h 2130768"/>
              <a:gd name="connsiteX14" fmla="*/ 1862487 w 3855281"/>
              <a:gd name="connsiteY14" fmla="*/ 499 h 213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55281" h="2130768">
                <a:moveTo>
                  <a:pt x="1862795" y="0"/>
                </a:moveTo>
                <a:lnTo>
                  <a:pt x="1863344" y="499"/>
                </a:lnTo>
                <a:lnTo>
                  <a:pt x="1866213" y="499"/>
                </a:lnTo>
                <a:lnTo>
                  <a:pt x="1865248" y="2228"/>
                </a:lnTo>
                <a:lnTo>
                  <a:pt x="3855281" y="1809051"/>
                </a:lnTo>
                <a:lnTo>
                  <a:pt x="3680004" y="2122400"/>
                </a:lnTo>
                <a:lnTo>
                  <a:pt x="3684078" y="2126078"/>
                </a:lnTo>
                <a:lnTo>
                  <a:pt x="3677937" y="2126095"/>
                </a:lnTo>
                <a:lnTo>
                  <a:pt x="3675548" y="2130366"/>
                </a:lnTo>
                <a:lnTo>
                  <a:pt x="3670822" y="2126115"/>
                </a:lnTo>
                <a:lnTo>
                  <a:pt x="2009147" y="2130768"/>
                </a:lnTo>
                <a:lnTo>
                  <a:pt x="3702" y="321848"/>
                </a:lnTo>
                <a:lnTo>
                  <a:pt x="0" y="321848"/>
                </a:lnTo>
                <a:lnTo>
                  <a:pt x="179364" y="499"/>
                </a:lnTo>
                <a:lnTo>
                  <a:pt x="1862487" y="49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8" name="Shape">
            <a:extLst>
              <a:ext uri="{FF2B5EF4-FFF2-40B4-BE49-F238E27FC236}">
                <a16:creationId xmlns:a16="http://schemas.microsoft.com/office/drawing/2014/main" id="{45336AA9-499B-8242-9557-C041E2A60D44}"/>
              </a:ext>
            </a:extLst>
          </p:cNvPr>
          <p:cNvSpPr/>
          <p:nvPr/>
        </p:nvSpPr>
        <p:spPr>
          <a:xfrm>
            <a:off x="3693214" y="2947175"/>
            <a:ext cx="1866213" cy="321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24" y="21600"/>
                </a:moveTo>
                <a:lnTo>
                  <a:pt x="0" y="21600"/>
                </a:lnTo>
                <a:lnTo>
                  <a:pt x="2076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7" name="Shape">
            <a:extLst>
              <a:ext uri="{FF2B5EF4-FFF2-40B4-BE49-F238E27FC236}">
                <a16:creationId xmlns:a16="http://schemas.microsoft.com/office/drawing/2014/main" id="{24C90BD9-DFA4-C443-A2E3-D1043E442177}"/>
              </a:ext>
            </a:extLst>
          </p:cNvPr>
          <p:cNvSpPr/>
          <p:nvPr/>
        </p:nvSpPr>
        <p:spPr>
          <a:xfrm>
            <a:off x="3696916" y="3268524"/>
            <a:ext cx="3680376" cy="1808920"/>
          </a:xfrm>
          <a:custGeom>
            <a:avLst/>
            <a:gdLst>
              <a:gd name="connsiteX0" fmla="*/ 21558 w 21558"/>
              <a:gd name="connsiteY0" fmla="*/ 21572 h 21600"/>
              <a:gd name="connsiteX1" fmla="*/ 11747 w 21558"/>
              <a:gd name="connsiteY1" fmla="*/ 21600 h 21600"/>
              <a:gd name="connsiteX2" fmla="*/ 0 w 21558"/>
              <a:gd name="connsiteY2" fmla="*/ 0 h 21600"/>
              <a:gd name="connsiteX3" fmla="*/ 9853 w 21558"/>
              <a:gd name="connsiteY3" fmla="*/ 0 h 21600"/>
              <a:gd name="connsiteX4" fmla="*/ 21558 w 21558"/>
              <a:gd name="connsiteY4" fmla="*/ 21572 h 21600"/>
              <a:gd name="connsiteX0" fmla="*/ 21558 w 21558"/>
              <a:gd name="connsiteY0" fmla="*/ 21544 h 21600"/>
              <a:gd name="connsiteX1" fmla="*/ 11747 w 21558"/>
              <a:gd name="connsiteY1" fmla="*/ 21600 h 21600"/>
              <a:gd name="connsiteX2" fmla="*/ 0 w 21558"/>
              <a:gd name="connsiteY2" fmla="*/ 0 h 21600"/>
              <a:gd name="connsiteX3" fmla="*/ 9853 w 21558"/>
              <a:gd name="connsiteY3" fmla="*/ 0 h 21600"/>
              <a:gd name="connsiteX4" fmla="*/ 21558 w 21558"/>
              <a:gd name="connsiteY4" fmla="*/ 21544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58" h="21600" extrusionOk="0">
                <a:moveTo>
                  <a:pt x="21558" y="21544"/>
                </a:moveTo>
                <a:lnTo>
                  <a:pt x="11747" y="21600"/>
                </a:lnTo>
                <a:lnTo>
                  <a:pt x="0" y="0"/>
                </a:lnTo>
                <a:lnTo>
                  <a:pt x="9853" y="0"/>
                </a:lnTo>
                <a:lnTo>
                  <a:pt x="21558" y="215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9" name="Shape">
            <a:extLst>
              <a:ext uri="{FF2B5EF4-FFF2-40B4-BE49-F238E27FC236}">
                <a16:creationId xmlns:a16="http://schemas.microsoft.com/office/drawing/2014/main" id="{5BD39843-5232-4F49-BD6E-C6BAD15DECA0}"/>
              </a:ext>
            </a:extLst>
          </p:cNvPr>
          <p:cNvSpPr/>
          <p:nvPr/>
        </p:nvSpPr>
        <p:spPr>
          <a:xfrm>
            <a:off x="4859405" y="4358366"/>
            <a:ext cx="2467805" cy="1121051"/>
          </a:xfrm>
          <a:custGeom>
            <a:avLst/>
            <a:gdLst>
              <a:gd name="connsiteX0" fmla="*/ 650 w 21600"/>
              <a:gd name="connsiteY0" fmla="*/ 0 h 21464"/>
              <a:gd name="connsiteX1" fmla="*/ 21600 w 21600"/>
              <a:gd name="connsiteY1" fmla="*/ 14286 h 21464"/>
              <a:gd name="connsiteX2" fmla="*/ 20908 w 21600"/>
              <a:gd name="connsiteY2" fmla="*/ 21464 h 21464"/>
              <a:gd name="connsiteX3" fmla="*/ 0 w 21600"/>
              <a:gd name="connsiteY3" fmla="*/ 7306 h 21464"/>
              <a:gd name="connsiteX4" fmla="*/ 650 w 21600"/>
              <a:gd name="connsiteY4" fmla="*/ 0 h 21464"/>
              <a:gd name="connsiteX0" fmla="*/ 650 w 21600"/>
              <a:gd name="connsiteY0" fmla="*/ 0 h 21419"/>
              <a:gd name="connsiteX1" fmla="*/ 21600 w 21600"/>
              <a:gd name="connsiteY1" fmla="*/ 14286 h 21419"/>
              <a:gd name="connsiteX2" fmla="*/ 20783 w 21600"/>
              <a:gd name="connsiteY2" fmla="*/ 21419 h 21419"/>
              <a:gd name="connsiteX3" fmla="*/ 0 w 21600"/>
              <a:gd name="connsiteY3" fmla="*/ 7306 h 21419"/>
              <a:gd name="connsiteX4" fmla="*/ 650 w 21600"/>
              <a:gd name="connsiteY4" fmla="*/ 0 h 2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419" extrusionOk="0">
                <a:moveTo>
                  <a:pt x="650" y="0"/>
                </a:moveTo>
                <a:lnTo>
                  <a:pt x="21600" y="14286"/>
                </a:lnTo>
                <a:cubicBezTo>
                  <a:pt x="21369" y="16679"/>
                  <a:pt x="21014" y="19026"/>
                  <a:pt x="20783" y="21419"/>
                </a:cubicBezTo>
                <a:lnTo>
                  <a:pt x="0" y="7306"/>
                </a:lnTo>
                <a:cubicBezTo>
                  <a:pt x="217" y="4871"/>
                  <a:pt x="433" y="2435"/>
                  <a:pt x="65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0" name="Shape">
            <a:extLst>
              <a:ext uri="{FF2B5EF4-FFF2-40B4-BE49-F238E27FC236}">
                <a16:creationId xmlns:a16="http://schemas.microsoft.com/office/drawing/2014/main" id="{444E1CB8-683A-344C-B03E-7F2E5ABA5A30}"/>
              </a:ext>
            </a:extLst>
          </p:cNvPr>
          <p:cNvSpPr/>
          <p:nvPr/>
        </p:nvSpPr>
        <p:spPr>
          <a:xfrm>
            <a:off x="3176076" y="4734405"/>
            <a:ext cx="4061450" cy="748151"/>
          </a:xfrm>
          <a:custGeom>
            <a:avLst/>
            <a:gdLst>
              <a:gd name="connsiteX0" fmla="*/ 21487 w 21487"/>
              <a:gd name="connsiteY0" fmla="*/ 21600 h 21600"/>
              <a:gd name="connsiteX1" fmla="*/ 12557 w 21487"/>
              <a:gd name="connsiteY1" fmla="*/ 21600 h 21600"/>
              <a:gd name="connsiteX2" fmla="*/ 0 w 21487"/>
              <a:gd name="connsiteY2" fmla="*/ 137 h 21600"/>
              <a:gd name="connsiteX3" fmla="*/ 8817 w 21487"/>
              <a:gd name="connsiteY3" fmla="*/ 0 h 21600"/>
              <a:gd name="connsiteX4" fmla="*/ 21487 w 21487"/>
              <a:gd name="connsiteY4" fmla="*/ 21600 h 21600"/>
              <a:gd name="connsiteX0" fmla="*/ 21487 w 21487"/>
              <a:gd name="connsiteY0" fmla="*/ 21600 h 21600"/>
              <a:gd name="connsiteX1" fmla="*/ 12557 w 21487"/>
              <a:gd name="connsiteY1" fmla="*/ 21600 h 21600"/>
              <a:gd name="connsiteX2" fmla="*/ 0 w 21487"/>
              <a:gd name="connsiteY2" fmla="*/ 137 h 21600"/>
              <a:gd name="connsiteX3" fmla="*/ 8817 w 21487"/>
              <a:gd name="connsiteY3" fmla="*/ 0 h 21600"/>
              <a:gd name="connsiteX4" fmla="*/ 21487 w 21487"/>
              <a:gd name="connsiteY4" fmla="*/ 21600 h 21600"/>
              <a:gd name="connsiteX0" fmla="*/ 21500 w 21500"/>
              <a:gd name="connsiteY0" fmla="*/ 21600 h 21600"/>
              <a:gd name="connsiteX1" fmla="*/ 12570 w 21500"/>
              <a:gd name="connsiteY1" fmla="*/ 21600 h 21600"/>
              <a:gd name="connsiteX2" fmla="*/ 0 w 21500"/>
              <a:gd name="connsiteY2" fmla="*/ 137 h 21600"/>
              <a:gd name="connsiteX3" fmla="*/ 8830 w 21500"/>
              <a:gd name="connsiteY3" fmla="*/ 0 h 21600"/>
              <a:gd name="connsiteX4" fmla="*/ 21500 w 21500"/>
              <a:gd name="connsiteY4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00" h="21600" extrusionOk="0">
                <a:moveTo>
                  <a:pt x="21500" y="21600"/>
                </a:moveTo>
                <a:lnTo>
                  <a:pt x="12570" y="21600"/>
                </a:lnTo>
                <a:lnTo>
                  <a:pt x="0" y="137"/>
                </a:lnTo>
                <a:lnTo>
                  <a:pt x="8830" y="0"/>
                </a:lnTo>
                <a:lnTo>
                  <a:pt x="21500" y="216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1" name="Shape">
            <a:extLst>
              <a:ext uri="{FF2B5EF4-FFF2-40B4-BE49-F238E27FC236}">
                <a16:creationId xmlns:a16="http://schemas.microsoft.com/office/drawing/2014/main" id="{3A010230-B920-5B41-B6CD-9BCB44A44A5C}"/>
              </a:ext>
            </a:extLst>
          </p:cNvPr>
          <p:cNvSpPr/>
          <p:nvPr/>
        </p:nvSpPr>
        <p:spPr>
          <a:xfrm>
            <a:off x="3177968" y="4358367"/>
            <a:ext cx="1761171" cy="38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9" y="21600"/>
                </a:moveTo>
                <a:lnTo>
                  <a:pt x="0" y="21600"/>
                </a:lnTo>
                <a:lnTo>
                  <a:pt x="906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6" name="Shape">
            <a:extLst>
              <a:ext uri="{FF2B5EF4-FFF2-40B4-BE49-F238E27FC236}">
                <a16:creationId xmlns:a16="http://schemas.microsoft.com/office/drawing/2014/main" id="{EA7978B8-ACAE-5740-9339-F3E6EB9222F5}"/>
              </a:ext>
            </a:extLst>
          </p:cNvPr>
          <p:cNvSpPr/>
          <p:nvPr/>
        </p:nvSpPr>
        <p:spPr>
          <a:xfrm>
            <a:off x="5357612" y="2946676"/>
            <a:ext cx="2190883" cy="2130366"/>
          </a:xfrm>
          <a:custGeom>
            <a:avLst/>
            <a:gdLst>
              <a:gd name="connsiteX0" fmla="*/ 1909 w 21600"/>
              <a:gd name="connsiteY0" fmla="*/ 0 h 21600"/>
              <a:gd name="connsiteX1" fmla="*/ 21600 w 21600"/>
              <a:gd name="connsiteY1" fmla="*/ 18342 h 21600"/>
              <a:gd name="connsiteX2" fmla="*/ 19828 w 21600"/>
              <a:gd name="connsiteY2" fmla="*/ 21600 h 21600"/>
              <a:gd name="connsiteX3" fmla="*/ 0 w 21600"/>
              <a:gd name="connsiteY3" fmla="*/ 3258 h 21600"/>
              <a:gd name="connsiteX4" fmla="*/ 1909 w 21600"/>
              <a:gd name="connsiteY4" fmla="*/ 0 h 21600"/>
              <a:gd name="connsiteX0" fmla="*/ 1909 w 21600"/>
              <a:gd name="connsiteY0" fmla="*/ 0 h 21600"/>
              <a:gd name="connsiteX1" fmla="*/ 21600 w 21600"/>
              <a:gd name="connsiteY1" fmla="*/ 18342 h 21600"/>
              <a:gd name="connsiteX2" fmla="*/ 19828 w 21600"/>
              <a:gd name="connsiteY2" fmla="*/ 21600 h 21600"/>
              <a:gd name="connsiteX3" fmla="*/ 0 w 21600"/>
              <a:gd name="connsiteY3" fmla="*/ 3258 h 21600"/>
              <a:gd name="connsiteX4" fmla="*/ 1909 w 21600"/>
              <a:gd name="connsiteY4" fmla="*/ 0 h 21600"/>
              <a:gd name="connsiteX0" fmla="*/ 1886 w 21600"/>
              <a:gd name="connsiteY0" fmla="*/ 0 h 21528"/>
              <a:gd name="connsiteX1" fmla="*/ 21600 w 21600"/>
              <a:gd name="connsiteY1" fmla="*/ 18270 h 21528"/>
              <a:gd name="connsiteX2" fmla="*/ 19828 w 21600"/>
              <a:gd name="connsiteY2" fmla="*/ 21528 h 21528"/>
              <a:gd name="connsiteX3" fmla="*/ 0 w 21600"/>
              <a:gd name="connsiteY3" fmla="*/ 3186 h 21528"/>
              <a:gd name="connsiteX4" fmla="*/ 1886 w 21600"/>
              <a:gd name="connsiteY4" fmla="*/ 0 h 21528"/>
              <a:gd name="connsiteX0" fmla="*/ 1956 w 21600"/>
              <a:gd name="connsiteY0" fmla="*/ 0 h 21625"/>
              <a:gd name="connsiteX1" fmla="*/ 21600 w 21600"/>
              <a:gd name="connsiteY1" fmla="*/ 18367 h 21625"/>
              <a:gd name="connsiteX2" fmla="*/ 19828 w 21600"/>
              <a:gd name="connsiteY2" fmla="*/ 21625 h 21625"/>
              <a:gd name="connsiteX3" fmla="*/ 0 w 21600"/>
              <a:gd name="connsiteY3" fmla="*/ 3283 h 21625"/>
              <a:gd name="connsiteX4" fmla="*/ 1956 w 21600"/>
              <a:gd name="connsiteY4" fmla="*/ 0 h 21625"/>
              <a:gd name="connsiteX0" fmla="*/ 1956 w 21600"/>
              <a:gd name="connsiteY0" fmla="*/ 0 h 21625"/>
              <a:gd name="connsiteX1" fmla="*/ 21600 w 21600"/>
              <a:gd name="connsiteY1" fmla="*/ 18367 h 21625"/>
              <a:gd name="connsiteX2" fmla="*/ 19828 w 21600"/>
              <a:gd name="connsiteY2" fmla="*/ 21625 h 21625"/>
              <a:gd name="connsiteX3" fmla="*/ 0 w 21600"/>
              <a:gd name="connsiteY3" fmla="*/ 3283 h 21625"/>
              <a:gd name="connsiteX4" fmla="*/ 1956 w 21600"/>
              <a:gd name="connsiteY4" fmla="*/ 0 h 21625"/>
              <a:gd name="connsiteX0" fmla="*/ 1956 w 21600"/>
              <a:gd name="connsiteY0" fmla="*/ 0 h 21601"/>
              <a:gd name="connsiteX1" fmla="*/ 21600 w 21600"/>
              <a:gd name="connsiteY1" fmla="*/ 18343 h 21601"/>
              <a:gd name="connsiteX2" fmla="*/ 19828 w 21600"/>
              <a:gd name="connsiteY2" fmla="*/ 21601 h 21601"/>
              <a:gd name="connsiteX3" fmla="*/ 0 w 21600"/>
              <a:gd name="connsiteY3" fmla="*/ 3259 h 21601"/>
              <a:gd name="connsiteX4" fmla="*/ 1956 w 21600"/>
              <a:gd name="connsiteY4" fmla="*/ 0 h 2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1" extrusionOk="0">
                <a:moveTo>
                  <a:pt x="1956" y="0"/>
                </a:moveTo>
                <a:lnTo>
                  <a:pt x="21600" y="18343"/>
                </a:lnTo>
                <a:lnTo>
                  <a:pt x="19828" y="21601"/>
                </a:lnTo>
                <a:lnTo>
                  <a:pt x="0" y="3259"/>
                </a:lnTo>
                <a:cubicBezTo>
                  <a:pt x="589" y="2173"/>
                  <a:pt x="1367" y="1086"/>
                  <a:pt x="195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Toppling 3D Blocks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D09F2D-E149-E147-9820-256D89304724}"/>
              </a:ext>
            </a:extLst>
          </p:cNvPr>
          <p:cNvGrpSpPr/>
          <p:nvPr/>
        </p:nvGrpSpPr>
        <p:grpSpPr>
          <a:xfrm>
            <a:off x="9249462" y="3075867"/>
            <a:ext cx="2202816" cy="1260003"/>
            <a:chOff x="8921977" y="1394910"/>
            <a:chExt cx="2937088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64B0F25-056C-2C46-BB49-67E1CD52897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637F24-238B-BC4D-AFA3-AFC1685C3CE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035DFF-8F8E-474F-AC43-386F29D66869}"/>
              </a:ext>
            </a:extLst>
          </p:cNvPr>
          <p:cNvGrpSpPr/>
          <p:nvPr/>
        </p:nvGrpSpPr>
        <p:grpSpPr>
          <a:xfrm>
            <a:off x="1950793" y="1202129"/>
            <a:ext cx="2202816" cy="1260003"/>
            <a:chOff x="332936" y="2555951"/>
            <a:chExt cx="2937088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664A48-BE89-8044-A7F9-89629D58BCC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9723A1-94D2-3846-AE39-B462D7A628F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67EDCB-6694-104A-B721-4034BDC3196A}"/>
              </a:ext>
            </a:extLst>
          </p:cNvPr>
          <p:cNvGrpSpPr/>
          <p:nvPr/>
        </p:nvGrpSpPr>
        <p:grpSpPr>
          <a:xfrm>
            <a:off x="9310547" y="1294653"/>
            <a:ext cx="2202816" cy="1260003"/>
            <a:chOff x="8921977" y="1394910"/>
            <a:chExt cx="2937088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22E012-CC76-6948-9B4C-637D8E9A27E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6C5A2C-2C9A-BA4B-95B4-BA8794362EC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D56360-B1E5-9E4D-A615-893D17B17810}"/>
              </a:ext>
            </a:extLst>
          </p:cNvPr>
          <p:cNvGrpSpPr/>
          <p:nvPr/>
        </p:nvGrpSpPr>
        <p:grpSpPr>
          <a:xfrm>
            <a:off x="942875" y="2677638"/>
            <a:ext cx="2202816" cy="1260003"/>
            <a:chOff x="332936" y="2555951"/>
            <a:chExt cx="2937088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62B1E7F-BF5C-E04D-A46E-64FAC7C9C8F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9E0E9B-4F03-AF4A-A16F-39624743B61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1259E1-229B-6B45-B51A-8AD8E89A5213}"/>
              </a:ext>
            </a:extLst>
          </p:cNvPr>
          <p:cNvGrpSpPr/>
          <p:nvPr/>
        </p:nvGrpSpPr>
        <p:grpSpPr>
          <a:xfrm>
            <a:off x="641539" y="4392138"/>
            <a:ext cx="2202816" cy="1260003"/>
            <a:chOff x="332936" y="2555951"/>
            <a:chExt cx="2937088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52DAD6-10F6-704F-BC8A-9C5F5939EE1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C54B690-27A3-474C-BAE0-A5FC91505E1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Graphic 45" descr="Trophy">
            <a:extLst>
              <a:ext uri="{FF2B5EF4-FFF2-40B4-BE49-F238E27FC236}">
                <a16:creationId xmlns:a16="http://schemas.microsoft.com/office/drawing/2014/main" id="{C5AB3BBB-B782-2343-BAE8-4271A00E55CA}"/>
              </a:ext>
            </a:extLst>
          </p:cNvPr>
          <p:cNvSpPr/>
          <p:nvPr/>
        </p:nvSpPr>
        <p:spPr>
          <a:xfrm>
            <a:off x="2177623" y="1163610"/>
            <a:ext cx="397723" cy="443177"/>
          </a:xfrm>
          <a:custGeom>
            <a:avLst/>
            <a:gdLst>
              <a:gd name="connsiteX0" fmla="*/ 340337 w 397723"/>
              <a:gd name="connsiteY0" fmla="*/ 215907 h 443177"/>
              <a:gd name="connsiteX1" fmla="*/ 260793 w 397723"/>
              <a:gd name="connsiteY1" fmla="*/ 253975 h 443177"/>
              <a:gd name="connsiteX2" fmla="*/ 294883 w 397723"/>
              <a:gd name="connsiteY2" fmla="*/ 219316 h 443177"/>
              <a:gd name="connsiteX3" fmla="*/ 307951 w 397723"/>
              <a:gd name="connsiteY3" fmla="*/ 202271 h 443177"/>
              <a:gd name="connsiteX4" fmla="*/ 323292 w 397723"/>
              <a:gd name="connsiteY4" fmla="*/ 148294 h 443177"/>
              <a:gd name="connsiteX5" fmla="*/ 323292 w 397723"/>
              <a:gd name="connsiteY5" fmla="*/ 74431 h 443177"/>
              <a:gd name="connsiteX6" fmla="*/ 363065 w 397723"/>
              <a:gd name="connsiteY6" fmla="*/ 74431 h 443177"/>
              <a:gd name="connsiteX7" fmla="*/ 363065 w 397723"/>
              <a:gd name="connsiteY7" fmla="*/ 160794 h 443177"/>
              <a:gd name="connsiteX8" fmla="*/ 340337 w 397723"/>
              <a:gd name="connsiteY8" fmla="*/ 215907 h 443177"/>
              <a:gd name="connsiteX9" fmla="*/ 57954 w 397723"/>
              <a:gd name="connsiteY9" fmla="*/ 215907 h 443177"/>
              <a:gd name="connsiteX10" fmla="*/ 34091 w 397723"/>
              <a:gd name="connsiteY10" fmla="*/ 160794 h 443177"/>
              <a:gd name="connsiteX11" fmla="*/ 34091 w 397723"/>
              <a:gd name="connsiteY11" fmla="*/ 73863 h 443177"/>
              <a:gd name="connsiteX12" fmla="*/ 73863 w 397723"/>
              <a:gd name="connsiteY12" fmla="*/ 73863 h 443177"/>
              <a:gd name="connsiteX13" fmla="*/ 73863 w 397723"/>
              <a:gd name="connsiteY13" fmla="*/ 147726 h 443177"/>
              <a:gd name="connsiteX14" fmla="*/ 89204 w 397723"/>
              <a:gd name="connsiteY14" fmla="*/ 201703 h 443177"/>
              <a:gd name="connsiteX15" fmla="*/ 102272 w 397723"/>
              <a:gd name="connsiteY15" fmla="*/ 218748 h 443177"/>
              <a:gd name="connsiteX16" fmla="*/ 136362 w 397723"/>
              <a:gd name="connsiteY16" fmla="*/ 253407 h 443177"/>
              <a:gd name="connsiteX17" fmla="*/ 57954 w 397723"/>
              <a:gd name="connsiteY17" fmla="*/ 215907 h 443177"/>
              <a:gd name="connsiteX18" fmla="*/ 397723 w 397723"/>
              <a:gd name="connsiteY18" fmla="*/ 159089 h 443177"/>
              <a:gd name="connsiteX19" fmla="*/ 397723 w 397723"/>
              <a:gd name="connsiteY19" fmla="*/ 39772 h 443177"/>
              <a:gd name="connsiteX20" fmla="*/ 323860 w 397723"/>
              <a:gd name="connsiteY20" fmla="*/ 39772 h 443177"/>
              <a:gd name="connsiteX21" fmla="*/ 323860 w 397723"/>
              <a:gd name="connsiteY21" fmla="*/ 0 h 443177"/>
              <a:gd name="connsiteX22" fmla="*/ 198862 w 397723"/>
              <a:gd name="connsiteY22" fmla="*/ 0 h 443177"/>
              <a:gd name="connsiteX23" fmla="*/ 73863 w 397723"/>
              <a:gd name="connsiteY23" fmla="*/ 0 h 443177"/>
              <a:gd name="connsiteX24" fmla="*/ 73863 w 397723"/>
              <a:gd name="connsiteY24" fmla="*/ 39772 h 443177"/>
              <a:gd name="connsiteX25" fmla="*/ 0 w 397723"/>
              <a:gd name="connsiteY25" fmla="*/ 39772 h 443177"/>
              <a:gd name="connsiteX26" fmla="*/ 0 w 397723"/>
              <a:gd name="connsiteY26" fmla="*/ 158521 h 443177"/>
              <a:gd name="connsiteX27" fmla="*/ 32386 w 397723"/>
              <a:gd name="connsiteY27" fmla="*/ 238066 h 443177"/>
              <a:gd name="connsiteX28" fmla="*/ 168180 w 397723"/>
              <a:gd name="connsiteY28" fmla="*/ 289202 h 443177"/>
              <a:gd name="connsiteX29" fmla="*/ 176135 w 397723"/>
              <a:gd name="connsiteY29" fmla="*/ 317610 h 443177"/>
              <a:gd name="connsiteX30" fmla="*/ 176135 w 397723"/>
              <a:gd name="connsiteY30" fmla="*/ 391473 h 443177"/>
              <a:gd name="connsiteX31" fmla="*/ 147726 w 397723"/>
              <a:gd name="connsiteY31" fmla="*/ 391473 h 443177"/>
              <a:gd name="connsiteX32" fmla="*/ 124999 w 397723"/>
              <a:gd name="connsiteY32" fmla="*/ 414200 h 443177"/>
              <a:gd name="connsiteX33" fmla="*/ 96590 w 397723"/>
              <a:gd name="connsiteY33" fmla="*/ 414200 h 443177"/>
              <a:gd name="connsiteX34" fmla="*/ 73863 w 397723"/>
              <a:gd name="connsiteY34" fmla="*/ 436927 h 443177"/>
              <a:gd name="connsiteX35" fmla="*/ 73863 w 397723"/>
              <a:gd name="connsiteY35" fmla="*/ 448291 h 443177"/>
              <a:gd name="connsiteX36" fmla="*/ 323860 w 397723"/>
              <a:gd name="connsiteY36" fmla="*/ 448291 h 443177"/>
              <a:gd name="connsiteX37" fmla="*/ 323860 w 397723"/>
              <a:gd name="connsiteY37" fmla="*/ 436927 h 443177"/>
              <a:gd name="connsiteX38" fmla="*/ 301133 w 397723"/>
              <a:gd name="connsiteY38" fmla="*/ 414200 h 443177"/>
              <a:gd name="connsiteX39" fmla="*/ 272725 w 397723"/>
              <a:gd name="connsiteY39" fmla="*/ 414200 h 443177"/>
              <a:gd name="connsiteX40" fmla="*/ 249997 w 397723"/>
              <a:gd name="connsiteY40" fmla="*/ 391473 h 443177"/>
              <a:gd name="connsiteX41" fmla="*/ 221589 w 397723"/>
              <a:gd name="connsiteY41" fmla="*/ 391473 h 443177"/>
              <a:gd name="connsiteX42" fmla="*/ 221589 w 397723"/>
              <a:gd name="connsiteY42" fmla="*/ 318179 h 443177"/>
              <a:gd name="connsiteX43" fmla="*/ 229543 w 397723"/>
              <a:gd name="connsiteY43" fmla="*/ 289770 h 443177"/>
              <a:gd name="connsiteX44" fmla="*/ 365337 w 397723"/>
              <a:gd name="connsiteY44" fmla="*/ 238634 h 443177"/>
              <a:gd name="connsiteX45" fmla="*/ 397723 w 397723"/>
              <a:gd name="connsiteY45" fmla="*/ 159089 h 4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7723" h="443177">
                <a:moveTo>
                  <a:pt x="340337" y="215907"/>
                </a:moveTo>
                <a:cubicBezTo>
                  <a:pt x="320451" y="236361"/>
                  <a:pt x="301701" y="249429"/>
                  <a:pt x="260793" y="253975"/>
                </a:cubicBezTo>
                <a:cubicBezTo>
                  <a:pt x="271588" y="243179"/>
                  <a:pt x="284088" y="232384"/>
                  <a:pt x="294883" y="219316"/>
                </a:cubicBezTo>
                <a:cubicBezTo>
                  <a:pt x="299429" y="214202"/>
                  <a:pt x="307951" y="202839"/>
                  <a:pt x="307951" y="202271"/>
                </a:cubicBezTo>
                <a:cubicBezTo>
                  <a:pt x="317610" y="186362"/>
                  <a:pt x="323292" y="168180"/>
                  <a:pt x="323292" y="148294"/>
                </a:cubicBezTo>
                <a:lnTo>
                  <a:pt x="323292" y="74431"/>
                </a:lnTo>
                <a:lnTo>
                  <a:pt x="363065" y="74431"/>
                </a:lnTo>
                <a:lnTo>
                  <a:pt x="363065" y="160794"/>
                </a:lnTo>
                <a:cubicBezTo>
                  <a:pt x="363633" y="161930"/>
                  <a:pt x="364769" y="190339"/>
                  <a:pt x="340337" y="215907"/>
                </a:cubicBezTo>
                <a:close/>
                <a:moveTo>
                  <a:pt x="57954" y="215907"/>
                </a:moveTo>
                <a:cubicBezTo>
                  <a:pt x="32954" y="190339"/>
                  <a:pt x="34091" y="161930"/>
                  <a:pt x="34091" y="160794"/>
                </a:cubicBezTo>
                <a:lnTo>
                  <a:pt x="34091" y="73863"/>
                </a:lnTo>
                <a:lnTo>
                  <a:pt x="73863" y="73863"/>
                </a:lnTo>
                <a:lnTo>
                  <a:pt x="73863" y="147726"/>
                </a:lnTo>
                <a:cubicBezTo>
                  <a:pt x="73863" y="167612"/>
                  <a:pt x="79545" y="185794"/>
                  <a:pt x="89204" y="201703"/>
                </a:cubicBezTo>
                <a:cubicBezTo>
                  <a:pt x="89204" y="202271"/>
                  <a:pt x="97726" y="214202"/>
                  <a:pt x="102272" y="218748"/>
                </a:cubicBezTo>
                <a:cubicBezTo>
                  <a:pt x="113635" y="231816"/>
                  <a:pt x="125567" y="242611"/>
                  <a:pt x="136362" y="253407"/>
                </a:cubicBezTo>
                <a:cubicBezTo>
                  <a:pt x="96590" y="248861"/>
                  <a:pt x="77272" y="235793"/>
                  <a:pt x="57954" y="215907"/>
                </a:cubicBezTo>
                <a:close/>
                <a:moveTo>
                  <a:pt x="397723" y="159089"/>
                </a:moveTo>
                <a:lnTo>
                  <a:pt x="397723" y="39772"/>
                </a:lnTo>
                <a:lnTo>
                  <a:pt x="323860" y="39772"/>
                </a:lnTo>
                <a:lnTo>
                  <a:pt x="323860" y="0"/>
                </a:lnTo>
                <a:lnTo>
                  <a:pt x="198862" y="0"/>
                </a:lnTo>
                <a:lnTo>
                  <a:pt x="73863" y="0"/>
                </a:lnTo>
                <a:lnTo>
                  <a:pt x="73863" y="39772"/>
                </a:lnTo>
                <a:lnTo>
                  <a:pt x="0" y="39772"/>
                </a:lnTo>
                <a:lnTo>
                  <a:pt x="0" y="158521"/>
                </a:lnTo>
                <a:cubicBezTo>
                  <a:pt x="0" y="164203"/>
                  <a:pt x="0" y="203407"/>
                  <a:pt x="32386" y="238066"/>
                </a:cubicBezTo>
                <a:cubicBezTo>
                  <a:pt x="63636" y="271020"/>
                  <a:pt x="101704" y="288065"/>
                  <a:pt x="168180" y="289202"/>
                </a:cubicBezTo>
                <a:cubicBezTo>
                  <a:pt x="173294" y="297724"/>
                  <a:pt x="176135" y="307383"/>
                  <a:pt x="176135" y="317610"/>
                </a:cubicBezTo>
                <a:lnTo>
                  <a:pt x="176135" y="391473"/>
                </a:lnTo>
                <a:lnTo>
                  <a:pt x="147726" y="391473"/>
                </a:lnTo>
                <a:cubicBezTo>
                  <a:pt x="135226" y="391473"/>
                  <a:pt x="124999" y="401700"/>
                  <a:pt x="124999" y="414200"/>
                </a:cubicBezTo>
                <a:lnTo>
                  <a:pt x="96590" y="414200"/>
                </a:lnTo>
                <a:cubicBezTo>
                  <a:pt x="84090" y="414200"/>
                  <a:pt x="73863" y="424428"/>
                  <a:pt x="73863" y="436927"/>
                </a:cubicBezTo>
                <a:lnTo>
                  <a:pt x="73863" y="448291"/>
                </a:lnTo>
                <a:lnTo>
                  <a:pt x="323860" y="448291"/>
                </a:lnTo>
                <a:lnTo>
                  <a:pt x="323860" y="436927"/>
                </a:lnTo>
                <a:cubicBezTo>
                  <a:pt x="323860" y="424428"/>
                  <a:pt x="313633" y="414200"/>
                  <a:pt x="301133" y="414200"/>
                </a:cubicBezTo>
                <a:lnTo>
                  <a:pt x="272725" y="414200"/>
                </a:lnTo>
                <a:cubicBezTo>
                  <a:pt x="272725" y="401700"/>
                  <a:pt x="262497" y="391473"/>
                  <a:pt x="249997" y="391473"/>
                </a:cubicBezTo>
                <a:lnTo>
                  <a:pt x="221589" y="391473"/>
                </a:lnTo>
                <a:lnTo>
                  <a:pt x="221589" y="318179"/>
                </a:lnTo>
                <a:cubicBezTo>
                  <a:pt x="221589" y="307951"/>
                  <a:pt x="224430" y="298292"/>
                  <a:pt x="229543" y="289770"/>
                </a:cubicBezTo>
                <a:cubicBezTo>
                  <a:pt x="296020" y="288633"/>
                  <a:pt x="334088" y="271020"/>
                  <a:pt x="365337" y="238634"/>
                </a:cubicBezTo>
                <a:cubicBezTo>
                  <a:pt x="397723" y="204543"/>
                  <a:pt x="397723" y="164771"/>
                  <a:pt x="397723" y="15908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44" descr="Paperclip">
            <a:extLst>
              <a:ext uri="{FF2B5EF4-FFF2-40B4-BE49-F238E27FC236}">
                <a16:creationId xmlns:a16="http://schemas.microsoft.com/office/drawing/2014/main" id="{1F9589A5-0DE9-F44D-93D7-BF72B46B7DD2}"/>
              </a:ext>
            </a:extLst>
          </p:cNvPr>
          <p:cNvSpPr/>
          <p:nvPr/>
        </p:nvSpPr>
        <p:spPr>
          <a:xfrm>
            <a:off x="1264600" y="2597242"/>
            <a:ext cx="223903" cy="494943"/>
          </a:xfrm>
          <a:custGeom>
            <a:avLst/>
            <a:gdLst>
              <a:gd name="connsiteX0" fmla="*/ 111951 w 223902"/>
              <a:gd name="connsiteY0" fmla="*/ 494943 h 494942"/>
              <a:gd name="connsiteX1" fmla="*/ 0 w 223902"/>
              <a:gd name="connsiteY1" fmla="*/ 382992 h 494942"/>
              <a:gd name="connsiteX2" fmla="*/ 0 w 223902"/>
              <a:gd name="connsiteY2" fmla="*/ 82490 h 494942"/>
              <a:gd name="connsiteX3" fmla="*/ 82490 w 223902"/>
              <a:gd name="connsiteY3" fmla="*/ 0 h 494942"/>
              <a:gd name="connsiteX4" fmla="*/ 164981 w 223902"/>
              <a:gd name="connsiteY4" fmla="*/ 82490 h 494942"/>
              <a:gd name="connsiteX5" fmla="*/ 164981 w 223902"/>
              <a:gd name="connsiteY5" fmla="*/ 359423 h 494942"/>
              <a:gd name="connsiteX6" fmla="*/ 111951 w 223902"/>
              <a:gd name="connsiteY6" fmla="*/ 412452 h 494942"/>
              <a:gd name="connsiteX7" fmla="*/ 58922 w 223902"/>
              <a:gd name="connsiteY7" fmla="*/ 359423 h 494942"/>
              <a:gd name="connsiteX8" fmla="*/ 58922 w 223902"/>
              <a:gd name="connsiteY8" fmla="*/ 218011 h 494942"/>
              <a:gd name="connsiteX9" fmla="*/ 94275 w 223902"/>
              <a:gd name="connsiteY9" fmla="*/ 218011 h 494942"/>
              <a:gd name="connsiteX10" fmla="*/ 94275 w 223902"/>
              <a:gd name="connsiteY10" fmla="*/ 359423 h 494942"/>
              <a:gd name="connsiteX11" fmla="*/ 111951 w 223902"/>
              <a:gd name="connsiteY11" fmla="*/ 377099 h 494942"/>
              <a:gd name="connsiteX12" fmla="*/ 129628 w 223902"/>
              <a:gd name="connsiteY12" fmla="*/ 359423 h 494942"/>
              <a:gd name="connsiteX13" fmla="*/ 129628 w 223902"/>
              <a:gd name="connsiteY13" fmla="*/ 82490 h 494942"/>
              <a:gd name="connsiteX14" fmla="*/ 82490 w 223902"/>
              <a:gd name="connsiteY14" fmla="*/ 35353 h 494942"/>
              <a:gd name="connsiteX15" fmla="*/ 35353 w 223902"/>
              <a:gd name="connsiteY15" fmla="*/ 82490 h 494942"/>
              <a:gd name="connsiteX16" fmla="*/ 35353 w 223902"/>
              <a:gd name="connsiteY16" fmla="*/ 382992 h 494942"/>
              <a:gd name="connsiteX17" fmla="*/ 111951 w 223902"/>
              <a:gd name="connsiteY17" fmla="*/ 459590 h 494942"/>
              <a:gd name="connsiteX18" fmla="*/ 188550 w 223902"/>
              <a:gd name="connsiteY18" fmla="*/ 382992 h 494942"/>
              <a:gd name="connsiteX19" fmla="*/ 188550 w 223902"/>
              <a:gd name="connsiteY19" fmla="*/ 259256 h 494942"/>
              <a:gd name="connsiteX20" fmla="*/ 223903 w 223902"/>
              <a:gd name="connsiteY20" fmla="*/ 259256 h 494942"/>
              <a:gd name="connsiteX21" fmla="*/ 223903 w 223902"/>
              <a:gd name="connsiteY21" fmla="*/ 382992 h 494942"/>
              <a:gd name="connsiteX22" fmla="*/ 111951 w 223902"/>
              <a:gd name="connsiteY22" fmla="*/ 494943 h 4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3902" h="494942">
                <a:moveTo>
                  <a:pt x="111951" y="494943"/>
                </a:moveTo>
                <a:cubicBezTo>
                  <a:pt x="50084" y="494943"/>
                  <a:pt x="0" y="444859"/>
                  <a:pt x="0" y="382992"/>
                </a:cubicBezTo>
                <a:lnTo>
                  <a:pt x="0" y="82490"/>
                </a:lnTo>
                <a:cubicBezTo>
                  <a:pt x="0" y="37121"/>
                  <a:pt x="37121" y="0"/>
                  <a:pt x="82490" y="0"/>
                </a:cubicBezTo>
                <a:cubicBezTo>
                  <a:pt x="127860" y="0"/>
                  <a:pt x="164981" y="37121"/>
                  <a:pt x="164981" y="82490"/>
                </a:cubicBezTo>
                <a:lnTo>
                  <a:pt x="164981" y="359423"/>
                </a:lnTo>
                <a:cubicBezTo>
                  <a:pt x="164981" y="388884"/>
                  <a:pt x="141412" y="412452"/>
                  <a:pt x="111951" y="412452"/>
                </a:cubicBezTo>
                <a:cubicBezTo>
                  <a:pt x="82490" y="412452"/>
                  <a:pt x="58922" y="388884"/>
                  <a:pt x="58922" y="359423"/>
                </a:cubicBezTo>
                <a:lnTo>
                  <a:pt x="58922" y="218011"/>
                </a:lnTo>
                <a:lnTo>
                  <a:pt x="94275" y="218011"/>
                </a:lnTo>
                <a:lnTo>
                  <a:pt x="94275" y="359423"/>
                </a:lnTo>
                <a:cubicBezTo>
                  <a:pt x="94275" y="369440"/>
                  <a:pt x="101935" y="377099"/>
                  <a:pt x="111951" y="377099"/>
                </a:cubicBezTo>
                <a:cubicBezTo>
                  <a:pt x="121968" y="377099"/>
                  <a:pt x="129628" y="369440"/>
                  <a:pt x="129628" y="359423"/>
                </a:cubicBezTo>
                <a:lnTo>
                  <a:pt x="129628" y="82490"/>
                </a:lnTo>
                <a:cubicBezTo>
                  <a:pt x="129628" y="56565"/>
                  <a:pt x="108416" y="35353"/>
                  <a:pt x="82490" y="35353"/>
                </a:cubicBezTo>
                <a:cubicBezTo>
                  <a:pt x="56565" y="35353"/>
                  <a:pt x="35353" y="56565"/>
                  <a:pt x="35353" y="82490"/>
                </a:cubicBezTo>
                <a:lnTo>
                  <a:pt x="35353" y="382992"/>
                </a:lnTo>
                <a:cubicBezTo>
                  <a:pt x="35353" y="425415"/>
                  <a:pt x="69528" y="459590"/>
                  <a:pt x="111951" y="459590"/>
                </a:cubicBezTo>
                <a:cubicBezTo>
                  <a:pt x="154375" y="459590"/>
                  <a:pt x="188550" y="425415"/>
                  <a:pt x="188550" y="382992"/>
                </a:cubicBezTo>
                <a:lnTo>
                  <a:pt x="188550" y="259256"/>
                </a:lnTo>
                <a:lnTo>
                  <a:pt x="223903" y="259256"/>
                </a:lnTo>
                <a:lnTo>
                  <a:pt x="223903" y="382992"/>
                </a:lnTo>
                <a:cubicBezTo>
                  <a:pt x="223903" y="444859"/>
                  <a:pt x="173819" y="494943"/>
                  <a:pt x="111951" y="494943"/>
                </a:cubicBezTo>
                <a:close/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C9D7879-3452-4A47-BA12-CCFC99D3905D}"/>
              </a:ext>
            </a:extLst>
          </p:cNvPr>
          <p:cNvSpPr/>
          <p:nvPr/>
        </p:nvSpPr>
        <p:spPr>
          <a:xfrm>
            <a:off x="886551" y="4408524"/>
            <a:ext cx="384905" cy="334387"/>
          </a:xfrm>
          <a:custGeom>
            <a:avLst/>
            <a:gdLst>
              <a:gd name="connsiteX0" fmla="*/ 0 w 384905"/>
              <a:gd name="connsiteY0" fmla="*/ 180425 h 334387"/>
              <a:gd name="connsiteX1" fmla="*/ 163585 w 384905"/>
              <a:gd name="connsiteY1" fmla="*/ 180425 h 334387"/>
              <a:gd name="connsiteX2" fmla="*/ 163585 w 384905"/>
              <a:gd name="connsiteY2" fmla="*/ 190048 h 334387"/>
              <a:gd name="connsiteX3" fmla="*/ 182830 w 384905"/>
              <a:gd name="connsiteY3" fmla="*/ 209293 h 334387"/>
              <a:gd name="connsiteX4" fmla="*/ 202075 w 384905"/>
              <a:gd name="connsiteY4" fmla="*/ 209293 h 334387"/>
              <a:gd name="connsiteX5" fmla="*/ 221320 w 384905"/>
              <a:gd name="connsiteY5" fmla="*/ 190048 h 334387"/>
              <a:gd name="connsiteX6" fmla="*/ 221320 w 384905"/>
              <a:gd name="connsiteY6" fmla="*/ 180425 h 334387"/>
              <a:gd name="connsiteX7" fmla="*/ 384905 w 384905"/>
              <a:gd name="connsiteY7" fmla="*/ 180425 h 334387"/>
              <a:gd name="connsiteX8" fmla="*/ 384905 w 384905"/>
              <a:gd name="connsiteY8" fmla="*/ 315142 h 334387"/>
              <a:gd name="connsiteX9" fmla="*/ 365660 w 384905"/>
              <a:gd name="connsiteY9" fmla="*/ 334387 h 334387"/>
              <a:gd name="connsiteX10" fmla="*/ 19245 w 384905"/>
              <a:gd name="connsiteY10" fmla="*/ 334387 h 334387"/>
              <a:gd name="connsiteX11" fmla="*/ 0 w 384905"/>
              <a:gd name="connsiteY11" fmla="*/ 315142 h 334387"/>
              <a:gd name="connsiteX12" fmla="*/ 149151 w 384905"/>
              <a:gd name="connsiteY12" fmla="*/ 28868 h 334387"/>
              <a:gd name="connsiteX13" fmla="*/ 144339 w 384905"/>
              <a:gd name="connsiteY13" fmla="*/ 33679 h 334387"/>
              <a:gd name="connsiteX14" fmla="*/ 144339 w 384905"/>
              <a:gd name="connsiteY14" fmla="*/ 64953 h 334387"/>
              <a:gd name="connsiteX15" fmla="*/ 240566 w 384905"/>
              <a:gd name="connsiteY15" fmla="*/ 64953 h 334387"/>
              <a:gd name="connsiteX16" fmla="*/ 240566 w 384905"/>
              <a:gd name="connsiteY16" fmla="*/ 33679 h 334387"/>
              <a:gd name="connsiteX17" fmla="*/ 235754 w 384905"/>
              <a:gd name="connsiteY17" fmla="*/ 28868 h 334387"/>
              <a:gd name="connsiteX18" fmla="*/ 149151 w 384905"/>
              <a:gd name="connsiteY18" fmla="*/ 0 h 334387"/>
              <a:gd name="connsiteX19" fmla="*/ 235754 w 384905"/>
              <a:gd name="connsiteY19" fmla="*/ 0 h 334387"/>
              <a:gd name="connsiteX20" fmla="*/ 269434 w 384905"/>
              <a:gd name="connsiteY20" fmla="*/ 33679 h 334387"/>
              <a:gd name="connsiteX21" fmla="*/ 269434 w 384905"/>
              <a:gd name="connsiteY21" fmla="*/ 64953 h 334387"/>
              <a:gd name="connsiteX22" fmla="*/ 365660 w 384905"/>
              <a:gd name="connsiteY22" fmla="*/ 64953 h 334387"/>
              <a:gd name="connsiteX23" fmla="*/ 384905 w 384905"/>
              <a:gd name="connsiteY23" fmla="*/ 84198 h 334387"/>
              <a:gd name="connsiteX24" fmla="*/ 384905 w 384905"/>
              <a:gd name="connsiteY24" fmla="*/ 161179 h 334387"/>
              <a:gd name="connsiteX25" fmla="*/ 221320 w 384905"/>
              <a:gd name="connsiteY25" fmla="*/ 161179 h 334387"/>
              <a:gd name="connsiteX26" fmla="*/ 221320 w 384905"/>
              <a:gd name="connsiteY26" fmla="*/ 151556 h 334387"/>
              <a:gd name="connsiteX27" fmla="*/ 163585 w 384905"/>
              <a:gd name="connsiteY27" fmla="*/ 151556 h 334387"/>
              <a:gd name="connsiteX28" fmla="*/ 163585 w 384905"/>
              <a:gd name="connsiteY28" fmla="*/ 161179 h 334387"/>
              <a:gd name="connsiteX29" fmla="*/ 0 w 384905"/>
              <a:gd name="connsiteY29" fmla="*/ 161179 h 334387"/>
              <a:gd name="connsiteX30" fmla="*/ 0 w 384905"/>
              <a:gd name="connsiteY30" fmla="*/ 84198 h 334387"/>
              <a:gd name="connsiteX31" fmla="*/ 19245 w 384905"/>
              <a:gd name="connsiteY31" fmla="*/ 64953 h 334387"/>
              <a:gd name="connsiteX32" fmla="*/ 115472 w 384905"/>
              <a:gd name="connsiteY32" fmla="*/ 64953 h 334387"/>
              <a:gd name="connsiteX33" fmla="*/ 115472 w 384905"/>
              <a:gd name="connsiteY33" fmla="*/ 33679 h 334387"/>
              <a:gd name="connsiteX34" fmla="*/ 149151 w 384905"/>
              <a:gd name="connsiteY34" fmla="*/ 0 h 33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84905" h="334387">
                <a:moveTo>
                  <a:pt x="0" y="180425"/>
                </a:moveTo>
                <a:lnTo>
                  <a:pt x="163585" y="180425"/>
                </a:lnTo>
                <a:lnTo>
                  <a:pt x="163585" y="190048"/>
                </a:lnTo>
                <a:cubicBezTo>
                  <a:pt x="163585" y="200633"/>
                  <a:pt x="172245" y="209293"/>
                  <a:pt x="182830" y="209293"/>
                </a:cubicBezTo>
                <a:lnTo>
                  <a:pt x="202075" y="209293"/>
                </a:lnTo>
                <a:cubicBezTo>
                  <a:pt x="212660" y="209293"/>
                  <a:pt x="221320" y="200633"/>
                  <a:pt x="221320" y="190048"/>
                </a:cubicBezTo>
                <a:lnTo>
                  <a:pt x="221320" y="180425"/>
                </a:lnTo>
                <a:lnTo>
                  <a:pt x="384905" y="180425"/>
                </a:lnTo>
                <a:lnTo>
                  <a:pt x="384905" y="315142"/>
                </a:lnTo>
                <a:cubicBezTo>
                  <a:pt x="384905" y="325727"/>
                  <a:pt x="376245" y="334387"/>
                  <a:pt x="365660" y="334387"/>
                </a:cubicBezTo>
                <a:lnTo>
                  <a:pt x="19245" y="334387"/>
                </a:lnTo>
                <a:cubicBezTo>
                  <a:pt x="8660" y="334387"/>
                  <a:pt x="0" y="325727"/>
                  <a:pt x="0" y="315142"/>
                </a:cubicBezTo>
                <a:close/>
                <a:moveTo>
                  <a:pt x="149151" y="28868"/>
                </a:moveTo>
                <a:cubicBezTo>
                  <a:pt x="146264" y="28868"/>
                  <a:pt x="144339" y="30792"/>
                  <a:pt x="144339" y="33679"/>
                </a:cubicBezTo>
                <a:lnTo>
                  <a:pt x="144339" y="64953"/>
                </a:lnTo>
                <a:lnTo>
                  <a:pt x="240566" y="64953"/>
                </a:lnTo>
                <a:lnTo>
                  <a:pt x="240566" y="33679"/>
                </a:lnTo>
                <a:cubicBezTo>
                  <a:pt x="240566" y="30792"/>
                  <a:pt x="238641" y="28868"/>
                  <a:pt x="235754" y="28868"/>
                </a:cubicBezTo>
                <a:close/>
                <a:moveTo>
                  <a:pt x="149151" y="0"/>
                </a:moveTo>
                <a:lnTo>
                  <a:pt x="235754" y="0"/>
                </a:lnTo>
                <a:cubicBezTo>
                  <a:pt x="254518" y="0"/>
                  <a:pt x="269434" y="14915"/>
                  <a:pt x="269434" y="33679"/>
                </a:cubicBezTo>
                <a:lnTo>
                  <a:pt x="269434" y="64953"/>
                </a:lnTo>
                <a:lnTo>
                  <a:pt x="365660" y="64953"/>
                </a:lnTo>
                <a:cubicBezTo>
                  <a:pt x="376245" y="64953"/>
                  <a:pt x="384905" y="73613"/>
                  <a:pt x="384905" y="84198"/>
                </a:cubicBezTo>
                <a:lnTo>
                  <a:pt x="384905" y="161179"/>
                </a:lnTo>
                <a:lnTo>
                  <a:pt x="221320" y="161179"/>
                </a:lnTo>
                <a:lnTo>
                  <a:pt x="221320" y="151556"/>
                </a:lnTo>
                <a:lnTo>
                  <a:pt x="163585" y="151556"/>
                </a:lnTo>
                <a:lnTo>
                  <a:pt x="163585" y="161179"/>
                </a:lnTo>
                <a:lnTo>
                  <a:pt x="0" y="161179"/>
                </a:lnTo>
                <a:lnTo>
                  <a:pt x="0" y="84198"/>
                </a:lnTo>
                <a:cubicBezTo>
                  <a:pt x="0" y="73613"/>
                  <a:pt x="8660" y="64953"/>
                  <a:pt x="19245" y="64953"/>
                </a:cubicBezTo>
                <a:lnTo>
                  <a:pt x="115472" y="64953"/>
                </a:lnTo>
                <a:lnTo>
                  <a:pt x="115472" y="33679"/>
                </a:lnTo>
                <a:cubicBezTo>
                  <a:pt x="115472" y="14915"/>
                  <a:pt x="130387" y="0"/>
                  <a:pt x="14915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1A6B244-B757-4B2D-A138-96360A041E17}"/>
              </a:ext>
            </a:extLst>
          </p:cNvPr>
          <p:cNvSpPr/>
          <p:nvPr/>
        </p:nvSpPr>
        <p:spPr>
          <a:xfrm>
            <a:off x="4719488" y="4896924"/>
            <a:ext cx="321272" cy="279103"/>
          </a:xfrm>
          <a:custGeom>
            <a:avLst/>
            <a:gdLst>
              <a:gd name="connsiteX0" fmla="*/ 0 w 321272"/>
              <a:gd name="connsiteY0" fmla="*/ 150595 h 279103"/>
              <a:gd name="connsiteX1" fmla="*/ 136541 w 321272"/>
              <a:gd name="connsiteY1" fmla="*/ 150595 h 279103"/>
              <a:gd name="connsiteX2" fmla="*/ 136541 w 321272"/>
              <a:gd name="connsiteY2" fmla="*/ 158627 h 279103"/>
              <a:gd name="connsiteX3" fmla="*/ 152605 w 321272"/>
              <a:gd name="connsiteY3" fmla="*/ 174690 h 279103"/>
              <a:gd name="connsiteX4" fmla="*/ 168668 w 321272"/>
              <a:gd name="connsiteY4" fmla="*/ 174690 h 279103"/>
              <a:gd name="connsiteX5" fmla="*/ 184732 w 321272"/>
              <a:gd name="connsiteY5" fmla="*/ 158627 h 279103"/>
              <a:gd name="connsiteX6" fmla="*/ 184732 w 321272"/>
              <a:gd name="connsiteY6" fmla="*/ 150595 h 279103"/>
              <a:gd name="connsiteX7" fmla="*/ 321272 w 321272"/>
              <a:gd name="connsiteY7" fmla="*/ 150595 h 279103"/>
              <a:gd name="connsiteX8" fmla="*/ 321272 w 321272"/>
              <a:gd name="connsiteY8" fmla="*/ 263040 h 279103"/>
              <a:gd name="connsiteX9" fmla="*/ 305208 w 321272"/>
              <a:gd name="connsiteY9" fmla="*/ 279103 h 279103"/>
              <a:gd name="connsiteX10" fmla="*/ 16064 w 321272"/>
              <a:gd name="connsiteY10" fmla="*/ 279103 h 279103"/>
              <a:gd name="connsiteX11" fmla="*/ 0 w 321272"/>
              <a:gd name="connsiteY11" fmla="*/ 263040 h 279103"/>
              <a:gd name="connsiteX12" fmla="*/ 124493 w 321272"/>
              <a:gd name="connsiteY12" fmla="*/ 24095 h 279103"/>
              <a:gd name="connsiteX13" fmla="*/ 120478 w 321272"/>
              <a:gd name="connsiteY13" fmla="*/ 28111 h 279103"/>
              <a:gd name="connsiteX14" fmla="*/ 120478 w 321272"/>
              <a:gd name="connsiteY14" fmla="*/ 54214 h 279103"/>
              <a:gd name="connsiteX15" fmla="*/ 200795 w 321272"/>
              <a:gd name="connsiteY15" fmla="*/ 54214 h 279103"/>
              <a:gd name="connsiteX16" fmla="*/ 200795 w 321272"/>
              <a:gd name="connsiteY16" fmla="*/ 28111 h 279103"/>
              <a:gd name="connsiteX17" fmla="*/ 196779 w 321272"/>
              <a:gd name="connsiteY17" fmla="*/ 24095 h 279103"/>
              <a:gd name="connsiteX18" fmla="*/ 124493 w 321272"/>
              <a:gd name="connsiteY18" fmla="*/ 0 h 279103"/>
              <a:gd name="connsiteX19" fmla="*/ 196779 w 321272"/>
              <a:gd name="connsiteY19" fmla="*/ 0 h 279103"/>
              <a:gd name="connsiteX20" fmla="*/ 224891 w 321272"/>
              <a:gd name="connsiteY20" fmla="*/ 28111 h 279103"/>
              <a:gd name="connsiteX21" fmla="*/ 224891 w 321272"/>
              <a:gd name="connsiteY21" fmla="*/ 54214 h 279103"/>
              <a:gd name="connsiteX22" fmla="*/ 305208 w 321272"/>
              <a:gd name="connsiteY22" fmla="*/ 54214 h 279103"/>
              <a:gd name="connsiteX23" fmla="*/ 321272 w 321272"/>
              <a:gd name="connsiteY23" fmla="*/ 70278 h 279103"/>
              <a:gd name="connsiteX24" fmla="*/ 321272 w 321272"/>
              <a:gd name="connsiteY24" fmla="*/ 134532 h 279103"/>
              <a:gd name="connsiteX25" fmla="*/ 184732 w 321272"/>
              <a:gd name="connsiteY25" fmla="*/ 134532 h 279103"/>
              <a:gd name="connsiteX26" fmla="*/ 184732 w 321272"/>
              <a:gd name="connsiteY26" fmla="*/ 126500 h 279103"/>
              <a:gd name="connsiteX27" fmla="*/ 136541 w 321272"/>
              <a:gd name="connsiteY27" fmla="*/ 126500 h 279103"/>
              <a:gd name="connsiteX28" fmla="*/ 136541 w 321272"/>
              <a:gd name="connsiteY28" fmla="*/ 134532 h 279103"/>
              <a:gd name="connsiteX29" fmla="*/ 0 w 321272"/>
              <a:gd name="connsiteY29" fmla="*/ 134532 h 279103"/>
              <a:gd name="connsiteX30" fmla="*/ 0 w 321272"/>
              <a:gd name="connsiteY30" fmla="*/ 70278 h 279103"/>
              <a:gd name="connsiteX31" fmla="*/ 16064 w 321272"/>
              <a:gd name="connsiteY31" fmla="*/ 54214 h 279103"/>
              <a:gd name="connsiteX32" fmla="*/ 96382 w 321272"/>
              <a:gd name="connsiteY32" fmla="*/ 54214 h 279103"/>
              <a:gd name="connsiteX33" fmla="*/ 96382 w 321272"/>
              <a:gd name="connsiteY33" fmla="*/ 28111 h 279103"/>
              <a:gd name="connsiteX34" fmla="*/ 124493 w 321272"/>
              <a:gd name="connsiteY34" fmla="*/ 0 h 27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1272" h="279103">
                <a:moveTo>
                  <a:pt x="0" y="150595"/>
                </a:moveTo>
                <a:lnTo>
                  <a:pt x="136541" y="150595"/>
                </a:lnTo>
                <a:lnTo>
                  <a:pt x="136541" y="158627"/>
                </a:lnTo>
                <a:cubicBezTo>
                  <a:pt x="136541" y="167462"/>
                  <a:pt x="143770" y="174690"/>
                  <a:pt x="152605" y="174690"/>
                </a:cubicBezTo>
                <a:lnTo>
                  <a:pt x="168668" y="174690"/>
                </a:lnTo>
                <a:cubicBezTo>
                  <a:pt x="177503" y="174690"/>
                  <a:pt x="184732" y="167462"/>
                  <a:pt x="184732" y="158627"/>
                </a:cubicBezTo>
                <a:lnTo>
                  <a:pt x="184732" y="150595"/>
                </a:lnTo>
                <a:lnTo>
                  <a:pt x="321272" y="150595"/>
                </a:lnTo>
                <a:lnTo>
                  <a:pt x="321272" y="263040"/>
                </a:lnTo>
                <a:cubicBezTo>
                  <a:pt x="321272" y="271875"/>
                  <a:pt x="314043" y="279103"/>
                  <a:pt x="305208" y="279103"/>
                </a:cubicBezTo>
                <a:lnTo>
                  <a:pt x="16064" y="279103"/>
                </a:lnTo>
                <a:cubicBezTo>
                  <a:pt x="7229" y="279103"/>
                  <a:pt x="0" y="271875"/>
                  <a:pt x="0" y="263040"/>
                </a:cubicBezTo>
                <a:close/>
                <a:moveTo>
                  <a:pt x="124493" y="24095"/>
                </a:moveTo>
                <a:cubicBezTo>
                  <a:pt x="122084" y="24095"/>
                  <a:pt x="120478" y="25702"/>
                  <a:pt x="120478" y="28111"/>
                </a:cubicBezTo>
                <a:lnTo>
                  <a:pt x="120478" y="54214"/>
                </a:lnTo>
                <a:lnTo>
                  <a:pt x="200795" y="54214"/>
                </a:lnTo>
                <a:lnTo>
                  <a:pt x="200795" y="28111"/>
                </a:lnTo>
                <a:cubicBezTo>
                  <a:pt x="200795" y="25702"/>
                  <a:pt x="199189" y="24095"/>
                  <a:pt x="196779" y="24095"/>
                </a:cubicBezTo>
                <a:close/>
                <a:moveTo>
                  <a:pt x="124493" y="0"/>
                </a:moveTo>
                <a:lnTo>
                  <a:pt x="196779" y="0"/>
                </a:lnTo>
                <a:cubicBezTo>
                  <a:pt x="212441" y="0"/>
                  <a:pt x="224891" y="12449"/>
                  <a:pt x="224891" y="28111"/>
                </a:cubicBezTo>
                <a:lnTo>
                  <a:pt x="224891" y="54214"/>
                </a:lnTo>
                <a:lnTo>
                  <a:pt x="305208" y="54214"/>
                </a:lnTo>
                <a:cubicBezTo>
                  <a:pt x="314043" y="54214"/>
                  <a:pt x="321272" y="61443"/>
                  <a:pt x="321272" y="70278"/>
                </a:cubicBezTo>
                <a:lnTo>
                  <a:pt x="321272" y="134532"/>
                </a:lnTo>
                <a:lnTo>
                  <a:pt x="184732" y="134532"/>
                </a:lnTo>
                <a:lnTo>
                  <a:pt x="184732" y="126500"/>
                </a:lnTo>
                <a:lnTo>
                  <a:pt x="136541" y="126500"/>
                </a:lnTo>
                <a:lnTo>
                  <a:pt x="136541" y="134532"/>
                </a:lnTo>
                <a:lnTo>
                  <a:pt x="0" y="134532"/>
                </a:lnTo>
                <a:lnTo>
                  <a:pt x="0" y="70278"/>
                </a:lnTo>
                <a:cubicBezTo>
                  <a:pt x="0" y="61443"/>
                  <a:pt x="7229" y="54214"/>
                  <a:pt x="16064" y="54214"/>
                </a:cubicBezTo>
                <a:lnTo>
                  <a:pt x="96382" y="54214"/>
                </a:lnTo>
                <a:lnTo>
                  <a:pt x="96382" y="28111"/>
                </a:lnTo>
                <a:cubicBezTo>
                  <a:pt x="96382" y="12449"/>
                  <a:pt x="108831" y="0"/>
                  <a:pt x="124493" y="0"/>
                </a:cubicBezTo>
                <a:close/>
              </a:path>
            </a:pathLst>
          </a:custGeom>
          <a:solidFill>
            <a:schemeClr val="bg1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 descr="Paperclip">
            <a:extLst>
              <a:ext uri="{FF2B5EF4-FFF2-40B4-BE49-F238E27FC236}">
                <a16:creationId xmlns:a16="http://schemas.microsoft.com/office/drawing/2014/main" id="{6B52123E-7ED5-BB4A-B749-2D76C3B76AF5}"/>
              </a:ext>
            </a:extLst>
          </p:cNvPr>
          <p:cNvSpPr/>
          <p:nvPr/>
        </p:nvSpPr>
        <p:spPr>
          <a:xfrm>
            <a:off x="4736737" y="3433969"/>
            <a:ext cx="254489" cy="562555"/>
          </a:xfrm>
          <a:custGeom>
            <a:avLst/>
            <a:gdLst>
              <a:gd name="connsiteX0" fmla="*/ 127245 w 254489"/>
              <a:gd name="connsiteY0" fmla="*/ 562555 h 562555"/>
              <a:gd name="connsiteX1" fmla="*/ 0 w 254489"/>
              <a:gd name="connsiteY1" fmla="*/ 435310 h 562555"/>
              <a:gd name="connsiteX2" fmla="*/ 0 w 254489"/>
              <a:gd name="connsiteY2" fmla="*/ 93759 h 562555"/>
              <a:gd name="connsiteX3" fmla="*/ 93759 w 254489"/>
              <a:gd name="connsiteY3" fmla="*/ 0 h 562555"/>
              <a:gd name="connsiteX4" fmla="*/ 187518 w 254489"/>
              <a:gd name="connsiteY4" fmla="*/ 93759 h 562555"/>
              <a:gd name="connsiteX5" fmla="*/ 187518 w 254489"/>
              <a:gd name="connsiteY5" fmla="*/ 408522 h 562555"/>
              <a:gd name="connsiteX6" fmla="*/ 127245 w 254489"/>
              <a:gd name="connsiteY6" fmla="*/ 468796 h 562555"/>
              <a:gd name="connsiteX7" fmla="*/ 66971 w 254489"/>
              <a:gd name="connsiteY7" fmla="*/ 408522 h 562555"/>
              <a:gd name="connsiteX8" fmla="*/ 66971 w 254489"/>
              <a:gd name="connsiteY8" fmla="*/ 247792 h 562555"/>
              <a:gd name="connsiteX9" fmla="*/ 107153 w 254489"/>
              <a:gd name="connsiteY9" fmla="*/ 247792 h 562555"/>
              <a:gd name="connsiteX10" fmla="*/ 107153 w 254489"/>
              <a:gd name="connsiteY10" fmla="*/ 408522 h 562555"/>
              <a:gd name="connsiteX11" fmla="*/ 127245 w 254489"/>
              <a:gd name="connsiteY11" fmla="*/ 428613 h 562555"/>
              <a:gd name="connsiteX12" fmla="*/ 147336 w 254489"/>
              <a:gd name="connsiteY12" fmla="*/ 408522 h 562555"/>
              <a:gd name="connsiteX13" fmla="*/ 147336 w 254489"/>
              <a:gd name="connsiteY13" fmla="*/ 93759 h 562555"/>
              <a:gd name="connsiteX14" fmla="*/ 93759 w 254489"/>
              <a:gd name="connsiteY14" fmla="*/ 40183 h 562555"/>
              <a:gd name="connsiteX15" fmla="*/ 40183 w 254489"/>
              <a:gd name="connsiteY15" fmla="*/ 93759 h 562555"/>
              <a:gd name="connsiteX16" fmla="*/ 40183 w 254489"/>
              <a:gd name="connsiteY16" fmla="*/ 435310 h 562555"/>
              <a:gd name="connsiteX17" fmla="*/ 127245 w 254489"/>
              <a:gd name="connsiteY17" fmla="*/ 522373 h 562555"/>
              <a:gd name="connsiteX18" fmla="*/ 214307 w 254489"/>
              <a:gd name="connsiteY18" fmla="*/ 435310 h 562555"/>
              <a:gd name="connsiteX19" fmla="*/ 214307 w 254489"/>
              <a:gd name="connsiteY19" fmla="*/ 294672 h 562555"/>
              <a:gd name="connsiteX20" fmla="*/ 254489 w 254489"/>
              <a:gd name="connsiteY20" fmla="*/ 294672 h 562555"/>
              <a:gd name="connsiteX21" fmla="*/ 254489 w 254489"/>
              <a:gd name="connsiteY21" fmla="*/ 435310 h 562555"/>
              <a:gd name="connsiteX22" fmla="*/ 127245 w 254489"/>
              <a:gd name="connsiteY22" fmla="*/ 562555 h 56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4489" h="562555">
                <a:moveTo>
                  <a:pt x="127245" y="562555"/>
                </a:moveTo>
                <a:cubicBezTo>
                  <a:pt x="56925" y="562555"/>
                  <a:pt x="0" y="505630"/>
                  <a:pt x="0" y="435310"/>
                </a:cubicBezTo>
                <a:lnTo>
                  <a:pt x="0" y="93759"/>
                </a:lnTo>
                <a:cubicBezTo>
                  <a:pt x="0" y="42192"/>
                  <a:pt x="42192" y="0"/>
                  <a:pt x="93759" y="0"/>
                </a:cubicBezTo>
                <a:cubicBezTo>
                  <a:pt x="145327" y="0"/>
                  <a:pt x="187518" y="42192"/>
                  <a:pt x="187518" y="93759"/>
                </a:cubicBezTo>
                <a:lnTo>
                  <a:pt x="187518" y="408522"/>
                </a:lnTo>
                <a:cubicBezTo>
                  <a:pt x="187518" y="442008"/>
                  <a:pt x="160730" y="468796"/>
                  <a:pt x="127245" y="468796"/>
                </a:cubicBezTo>
                <a:cubicBezTo>
                  <a:pt x="93759" y="468796"/>
                  <a:pt x="66971" y="442008"/>
                  <a:pt x="66971" y="408522"/>
                </a:cubicBezTo>
                <a:lnTo>
                  <a:pt x="66971" y="247792"/>
                </a:lnTo>
                <a:lnTo>
                  <a:pt x="107153" y="247792"/>
                </a:lnTo>
                <a:lnTo>
                  <a:pt x="107153" y="408522"/>
                </a:lnTo>
                <a:cubicBezTo>
                  <a:pt x="107153" y="419907"/>
                  <a:pt x="115860" y="428613"/>
                  <a:pt x="127245" y="428613"/>
                </a:cubicBezTo>
                <a:cubicBezTo>
                  <a:pt x="138630" y="428613"/>
                  <a:pt x="147336" y="419907"/>
                  <a:pt x="147336" y="408522"/>
                </a:cubicBezTo>
                <a:lnTo>
                  <a:pt x="147336" y="93759"/>
                </a:lnTo>
                <a:cubicBezTo>
                  <a:pt x="147336" y="64292"/>
                  <a:pt x="123226" y="40183"/>
                  <a:pt x="93759" y="40183"/>
                </a:cubicBezTo>
                <a:cubicBezTo>
                  <a:pt x="64292" y="40183"/>
                  <a:pt x="40183" y="64292"/>
                  <a:pt x="40183" y="93759"/>
                </a:cubicBezTo>
                <a:lnTo>
                  <a:pt x="40183" y="435310"/>
                </a:lnTo>
                <a:cubicBezTo>
                  <a:pt x="40183" y="483529"/>
                  <a:pt x="79026" y="522373"/>
                  <a:pt x="127245" y="522373"/>
                </a:cubicBezTo>
                <a:cubicBezTo>
                  <a:pt x="175464" y="522373"/>
                  <a:pt x="214307" y="483529"/>
                  <a:pt x="214307" y="435310"/>
                </a:cubicBezTo>
                <a:lnTo>
                  <a:pt x="214307" y="294672"/>
                </a:lnTo>
                <a:lnTo>
                  <a:pt x="254489" y="294672"/>
                </a:lnTo>
                <a:lnTo>
                  <a:pt x="254489" y="435310"/>
                </a:lnTo>
                <a:cubicBezTo>
                  <a:pt x="254489" y="505630"/>
                  <a:pt x="197564" y="562555"/>
                  <a:pt x="127245" y="56255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7" descr="Trophy">
            <a:extLst>
              <a:ext uri="{FF2B5EF4-FFF2-40B4-BE49-F238E27FC236}">
                <a16:creationId xmlns:a16="http://schemas.microsoft.com/office/drawing/2014/main" id="{1462EA61-AA7F-904B-81EA-FDC26664FBE3}"/>
              </a:ext>
            </a:extLst>
          </p:cNvPr>
          <p:cNvSpPr/>
          <p:nvPr/>
        </p:nvSpPr>
        <p:spPr>
          <a:xfrm>
            <a:off x="5111530" y="2385474"/>
            <a:ext cx="397723" cy="443177"/>
          </a:xfrm>
          <a:custGeom>
            <a:avLst/>
            <a:gdLst>
              <a:gd name="connsiteX0" fmla="*/ 340337 w 397723"/>
              <a:gd name="connsiteY0" fmla="*/ 215907 h 443177"/>
              <a:gd name="connsiteX1" fmla="*/ 260793 w 397723"/>
              <a:gd name="connsiteY1" fmla="*/ 253975 h 443177"/>
              <a:gd name="connsiteX2" fmla="*/ 294883 w 397723"/>
              <a:gd name="connsiteY2" fmla="*/ 219316 h 443177"/>
              <a:gd name="connsiteX3" fmla="*/ 307951 w 397723"/>
              <a:gd name="connsiteY3" fmla="*/ 202271 h 443177"/>
              <a:gd name="connsiteX4" fmla="*/ 323292 w 397723"/>
              <a:gd name="connsiteY4" fmla="*/ 148294 h 443177"/>
              <a:gd name="connsiteX5" fmla="*/ 323292 w 397723"/>
              <a:gd name="connsiteY5" fmla="*/ 74431 h 443177"/>
              <a:gd name="connsiteX6" fmla="*/ 363065 w 397723"/>
              <a:gd name="connsiteY6" fmla="*/ 74431 h 443177"/>
              <a:gd name="connsiteX7" fmla="*/ 363065 w 397723"/>
              <a:gd name="connsiteY7" fmla="*/ 160794 h 443177"/>
              <a:gd name="connsiteX8" fmla="*/ 340337 w 397723"/>
              <a:gd name="connsiteY8" fmla="*/ 215907 h 443177"/>
              <a:gd name="connsiteX9" fmla="*/ 57954 w 397723"/>
              <a:gd name="connsiteY9" fmla="*/ 215907 h 443177"/>
              <a:gd name="connsiteX10" fmla="*/ 34091 w 397723"/>
              <a:gd name="connsiteY10" fmla="*/ 160794 h 443177"/>
              <a:gd name="connsiteX11" fmla="*/ 34091 w 397723"/>
              <a:gd name="connsiteY11" fmla="*/ 73863 h 443177"/>
              <a:gd name="connsiteX12" fmla="*/ 73863 w 397723"/>
              <a:gd name="connsiteY12" fmla="*/ 73863 h 443177"/>
              <a:gd name="connsiteX13" fmla="*/ 73863 w 397723"/>
              <a:gd name="connsiteY13" fmla="*/ 147726 h 443177"/>
              <a:gd name="connsiteX14" fmla="*/ 89204 w 397723"/>
              <a:gd name="connsiteY14" fmla="*/ 201703 h 443177"/>
              <a:gd name="connsiteX15" fmla="*/ 102272 w 397723"/>
              <a:gd name="connsiteY15" fmla="*/ 218748 h 443177"/>
              <a:gd name="connsiteX16" fmla="*/ 136362 w 397723"/>
              <a:gd name="connsiteY16" fmla="*/ 253407 h 443177"/>
              <a:gd name="connsiteX17" fmla="*/ 57954 w 397723"/>
              <a:gd name="connsiteY17" fmla="*/ 215907 h 443177"/>
              <a:gd name="connsiteX18" fmla="*/ 397723 w 397723"/>
              <a:gd name="connsiteY18" fmla="*/ 159089 h 443177"/>
              <a:gd name="connsiteX19" fmla="*/ 397723 w 397723"/>
              <a:gd name="connsiteY19" fmla="*/ 39772 h 443177"/>
              <a:gd name="connsiteX20" fmla="*/ 323860 w 397723"/>
              <a:gd name="connsiteY20" fmla="*/ 39772 h 443177"/>
              <a:gd name="connsiteX21" fmla="*/ 323860 w 397723"/>
              <a:gd name="connsiteY21" fmla="*/ 0 h 443177"/>
              <a:gd name="connsiteX22" fmla="*/ 198862 w 397723"/>
              <a:gd name="connsiteY22" fmla="*/ 0 h 443177"/>
              <a:gd name="connsiteX23" fmla="*/ 73863 w 397723"/>
              <a:gd name="connsiteY23" fmla="*/ 0 h 443177"/>
              <a:gd name="connsiteX24" fmla="*/ 73863 w 397723"/>
              <a:gd name="connsiteY24" fmla="*/ 39772 h 443177"/>
              <a:gd name="connsiteX25" fmla="*/ 0 w 397723"/>
              <a:gd name="connsiteY25" fmla="*/ 39772 h 443177"/>
              <a:gd name="connsiteX26" fmla="*/ 0 w 397723"/>
              <a:gd name="connsiteY26" fmla="*/ 158521 h 443177"/>
              <a:gd name="connsiteX27" fmla="*/ 32386 w 397723"/>
              <a:gd name="connsiteY27" fmla="*/ 238066 h 443177"/>
              <a:gd name="connsiteX28" fmla="*/ 168180 w 397723"/>
              <a:gd name="connsiteY28" fmla="*/ 289202 h 443177"/>
              <a:gd name="connsiteX29" fmla="*/ 176135 w 397723"/>
              <a:gd name="connsiteY29" fmla="*/ 317610 h 443177"/>
              <a:gd name="connsiteX30" fmla="*/ 176135 w 397723"/>
              <a:gd name="connsiteY30" fmla="*/ 391473 h 443177"/>
              <a:gd name="connsiteX31" fmla="*/ 147726 w 397723"/>
              <a:gd name="connsiteY31" fmla="*/ 391473 h 443177"/>
              <a:gd name="connsiteX32" fmla="*/ 124999 w 397723"/>
              <a:gd name="connsiteY32" fmla="*/ 414200 h 443177"/>
              <a:gd name="connsiteX33" fmla="*/ 96590 w 397723"/>
              <a:gd name="connsiteY33" fmla="*/ 414200 h 443177"/>
              <a:gd name="connsiteX34" fmla="*/ 73863 w 397723"/>
              <a:gd name="connsiteY34" fmla="*/ 436927 h 443177"/>
              <a:gd name="connsiteX35" fmla="*/ 73863 w 397723"/>
              <a:gd name="connsiteY35" fmla="*/ 448291 h 443177"/>
              <a:gd name="connsiteX36" fmla="*/ 323860 w 397723"/>
              <a:gd name="connsiteY36" fmla="*/ 448291 h 443177"/>
              <a:gd name="connsiteX37" fmla="*/ 323860 w 397723"/>
              <a:gd name="connsiteY37" fmla="*/ 436927 h 443177"/>
              <a:gd name="connsiteX38" fmla="*/ 301133 w 397723"/>
              <a:gd name="connsiteY38" fmla="*/ 414200 h 443177"/>
              <a:gd name="connsiteX39" fmla="*/ 272725 w 397723"/>
              <a:gd name="connsiteY39" fmla="*/ 414200 h 443177"/>
              <a:gd name="connsiteX40" fmla="*/ 249997 w 397723"/>
              <a:gd name="connsiteY40" fmla="*/ 391473 h 443177"/>
              <a:gd name="connsiteX41" fmla="*/ 221589 w 397723"/>
              <a:gd name="connsiteY41" fmla="*/ 391473 h 443177"/>
              <a:gd name="connsiteX42" fmla="*/ 221589 w 397723"/>
              <a:gd name="connsiteY42" fmla="*/ 318179 h 443177"/>
              <a:gd name="connsiteX43" fmla="*/ 229543 w 397723"/>
              <a:gd name="connsiteY43" fmla="*/ 289770 h 443177"/>
              <a:gd name="connsiteX44" fmla="*/ 365337 w 397723"/>
              <a:gd name="connsiteY44" fmla="*/ 238634 h 443177"/>
              <a:gd name="connsiteX45" fmla="*/ 397723 w 397723"/>
              <a:gd name="connsiteY45" fmla="*/ 159089 h 4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7723" h="443177">
                <a:moveTo>
                  <a:pt x="340337" y="215907"/>
                </a:moveTo>
                <a:cubicBezTo>
                  <a:pt x="320451" y="236361"/>
                  <a:pt x="301701" y="249429"/>
                  <a:pt x="260793" y="253975"/>
                </a:cubicBezTo>
                <a:cubicBezTo>
                  <a:pt x="271588" y="243179"/>
                  <a:pt x="284088" y="232384"/>
                  <a:pt x="294883" y="219316"/>
                </a:cubicBezTo>
                <a:cubicBezTo>
                  <a:pt x="299429" y="214202"/>
                  <a:pt x="307951" y="202839"/>
                  <a:pt x="307951" y="202271"/>
                </a:cubicBezTo>
                <a:cubicBezTo>
                  <a:pt x="317610" y="186362"/>
                  <a:pt x="323292" y="168180"/>
                  <a:pt x="323292" y="148294"/>
                </a:cubicBezTo>
                <a:lnTo>
                  <a:pt x="323292" y="74431"/>
                </a:lnTo>
                <a:lnTo>
                  <a:pt x="363065" y="74431"/>
                </a:lnTo>
                <a:lnTo>
                  <a:pt x="363065" y="160794"/>
                </a:lnTo>
                <a:cubicBezTo>
                  <a:pt x="363633" y="161930"/>
                  <a:pt x="364769" y="190339"/>
                  <a:pt x="340337" y="215907"/>
                </a:cubicBezTo>
                <a:close/>
                <a:moveTo>
                  <a:pt x="57954" y="215907"/>
                </a:moveTo>
                <a:cubicBezTo>
                  <a:pt x="32954" y="190339"/>
                  <a:pt x="34091" y="161930"/>
                  <a:pt x="34091" y="160794"/>
                </a:cubicBezTo>
                <a:lnTo>
                  <a:pt x="34091" y="73863"/>
                </a:lnTo>
                <a:lnTo>
                  <a:pt x="73863" y="73863"/>
                </a:lnTo>
                <a:lnTo>
                  <a:pt x="73863" y="147726"/>
                </a:lnTo>
                <a:cubicBezTo>
                  <a:pt x="73863" y="167612"/>
                  <a:pt x="79545" y="185794"/>
                  <a:pt x="89204" y="201703"/>
                </a:cubicBezTo>
                <a:cubicBezTo>
                  <a:pt x="89204" y="202271"/>
                  <a:pt x="97726" y="214202"/>
                  <a:pt x="102272" y="218748"/>
                </a:cubicBezTo>
                <a:cubicBezTo>
                  <a:pt x="113635" y="231816"/>
                  <a:pt x="125567" y="242611"/>
                  <a:pt x="136362" y="253407"/>
                </a:cubicBezTo>
                <a:cubicBezTo>
                  <a:pt x="96590" y="248861"/>
                  <a:pt x="77272" y="235793"/>
                  <a:pt x="57954" y="215907"/>
                </a:cubicBezTo>
                <a:close/>
                <a:moveTo>
                  <a:pt x="397723" y="159089"/>
                </a:moveTo>
                <a:lnTo>
                  <a:pt x="397723" y="39772"/>
                </a:lnTo>
                <a:lnTo>
                  <a:pt x="323860" y="39772"/>
                </a:lnTo>
                <a:lnTo>
                  <a:pt x="323860" y="0"/>
                </a:lnTo>
                <a:lnTo>
                  <a:pt x="198862" y="0"/>
                </a:lnTo>
                <a:lnTo>
                  <a:pt x="73863" y="0"/>
                </a:lnTo>
                <a:lnTo>
                  <a:pt x="73863" y="39772"/>
                </a:lnTo>
                <a:lnTo>
                  <a:pt x="0" y="39772"/>
                </a:lnTo>
                <a:lnTo>
                  <a:pt x="0" y="158521"/>
                </a:lnTo>
                <a:cubicBezTo>
                  <a:pt x="0" y="164203"/>
                  <a:pt x="0" y="203407"/>
                  <a:pt x="32386" y="238066"/>
                </a:cubicBezTo>
                <a:cubicBezTo>
                  <a:pt x="63636" y="271020"/>
                  <a:pt x="101704" y="288065"/>
                  <a:pt x="168180" y="289202"/>
                </a:cubicBezTo>
                <a:cubicBezTo>
                  <a:pt x="173294" y="297724"/>
                  <a:pt x="176135" y="307383"/>
                  <a:pt x="176135" y="317610"/>
                </a:cubicBezTo>
                <a:lnTo>
                  <a:pt x="176135" y="391473"/>
                </a:lnTo>
                <a:lnTo>
                  <a:pt x="147726" y="391473"/>
                </a:lnTo>
                <a:cubicBezTo>
                  <a:pt x="135226" y="391473"/>
                  <a:pt x="124999" y="401700"/>
                  <a:pt x="124999" y="414200"/>
                </a:cubicBezTo>
                <a:lnTo>
                  <a:pt x="96590" y="414200"/>
                </a:lnTo>
                <a:cubicBezTo>
                  <a:pt x="84090" y="414200"/>
                  <a:pt x="73863" y="424428"/>
                  <a:pt x="73863" y="436927"/>
                </a:cubicBezTo>
                <a:lnTo>
                  <a:pt x="73863" y="448291"/>
                </a:lnTo>
                <a:lnTo>
                  <a:pt x="323860" y="448291"/>
                </a:lnTo>
                <a:lnTo>
                  <a:pt x="323860" y="436927"/>
                </a:lnTo>
                <a:cubicBezTo>
                  <a:pt x="323860" y="424428"/>
                  <a:pt x="313633" y="414200"/>
                  <a:pt x="301133" y="414200"/>
                </a:cubicBezTo>
                <a:lnTo>
                  <a:pt x="272725" y="414200"/>
                </a:lnTo>
                <a:cubicBezTo>
                  <a:pt x="272725" y="401700"/>
                  <a:pt x="262497" y="391473"/>
                  <a:pt x="249997" y="391473"/>
                </a:cubicBezTo>
                <a:lnTo>
                  <a:pt x="221589" y="391473"/>
                </a:lnTo>
                <a:lnTo>
                  <a:pt x="221589" y="318179"/>
                </a:lnTo>
                <a:cubicBezTo>
                  <a:pt x="221589" y="307951"/>
                  <a:pt x="224430" y="298292"/>
                  <a:pt x="229543" y="289770"/>
                </a:cubicBezTo>
                <a:cubicBezTo>
                  <a:pt x="296020" y="288633"/>
                  <a:pt x="334088" y="271020"/>
                  <a:pt x="365337" y="238634"/>
                </a:cubicBezTo>
                <a:cubicBezTo>
                  <a:pt x="397723" y="204543"/>
                  <a:pt x="397723" y="164771"/>
                  <a:pt x="397723" y="159089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9" descr="Coins">
            <a:extLst>
              <a:ext uri="{FF2B5EF4-FFF2-40B4-BE49-F238E27FC236}">
                <a16:creationId xmlns:a16="http://schemas.microsoft.com/office/drawing/2014/main" id="{4F8C45DC-E391-B549-B35E-1B34AC67A095}"/>
              </a:ext>
            </a:extLst>
          </p:cNvPr>
          <p:cNvSpPr/>
          <p:nvPr/>
        </p:nvSpPr>
        <p:spPr>
          <a:xfrm>
            <a:off x="6808109" y="1793956"/>
            <a:ext cx="494943" cy="424237"/>
          </a:xfrm>
          <a:custGeom>
            <a:avLst/>
            <a:gdLst>
              <a:gd name="connsiteX0" fmla="*/ 460179 w 494942"/>
              <a:gd name="connsiteY0" fmla="*/ 353531 h 424236"/>
              <a:gd name="connsiteX1" fmla="*/ 436610 w 494942"/>
              <a:gd name="connsiteY1" fmla="*/ 373564 h 424236"/>
              <a:gd name="connsiteX2" fmla="*/ 436610 w 494942"/>
              <a:gd name="connsiteY2" fmla="*/ 352352 h 424236"/>
              <a:gd name="connsiteX3" fmla="*/ 460179 w 494942"/>
              <a:gd name="connsiteY3" fmla="*/ 342925 h 424236"/>
              <a:gd name="connsiteX4" fmla="*/ 460179 w 494942"/>
              <a:gd name="connsiteY4" fmla="*/ 353531 h 424236"/>
              <a:gd name="connsiteX5" fmla="*/ 413042 w 494942"/>
              <a:gd name="connsiteY5" fmla="*/ 314642 h 424236"/>
              <a:gd name="connsiteX6" fmla="*/ 413042 w 494942"/>
              <a:gd name="connsiteY6" fmla="*/ 293430 h 424236"/>
              <a:gd name="connsiteX7" fmla="*/ 436610 w 494942"/>
              <a:gd name="connsiteY7" fmla="*/ 284003 h 424236"/>
              <a:gd name="connsiteX8" fmla="*/ 436610 w 494942"/>
              <a:gd name="connsiteY8" fmla="*/ 294609 h 424236"/>
              <a:gd name="connsiteX9" fmla="*/ 413042 w 494942"/>
              <a:gd name="connsiteY9" fmla="*/ 314642 h 424236"/>
              <a:gd name="connsiteX10" fmla="*/ 413042 w 494942"/>
              <a:gd name="connsiteY10" fmla="*/ 380635 h 424236"/>
              <a:gd name="connsiteX11" fmla="*/ 389473 w 494942"/>
              <a:gd name="connsiteY11" fmla="*/ 384759 h 424236"/>
              <a:gd name="connsiteX12" fmla="*/ 389473 w 494942"/>
              <a:gd name="connsiteY12" fmla="*/ 361780 h 424236"/>
              <a:gd name="connsiteX13" fmla="*/ 413042 w 494942"/>
              <a:gd name="connsiteY13" fmla="*/ 358244 h 424236"/>
              <a:gd name="connsiteX14" fmla="*/ 413042 w 494942"/>
              <a:gd name="connsiteY14" fmla="*/ 380635 h 424236"/>
              <a:gd name="connsiteX15" fmla="*/ 365904 w 494942"/>
              <a:gd name="connsiteY15" fmla="*/ 302858 h 424236"/>
              <a:gd name="connsiteX16" fmla="*/ 389473 w 494942"/>
              <a:gd name="connsiteY16" fmla="*/ 299323 h 424236"/>
              <a:gd name="connsiteX17" fmla="*/ 389473 w 494942"/>
              <a:gd name="connsiteY17" fmla="*/ 321713 h 424236"/>
              <a:gd name="connsiteX18" fmla="*/ 365904 w 494942"/>
              <a:gd name="connsiteY18" fmla="*/ 325837 h 424236"/>
              <a:gd name="connsiteX19" fmla="*/ 365904 w 494942"/>
              <a:gd name="connsiteY19" fmla="*/ 302858 h 424236"/>
              <a:gd name="connsiteX20" fmla="*/ 365904 w 494942"/>
              <a:gd name="connsiteY20" fmla="*/ 387705 h 424236"/>
              <a:gd name="connsiteX21" fmla="*/ 342336 w 494942"/>
              <a:gd name="connsiteY21" fmla="*/ 388884 h 424236"/>
              <a:gd name="connsiteX22" fmla="*/ 342336 w 494942"/>
              <a:gd name="connsiteY22" fmla="*/ 365315 h 424236"/>
              <a:gd name="connsiteX23" fmla="*/ 365904 w 494942"/>
              <a:gd name="connsiteY23" fmla="*/ 364137 h 424236"/>
              <a:gd name="connsiteX24" fmla="*/ 365904 w 494942"/>
              <a:gd name="connsiteY24" fmla="*/ 387705 h 424236"/>
              <a:gd name="connsiteX25" fmla="*/ 318767 w 494942"/>
              <a:gd name="connsiteY25" fmla="*/ 329962 h 424236"/>
              <a:gd name="connsiteX26" fmla="*/ 318767 w 494942"/>
              <a:gd name="connsiteY26" fmla="*/ 306393 h 424236"/>
              <a:gd name="connsiteX27" fmla="*/ 342336 w 494942"/>
              <a:gd name="connsiteY27" fmla="*/ 305215 h 424236"/>
              <a:gd name="connsiteX28" fmla="*/ 342336 w 494942"/>
              <a:gd name="connsiteY28" fmla="*/ 328784 h 424236"/>
              <a:gd name="connsiteX29" fmla="*/ 318767 w 494942"/>
              <a:gd name="connsiteY29" fmla="*/ 329962 h 424236"/>
              <a:gd name="connsiteX30" fmla="*/ 318767 w 494942"/>
              <a:gd name="connsiteY30" fmla="*/ 388884 h 424236"/>
              <a:gd name="connsiteX31" fmla="*/ 295198 w 494942"/>
              <a:gd name="connsiteY31" fmla="*/ 387705 h 424236"/>
              <a:gd name="connsiteX32" fmla="*/ 295198 w 494942"/>
              <a:gd name="connsiteY32" fmla="*/ 365315 h 424236"/>
              <a:gd name="connsiteX33" fmla="*/ 306982 w 494942"/>
              <a:gd name="connsiteY33" fmla="*/ 365315 h 424236"/>
              <a:gd name="connsiteX34" fmla="*/ 318767 w 494942"/>
              <a:gd name="connsiteY34" fmla="*/ 365315 h 424236"/>
              <a:gd name="connsiteX35" fmla="*/ 318767 w 494942"/>
              <a:gd name="connsiteY35" fmla="*/ 388884 h 424236"/>
              <a:gd name="connsiteX36" fmla="*/ 271629 w 494942"/>
              <a:gd name="connsiteY36" fmla="*/ 305215 h 424236"/>
              <a:gd name="connsiteX37" fmla="*/ 295198 w 494942"/>
              <a:gd name="connsiteY37" fmla="*/ 306393 h 424236"/>
              <a:gd name="connsiteX38" fmla="*/ 295198 w 494942"/>
              <a:gd name="connsiteY38" fmla="*/ 329962 h 424236"/>
              <a:gd name="connsiteX39" fmla="*/ 271629 w 494942"/>
              <a:gd name="connsiteY39" fmla="*/ 328784 h 424236"/>
              <a:gd name="connsiteX40" fmla="*/ 271629 w 494942"/>
              <a:gd name="connsiteY40" fmla="*/ 305215 h 424236"/>
              <a:gd name="connsiteX41" fmla="*/ 271629 w 494942"/>
              <a:gd name="connsiteY41" fmla="*/ 384759 h 424236"/>
              <a:gd name="connsiteX42" fmla="*/ 248061 w 494942"/>
              <a:gd name="connsiteY42" fmla="*/ 380635 h 424236"/>
              <a:gd name="connsiteX43" fmla="*/ 248061 w 494942"/>
              <a:gd name="connsiteY43" fmla="*/ 361780 h 424236"/>
              <a:gd name="connsiteX44" fmla="*/ 271629 w 494942"/>
              <a:gd name="connsiteY44" fmla="*/ 364137 h 424236"/>
              <a:gd name="connsiteX45" fmla="*/ 271629 w 494942"/>
              <a:gd name="connsiteY45" fmla="*/ 384759 h 424236"/>
              <a:gd name="connsiteX46" fmla="*/ 224492 w 494942"/>
              <a:gd name="connsiteY46" fmla="*/ 321713 h 424236"/>
              <a:gd name="connsiteX47" fmla="*/ 224492 w 494942"/>
              <a:gd name="connsiteY47" fmla="*/ 298733 h 424236"/>
              <a:gd name="connsiteX48" fmla="*/ 248061 w 494942"/>
              <a:gd name="connsiteY48" fmla="*/ 302269 h 424236"/>
              <a:gd name="connsiteX49" fmla="*/ 248061 w 494942"/>
              <a:gd name="connsiteY49" fmla="*/ 325837 h 424236"/>
              <a:gd name="connsiteX50" fmla="*/ 224492 w 494942"/>
              <a:gd name="connsiteY50" fmla="*/ 321713 h 424236"/>
              <a:gd name="connsiteX51" fmla="*/ 224492 w 494942"/>
              <a:gd name="connsiteY51" fmla="*/ 373564 h 424236"/>
              <a:gd name="connsiteX52" fmla="*/ 200923 w 494942"/>
              <a:gd name="connsiteY52" fmla="*/ 353531 h 424236"/>
              <a:gd name="connsiteX53" fmla="*/ 200923 w 494942"/>
              <a:gd name="connsiteY53" fmla="*/ 352352 h 424236"/>
              <a:gd name="connsiteX54" fmla="*/ 201512 w 494942"/>
              <a:gd name="connsiteY54" fmla="*/ 352352 h 424236"/>
              <a:gd name="connsiteX55" fmla="*/ 206226 w 494942"/>
              <a:gd name="connsiteY55" fmla="*/ 353531 h 424236"/>
              <a:gd name="connsiteX56" fmla="*/ 224492 w 494942"/>
              <a:gd name="connsiteY56" fmla="*/ 357655 h 424236"/>
              <a:gd name="connsiteX57" fmla="*/ 224492 w 494942"/>
              <a:gd name="connsiteY57" fmla="*/ 373564 h 424236"/>
              <a:gd name="connsiteX58" fmla="*/ 130217 w 494942"/>
              <a:gd name="connsiteY58" fmla="*/ 293430 h 424236"/>
              <a:gd name="connsiteX59" fmla="*/ 142001 w 494942"/>
              <a:gd name="connsiteY59" fmla="*/ 294020 h 424236"/>
              <a:gd name="connsiteX60" fmla="*/ 142001 w 494942"/>
              <a:gd name="connsiteY60" fmla="*/ 294609 h 424236"/>
              <a:gd name="connsiteX61" fmla="*/ 147894 w 494942"/>
              <a:gd name="connsiteY61" fmla="*/ 317588 h 424236"/>
              <a:gd name="connsiteX62" fmla="*/ 130217 w 494942"/>
              <a:gd name="connsiteY62" fmla="*/ 316410 h 424236"/>
              <a:gd name="connsiteX63" fmla="*/ 130217 w 494942"/>
              <a:gd name="connsiteY63" fmla="*/ 293430 h 424236"/>
              <a:gd name="connsiteX64" fmla="*/ 106648 w 494942"/>
              <a:gd name="connsiteY64" fmla="*/ 222724 h 424236"/>
              <a:gd name="connsiteX65" fmla="*/ 130217 w 494942"/>
              <a:gd name="connsiteY65" fmla="*/ 226260 h 424236"/>
              <a:gd name="connsiteX66" fmla="*/ 130217 w 494942"/>
              <a:gd name="connsiteY66" fmla="*/ 249828 h 424236"/>
              <a:gd name="connsiteX67" fmla="*/ 106648 w 494942"/>
              <a:gd name="connsiteY67" fmla="*/ 245704 h 424236"/>
              <a:gd name="connsiteX68" fmla="*/ 106648 w 494942"/>
              <a:gd name="connsiteY68" fmla="*/ 222724 h 424236"/>
              <a:gd name="connsiteX69" fmla="*/ 106648 w 494942"/>
              <a:gd name="connsiteY69" fmla="*/ 314053 h 424236"/>
              <a:gd name="connsiteX70" fmla="*/ 83080 w 494942"/>
              <a:gd name="connsiteY70" fmla="*/ 309929 h 424236"/>
              <a:gd name="connsiteX71" fmla="*/ 83080 w 494942"/>
              <a:gd name="connsiteY71" fmla="*/ 286949 h 424236"/>
              <a:gd name="connsiteX72" fmla="*/ 106648 w 494942"/>
              <a:gd name="connsiteY72" fmla="*/ 290484 h 424236"/>
              <a:gd name="connsiteX73" fmla="*/ 106648 w 494942"/>
              <a:gd name="connsiteY73" fmla="*/ 314053 h 424236"/>
              <a:gd name="connsiteX74" fmla="*/ 59511 w 494942"/>
              <a:gd name="connsiteY74" fmla="*/ 218011 h 424236"/>
              <a:gd name="connsiteX75" fmla="*/ 59511 w 494942"/>
              <a:gd name="connsiteY75" fmla="*/ 207405 h 424236"/>
              <a:gd name="connsiteX76" fmla="*/ 83080 w 494942"/>
              <a:gd name="connsiteY76" fmla="*/ 216243 h 424236"/>
              <a:gd name="connsiteX77" fmla="*/ 83080 w 494942"/>
              <a:gd name="connsiteY77" fmla="*/ 238044 h 424236"/>
              <a:gd name="connsiteX78" fmla="*/ 59511 w 494942"/>
              <a:gd name="connsiteY78" fmla="*/ 218011 h 424236"/>
              <a:gd name="connsiteX79" fmla="*/ 59511 w 494942"/>
              <a:gd name="connsiteY79" fmla="*/ 302858 h 424236"/>
              <a:gd name="connsiteX80" fmla="*/ 35942 w 494942"/>
              <a:gd name="connsiteY80" fmla="*/ 282825 h 424236"/>
              <a:gd name="connsiteX81" fmla="*/ 35942 w 494942"/>
              <a:gd name="connsiteY81" fmla="*/ 272219 h 424236"/>
              <a:gd name="connsiteX82" fmla="*/ 59511 w 494942"/>
              <a:gd name="connsiteY82" fmla="*/ 281057 h 424236"/>
              <a:gd name="connsiteX83" fmla="*/ 59511 w 494942"/>
              <a:gd name="connsiteY83" fmla="*/ 302858 h 424236"/>
              <a:gd name="connsiteX84" fmla="*/ 35942 w 494942"/>
              <a:gd name="connsiteY84" fmla="*/ 119022 h 424236"/>
              <a:gd name="connsiteX85" fmla="*/ 59511 w 494942"/>
              <a:gd name="connsiteY85" fmla="*/ 127860 h 424236"/>
              <a:gd name="connsiteX86" fmla="*/ 59511 w 494942"/>
              <a:gd name="connsiteY86" fmla="*/ 149661 h 424236"/>
              <a:gd name="connsiteX87" fmla="*/ 35942 w 494942"/>
              <a:gd name="connsiteY87" fmla="*/ 129628 h 424236"/>
              <a:gd name="connsiteX88" fmla="*/ 35942 w 494942"/>
              <a:gd name="connsiteY88" fmla="*/ 119022 h 424236"/>
              <a:gd name="connsiteX89" fmla="*/ 106648 w 494942"/>
              <a:gd name="connsiteY89" fmla="*/ 137877 h 424236"/>
              <a:gd name="connsiteX90" fmla="*/ 106648 w 494942"/>
              <a:gd name="connsiteY90" fmla="*/ 161446 h 424236"/>
              <a:gd name="connsiteX91" fmla="*/ 83080 w 494942"/>
              <a:gd name="connsiteY91" fmla="*/ 157321 h 424236"/>
              <a:gd name="connsiteX92" fmla="*/ 83080 w 494942"/>
              <a:gd name="connsiteY92" fmla="*/ 134342 h 424236"/>
              <a:gd name="connsiteX93" fmla="*/ 106648 w 494942"/>
              <a:gd name="connsiteY93" fmla="*/ 137877 h 424236"/>
              <a:gd name="connsiteX94" fmla="*/ 165570 w 494942"/>
              <a:gd name="connsiteY94" fmla="*/ 35353 h 424236"/>
              <a:gd name="connsiteX95" fmla="*/ 295198 w 494942"/>
              <a:gd name="connsiteY95" fmla="*/ 70706 h 424236"/>
              <a:gd name="connsiteX96" fmla="*/ 165570 w 494942"/>
              <a:gd name="connsiteY96" fmla="*/ 106059 h 424236"/>
              <a:gd name="connsiteX97" fmla="*/ 35942 w 494942"/>
              <a:gd name="connsiteY97" fmla="*/ 70706 h 424236"/>
              <a:gd name="connsiteX98" fmla="*/ 165570 w 494942"/>
              <a:gd name="connsiteY98" fmla="*/ 35353 h 424236"/>
              <a:gd name="connsiteX99" fmla="*/ 200923 w 494942"/>
              <a:gd name="connsiteY99" fmla="*/ 314642 h 424236"/>
              <a:gd name="connsiteX100" fmla="*/ 177355 w 494942"/>
              <a:gd name="connsiteY100" fmla="*/ 294609 h 424236"/>
              <a:gd name="connsiteX101" fmla="*/ 177355 w 494942"/>
              <a:gd name="connsiteY101" fmla="*/ 284003 h 424236"/>
              <a:gd name="connsiteX102" fmla="*/ 200923 w 494942"/>
              <a:gd name="connsiteY102" fmla="*/ 292841 h 424236"/>
              <a:gd name="connsiteX103" fmla="*/ 200923 w 494942"/>
              <a:gd name="connsiteY103" fmla="*/ 314642 h 424236"/>
              <a:gd name="connsiteX104" fmla="*/ 271629 w 494942"/>
              <a:gd name="connsiteY104" fmla="*/ 149661 h 424236"/>
              <a:gd name="connsiteX105" fmla="*/ 271629 w 494942"/>
              <a:gd name="connsiteY105" fmla="*/ 128449 h 424236"/>
              <a:gd name="connsiteX106" fmla="*/ 295198 w 494942"/>
              <a:gd name="connsiteY106" fmla="*/ 119022 h 424236"/>
              <a:gd name="connsiteX107" fmla="*/ 295198 w 494942"/>
              <a:gd name="connsiteY107" fmla="*/ 129628 h 424236"/>
              <a:gd name="connsiteX108" fmla="*/ 271629 w 494942"/>
              <a:gd name="connsiteY108" fmla="*/ 149661 h 424236"/>
              <a:gd name="connsiteX109" fmla="*/ 224492 w 494942"/>
              <a:gd name="connsiteY109" fmla="*/ 160856 h 424236"/>
              <a:gd name="connsiteX110" fmla="*/ 224492 w 494942"/>
              <a:gd name="connsiteY110" fmla="*/ 137877 h 424236"/>
              <a:gd name="connsiteX111" fmla="*/ 248061 w 494942"/>
              <a:gd name="connsiteY111" fmla="*/ 134342 h 424236"/>
              <a:gd name="connsiteX112" fmla="*/ 248061 w 494942"/>
              <a:gd name="connsiteY112" fmla="*/ 156732 h 424236"/>
              <a:gd name="connsiteX113" fmla="*/ 224492 w 494942"/>
              <a:gd name="connsiteY113" fmla="*/ 160856 h 424236"/>
              <a:gd name="connsiteX114" fmla="*/ 177355 w 494942"/>
              <a:gd name="connsiteY114" fmla="*/ 164981 h 424236"/>
              <a:gd name="connsiteX115" fmla="*/ 177355 w 494942"/>
              <a:gd name="connsiteY115" fmla="*/ 141412 h 424236"/>
              <a:gd name="connsiteX116" fmla="*/ 200923 w 494942"/>
              <a:gd name="connsiteY116" fmla="*/ 140234 h 424236"/>
              <a:gd name="connsiteX117" fmla="*/ 200923 w 494942"/>
              <a:gd name="connsiteY117" fmla="*/ 163803 h 424236"/>
              <a:gd name="connsiteX118" fmla="*/ 177355 w 494942"/>
              <a:gd name="connsiteY118" fmla="*/ 164981 h 424236"/>
              <a:gd name="connsiteX119" fmla="*/ 130217 w 494942"/>
              <a:gd name="connsiteY119" fmla="*/ 163803 h 424236"/>
              <a:gd name="connsiteX120" fmla="*/ 130217 w 494942"/>
              <a:gd name="connsiteY120" fmla="*/ 140234 h 424236"/>
              <a:gd name="connsiteX121" fmla="*/ 153786 w 494942"/>
              <a:gd name="connsiteY121" fmla="*/ 141412 h 424236"/>
              <a:gd name="connsiteX122" fmla="*/ 153786 w 494942"/>
              <a:gd name="connsiteY122" fmla="*/ 164981 h 424236"/>
              <a:gd name="connsiteX123" fmla="*/ 130217 w 494942"/>
              <a:gd name="connsiteY123" fmla="*/ 163803 h 424236"/>
              <a:gd name="connsiteX124" fmla="*/ 436610 w 494942"/>
              <a:gd name="connsiteY124" fmla="*/ 235687 h 424236"/>
              <a:gd name="connsiteX125" fmla="*/ 306982 w 494942"/>
              <a:gd name="connsiteY125" fmla="*/ 271040 h 424236"/>
              <a:gd name="connsiteX126" fmla="*/ 177355 w 494942"/>
              <a:gd name="connsiteY126" fmla="*/ 235687 h 424236"/>
              <a:gd name="connsiteX127" fmla="*/ 306982 w 494942"/>
              <a:gd name="connsiteY127" fmla="*/ 200334 h 424236"/>
              <a:gd name="connsiteX128" fmla="*/ 436610 w 494942"/>
              <a:gd name="connsiteY128" fmla="*/ 235687 h 424236"/>
              <a:gd name="connsiteX129" fmla="*/ 471963 w 494942"/>
              <a:gd name="connsiteY129" fmla="*/ 253364 h 424236"/>
              <a:gd name="connsiteX130" fmla="*/ 471963 w 494942"/>
              <a:gd name="connsiteY130" fmla="*/ 235687 h 424236"/>
              <a:gd name="connsiteX131" fmla="*/ 407739 w 494942"/>
              <a:gd name="connsiteY131" fmla="*/ 176765 h 424236"/>
              <a:gd name="connsiteX132" fmla="*/ 352941 w 494942"/>
              <a:gd name="connsiteY132" fmla="*/ 167338 h 424236"/>
              <a:gd name="connsiteX133" fmla="*/ 353531 w 494942"/>
              <a:gd name="connsiteY133" fmla="*/ 159089 h 424236"/>
              <a:gd name="connsiteX134" fmla="*/ 329962 w 494942"/>
              <a:gd name="connsiteY134" fmla="*/ 117844 h 424236"/>
              <a:gd name="connsiteX135" fmla="*/ 329962 w 494942"/>
              <a:gd name="connsiteY135" fmla="*/ 70706 h 424236"/>
              <a:gd name="connsiteX136" fmla="*/ 265737 w 494942"/>
              <a:gd name="connsiteY136" fmla="*/ 11784 h 424236"/>
              <a:gd name="connsiteX137" fmla="*/ 164981 w 494942"/>
              <a:gd name="connsiteY137" fmla="*/ 0 h 424236"/>
              <a:gd name="connsiteX138" fmla="*/ 0 w 494942"/>
              <a:gd name="connsiteY138" fmla="*/ 70706 h 424236"/>
              <a:gd name="connsiteX139" fmla="*/ 0 w 494942"/>
              <a:gd name="connsiteY139" fmla="*/ 129628 h 424236"/>
              <a:gd name="connsiteX140" fmla="*/ 23569 w 494942"/>
              <a:gd name="connsiteY140" fmla="*/ 170873 h 424236"/>
              <a:gd name="connsiteX141" fmla="*/ 23569 w 494942"/>
              <a:gd name="connsiteY141" fmla="*/ 182068 h 424236"/>
              <a:gd name="connsiteX142" fmla="*/ 0 w 494942"/>
              <a:gd name="connsiteY142" fmla="*/ 223903 h 424236"/>
              <a:gd name="connsiteX143" fmla="*/ 0 w 494942"/>
              <a:gd name="connsiteY143" fmla="*/ 282825 h 424236"/>
              <a:gd name="connsiteX144" fmla="*/ 64225 w 494942"/>
              <a:gd name="connsiteY144" fmla="*/ 341746 h 424236"/>
              <a:gd name="connsiteX145" fmla="*/ 164981 w 494942"/>
              <a:gd name="connsiteY145" fmla="*/ 353531 h 424236"/>
              <a:gd name="connsiteX146" fmla="*/ 229206 w 494942"/>
              <a:gd name="connsiteY146" fmla="*/ 412452 h 424236"/>
              <a:gd name="connsiteX147" fmla="*/ 329962 w 494942"/>
              <a:gd name="connsiteY147" fmla="*/ 424237 h 424236"/>
              <a:gd name="connsiteX148" fmla="*/ 494943 w 494942"/>
              <a:gd name="connsiteY148" fmla="*/ 353531 h 424236"/>
              <a:gd name="connsiteX149" fmla="*/ 494943 w 494942"/>
              <a:gd name="connsiteY149" fmla="*/ 294609 h 424236"/>
              <a:gd name="connsiteX150" fmla="*/ 471963 w 494942"/>
              <a:gd name="connsiteY150" fmla="*/ 253364 h 42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94942" h="424236">
                <a:moveTo>
                  <a:pt x="460179" y="353531"/>
                </a:moveTo>
                <a:cubicBezTo>
                  <a:pt x="460179" y="361190"/>
                  <a:pt x="451341" y="368261"/>
                  <a:pt x="436610" y="373564"/>
                </a:cubicBezTo>
                <a:lnTo>
                  <a:pt x="436610" y="352352"/>
                </a:lnTo>
                <a:cubicBezTo>
                  <a:pt x="444859" y="349995"/>
                  <a:pt x="453108" y="346460"/>
                  <a:pt x="460179" y="342925"/>
                </a:cubicBezTo>
                <a:lnTo>
                  <a:pt x="460179" y="353531"/>
                </a:lnTo>
                <a:close/>
                <a:moveTo>
                  <a:pt x="413042" y="314642"/>
                </a:moveTo>
                <a:lnTo>
                  <a:pt x="413042" y="293430"/>
                </a:lnTo>
                <a:cubicBezTo>
                  <a:pt x="421291" y="291074"/>
                  <a:pt x="429540" y="287538"/>
                  <a:pt x="436610" y="284003"/>
                </a:cubicBezTo>
                <a:lnTo>
                  <a:pt x="436610" y="294609"/>
                </a:lnTo>
                <a:cubicBezTo>
                  <a:pt x="436610" y="302269"/>
                  <a:pt x="427772" y="309339"/>
                  <a:pt x="413042" y="314642"/>
                </a:cubicBezTo>
                <a:close/>
                <a:moveTo>
                  <a:pt x="413042" y="380635"/>
                </a:moveTo>
                <a:cubicBezTo>
                  <a:pt x="405971" y="382402"/>
                  <a:pt x="397722" y="383581"/>
                  <a:pt x="389473" y="384759"/>
                </a:cubicBezTo>
                <a:lnTo>
                  <a:pt x="389473" y="361780"/>
                </a:lnTo>
                <a:cubicBezTo>
                  <a:pt x="397133" y="360601"/>
                  <a:pt x="405382" y="359423"/>
                  <a:pt x="413042" y="358244"/>
                </a:cubicBezTo>
                <a:lnTo>
                  <a:pt x="413042" y="380635"/>
                </a:lnTo>
                <a:close/>
                <a:moveTo>
                  <a:pt x="365904" y="302858"/>
                </a:moveTo>
                <a:cubicBezTo>
                  <a:pt x="373564" y="301679"/>
                  <a:pt x="381813" y="300501"/>
                  <a:pt x="389473" y="299323"/>
                </a:cubicBezTo>
                <a:lnTo>
                  <a:pt x="389473" y="321713"/>
                </a:lnTo>
                <a:cubicBezTo>
                  <a:pt x="382402" y="323481"/>
                  <a:pt x="374153" y="324659"/>
                  <a:pt x="365904" y="325837"/>
                </a:cubicBezTo>
                <a:lnTo>
                  <a:pt x="365904" y="302858"/>
                </a:lnTo>
                <a:close/>
                <a:moveTo>
                  <a:pt x="365904" y="387705"/>
                </a:moveTo>
                <a:cubicBezTo>
                  <a:pt x="358244" y="388294"/>
                  <a:pt x="350585" y="388884"/>
                  <a:pt x="342336" y="388884"/>
                </a:cubicBezTo>
                <a:lnTo>
                  <a:pt x="342336" y="365315"/>
                </a:lnTo>
                <a:cubicBezTo>
                  <a:pt x="349406" y="365315"/>
                  <a:pt x="357655" y="364726"/>
                  <a:pt x="365904" y="364137"/>
                </a:cubicBezTo>
                <a:lnTo>
                  <a:pt x="365904" y="387705"/>
                </a:lnTo>
                <a:close/>
                <a:moveTo>
                  <a:pt x="318767" y="329962"/>
                </a:moveTo>
                <a:lnTo>
                  <a:pt x="318767" y="306393"/>
                </a:lnTo>
                <a:cubicBezTo>
                  <a:pt x="325837" y="306393"/>
                  <a:pt x="334086" y="305804"/>
                  <a:pt x="342336" y="305215"/>
                </a:cubicBezTo>
                <a:lnTo>
                  <a:pt x="342336" y="328784"/>
                </a:lnTo>
                <a:cubicBezTo>
                  <a:pt x="334676" y="329373"/>
                  <a:pt x="327016" y="329373"/>
                  <a:pt x="318767" y="329962"/>
                </a:cubicBezTo>
                <a:close/>
                <a:moveTo>
                  <a:pt x="318767" y="388884"/>
                </a:moveTo>
                <a:cubicBezTo>
                  <a:pt x="310518" y="388884"/>
                  <a:pt x="302858" y="388294"/>
                  <a:pt x="295198" y="387705"/>
                </a:cubicBezTo>
                <a:lnTo>
                  <a:pt x="295198" y="365315"/>
                </a:lnTo>
                <a:cubicBezTo>
                  <a:pt x="299323" y="365315"/>
                  <a:pt x="302858" y="365315"/>
                  <a:pt x="306982" y="365315"/>
                </a:cubicBezTo>
                <a:cubicBezTo>
                  <a:pt x="310518" y="365315"/>
                  <a:pt x="314642" y="365315"/>
                  <a:pt x="318767" y="365315"/>
                </a:cubicBezTo>
                <a:lnTo>
                  <a:pt x="318767" y="388884"/>
                </a:lnTo>
                <a:close/>
                <a:moveTo>
                  <a:pt x="271629" y="305215"/>
                </a:moveTo>
                <a:cubicBezTo>
                  <a:pt x="279289" y="305804"/>
                  <a:pt x="286949" y="306393"/>
                  <a:pt x="295198" y="306393"/>
                </a:cubicBezTo>
                <a:lnTo>
                  <a:pt x="295198" y="329962"/>
                </a:lnTo>
                <a:cubicBezTo>
                  <a:pt x="286949" y="329962"/>
                  <a:pt x="279289" y="329373"/>
                  <a:pt x="271629" y="328784"/>
                </a:cubicBezTo>
                <a:lnTo>
                  <a:pt x="271629" y="305215"/>
                </a:lnTo>
                <a:close/>
                <a:moveTo>
                  <a:pt x="271629" y="384759"/>
                </a:moveTo>
                <a:cubicBezTo>
                  <a:pt x="263380" y="383581"/>
                  <a:pt x="255131" y="382402"/>
                  <a:pt x="248061" y="380635"/>
                </a:cubicBezTo>
                <a:lnTo>
                  <a:pt x="248061" y="361780"/>
                </a:lnTo>
                <a:cubicBezTo>
                  <a:pt x="255720" y="362958"/>
                  <a:pt x="263380" y="363547"/>
                  <a:pt x="271629" y="364137"/>
                </a:cubicBezTo>
                <a:lnTo>
                  <a:pt x="271629" y="384759"/>
                </a:lnTo>
                <a:close/>
                <a:moveTo>
                  <a:pt x="224492" y="321713"/>
                </a:moveTo>
                <a:lnTo>
                  <a:pt x="224492" y="298733"/>
                </a:lnTo>
                <a:cubicBezTo>
                  <a:pt x="232152" y="299912"/>
                  <a:pt x="239812" y="301679"/>
                  <a:pt x="248061" y="302269"/>
                </a:cubicBezTo>
                <a:lnTo>
                  <a:pt x="248061" y="325837"/>
                </a:lnTo>
                <a:cubicBezTo>
                  <a:pt x="239812" y="324659"/>
                  <a:pt x="231563" y="323481"/>
                  <a:pt x="224492" y="321713"/>
                </a:cubicBezTo>
                <a:close/>
                <a:moveTo>
                  <a:pt x="224492" y="373564"/>
                </a:moveTo>
                <a:cubicBezTo>
                  <a:pt x="209762" y="367672"/>
                  <a:pt x="200923" y="360601"/>
                  <a:pt x="200923" y="353531"/>
                </a:cubicBezTo>
                <a:lnTo>
                  <a:pt x="200923" y="352352"/>
                </a:lnTo>
                <a:cubicBezTo>
                  <a:pt x="200923" y="352352"/>
                  <a:pt x="200923" y="352352"/>
                  <a:pt x="201512" y="352352"/>
                </a:cubicBezTo>
                <a:cubicBezTo>
                  <a:pt x="203280" y="352941"/>
                  <a:pt x="204459" y="353531"/>
                  <a:pt x="206226" y="353531"/>
                </a:cubicBezTo>
                <a:cubicBezTo>
                  <a:pt x="212118" y="355298"/>
                  <a:pt x="218011" y="356477"/>
                  <a:pt x="224492" y="357655"/>
                </a:cubicBezTo>
                <a:lnTo>
                  <a:pt x="224492" y="373564"/>
                </a:lnTo>
                <a:close/>
                <a:moveTo>
                  <a:pt x="130217" y="293430"/>
                </a:moveTo>
                <a:cubicBezTo>
                  <a:pt x="134342" y="293430"/>
                  <a:pt x="137877" y="294020"/>
                  <a:pt x="142001" y="294020"/>
                </a:cubicBezTo>
                <a:lnTo>
                  <a:pt x="142001" y="294609"/>
                </a:lnTo>
                <a:cubicBezTo>
                  <a:pt x="142001" y="302858"/>
                  <a:pt x="143769" y="311107"/>
                  <a:pt x="147894" y="317588"/>
                </a:cubicBezTo>
                <a:cubicBezTo>
                  <a:pt x="142001" y="317588"/>
                  <a:pt x="136109" y="316999"/>
                  <a:pt x="130217" y="316410"/>
                </a:cubicBezTo>
                <a:lnTo>
                  <a:pt x="130217" y="293430"/>
                </a:lnTo>
                <a:close/>
                <a:moveTo>
                  <a:pt x="106648" y="222724"/>
                </a:moveTo>
                <a:cubicBezTo>
                  <a:pt x="114308" y="223903"/>
                  <a:pt x="121968" y="225670"/>
                  <a:pt x="130217" y="226260"/>
                </a:cubicBezTo>
                <a:lnTo>
                  <a:pt x="130217" y="249828"/>
                </a:lnTo>
                <a:cubicBezTo>
                  <a:pt x="121968" y="248650"/>
                  <a:pt x="113719" y="247471"/>
                  <a:pt x="106648" y="245704"/>
                </a:cubicBezTo>
                <a:lnTo>
                  <a:pt x="106648" y="222724"/>
                </a:lnTo>
                <a:close/>
                <a:moveTo>
                  <a:pt x="106648" y="314053"/>
                </a:moveTo>
                <a:cubicBezTo>
                  <a:pt x="98399" y="312875"/>
                  <a:pt x="90150" y="311696"/>
                  <a:pt x="83080" y="309929"/>
                </a:cubicBezTo>
                <a:lnTo>
                  <a:pt x="83080" y="286949"/>
                </a:lnTo>
                <a:cubicBezTo>
                  <a:pt x="90740" y="288127"/>
                  <a:pt x="98399" y="289895"/>
                  <a:pt x="106648" y="290484"/>
                </a:cubicBezTo>
                <a:lnTo>
                  <a:pt x="106648" y="314053"/>
                </a:lnTo>
                <a:close/>
                <a:moveTo>
                  <a:pt x="59511" y="218011"/>
                </a:moveTo>
                <a:lnTo>
                  <a:pt x="59511" y="207405"/>
                </a:lnTo>
                <a:cubicBezTo>
                  <a:pt x="66582" y="210940"/>
                  <a:pt x="74241" y="213886"/>
                  <a:pt x="83080" y="216243"/>
                </a:cubicBezTo>
                <a:lnTo>
                  <a:pt x="83080" y="238044"/>
                </a:lnTo>
                <a:cubicBezTo>
                  <a:pt x="68349" y="232741"/>
                  <a:pt x="59511" y="225670"/>
                  <a:pt x="59511" y="218011"/>
                </a:cubicBezTo>
                <a:close/>
                <a:moveTo>
                  <a:pt x="59511" y="302858"/>
                </a:moveTo>
                <a:cubicBezTo>
                  <a:pt x="44781" y="296966"/>
                  <a:pt x="35942" y="289895"/>
                  <a:pt x="35942" y="282825"/>
                </a:cubicBezTo>
                <a:lnTo>
                  <a:pt x="35942" y="272219"/>
                </a:lnTo>
                <a:cubicBezTo>
                  <a:pt x="43013" y="275754"/>
                  <a:pt x="50673" y="278700"/>
                  <a:pt x="59511" y="281057"/>
                </a:cubicBezTo>
                <a:lnTo>
                  <a:pt x="59511" y="302858"/>
                </a:lnTo>
                <a:close/>
                <a:moveTo>
                  <a:pt x="35942" y="119022"/>
                </a:moveTo>
                <a:cubicBezTo>
                  <a:pt x="43013" y="122557"/>
                  <a:pt x="50673" y="125503"/>
                  <a:pt x="59511" y="127860"/>
                </a:cubicBezTo>
                <a:lnTo>
                  <a:pt x="59511" y="149661"/>
                </a:lnTo>
                <a:cubicBezTo>
                  <a:pt x="44781" y="143769"/>
                  <a:pt x="35942" y="136699"/>
                  <a:pt x="35942" y="129628"/>
                </a:cubicBezTo>
                <a:lnTo>
                  <a:pt x="35942" y="119022"/>
                </a:lnTo>
                <a:close/>
                <a:moveTo>
                  <a:pt x="106648" y="137877"/>
                </a:moveTo>
                <a:lnTo>
                  <a:pt x="106648" y="161446"/>
                </a:lnTo>
                <a:cubicBezTo>
                  <a:pt x="98399" y="160267"/>
                  <a:pt x="90150" y="159089"/>
                  <a:pt x="83080" y="157321"/>
                </a:cubicBezTo>
                <a:lnTo>
                  <a:pt x="83080" y="134342"/>
                </a:lnTo>
                <a:cubicBezTo>
                  <a:pt x="90740" y="135520"/>
                  <a:pt x="98399" y="136699"/>
                  <a:pt x="106648" y="137877"/>
                </a:cubicBezTo>
                <a:close/>
                <a:moveTo>
                  <a:pt x="165570" y="35353"/>
                </a:moveTo>
                <a:cubicBezTo>
                  <a:pt x="237455" y="35353"/>
                  <a:pt x="295198" y="51262"/>
                  <a:pt x="295198" y="70706"/>
                </a:cubicBezTo>
                <a:cubicBezTo>
                  <a:pt x="295198" y="90150"/>
                  <a:pt x="237455" y="106059"/>
                  <a:pt x="165570" y="106059"/>
                </a:cubicBezTo>
                <a:cubicBezTo>
                  <a:pt x="93686" y="106059"/>
                  <a:pt x="35942" y="90150"/>
                  <a:pt x="35942" y="70706"/>
                </a:cubicBezTo>
                <a:cubicBezTo>
                  <a:pt x="35942" y="51262"/>
                  <a:pt x="93686" y="35353"/>
                  <a:pt x="165570" y="35353"/>
                </a:cubicBezTo>
                <a:close/>
                <a:moveTo>
                  <a:pt x="200923" y="314642"/>
                </a:moveTo>
                <a:cubicBezTo>
                  <a:pt x="186193" y="308750"/>
                  <a:pt x="177355" y="301679"/>
                  <a:pt x="177355" y="294609"/>
                </a:cubicBezTo>
                <a:lnTo>
                  <a:pt x="177355" y="284003"/>
                </a:lnTo>
                <a:cubicBezTo>
                  <a:pt x="184425" y="287538"/>
                  <a:pt x="192085" y="290484"/>
                  <a:pt x="200923" y="292841"/>
                </a:cubicBezTo>
                <a:lnTo>
                  <a:pt x="200923" y="314642"/>
                </a:lnTo>
                <a:close/>
                <a:moveTo>
                  <a:pt x="271629" y="149661"/>
                </a:moveTo>
                <a:lnTo>
                  <a:pt x="271629" y="128449"/>
                </a:lnTo>
                <a:cubicBezTo>
                  <a:pt x="279878" y="126093"/>
                  <a:pt x="288127" y="122557"/>
                  <a:pt x="295198" y="119022"/>
                </a:cubicBezTo>
                <a:lnTo>
                  <a:pt x="295198" y="129628"/>
                </a:lnTo>
                <a:cubicBezTo>
                  <a:pt x="295198" y="137288"/>
                  <a:pt x="286360" y="144358"/>
                  <a:pt x="271629" y="149661"/>
                </a:cubicBezTo>
                <a:close/>
                <a:moveTo>
                  <a:pt x="224492" y="160856"/>
                </a:moveTo>
                <a:lnTo>
                  <a:pt x="224492" y="137877"/>
                </a:lnTo>
                <a:cubicBezTo>
                  <a:pt x="232152" y="136699"/>
                  <a:pt x="240401" y="135520"/>
                  <a:pt x="248061" y="134342"/>
                </a:cubicBezTo>
                <a:lnTo>
                  <a:pt x="248061" y="156732"/>
                </a:lnTo>
                <a:cubicBezTo>
                  <a:pt x="240990" y="158500"/>
                  <a:pt x="232741" y="159678"/>
                  <a:pt x="224492" y="160856"/>
                </a:cubicBezTo>
                <a:close/>
                <a:moveTo>
                  <a:pt x="177355" y="164981"/>
                </a:moveTo>
                <a:lnTo>
                  <a:pt x="177355" y="141412"/>
                </a:lnTo>
                <a:cubicBezTo>
                  <a:pt x="184425" y="141412"/>
                  <a:pt x="192674" y="140823"/>
                  <a:pt x="200923" y="140234"/>
                </a:cubicBezTo>
                <a:lnTo>
                  <a:pt x="200923" y="163803"/>
                </a:lnTo>
                <a:cubicBezTo>
                  <a:pt x="193263" y="164392"/>
                  <a:pt x="185604" y="164392"/>
                  <a:pt x="177355" y="164981"/>
                </a:cubicBezTo>
                <a:close/>
                <a:moveTo>
                  <a:pt x="130217" y="163803"/>
                </a:moveTo>
                <a:lnTo>
                  <a:pt x="130217" y="140234"/>
                </a:lnTo>
                <a:cubicBezTo>
                  <a:pt x="137877" y="140823"/>
                  <a:pt x="145537" y="141412"/>
                  <a:pt x="153786" y="141412"/>
                </a:cubicBezTo>
                <a:lnTo>
                  <a:pt x="153786" y="164981"/>
                </a:lnTo>
                <a:cubicBezTo>
                  <a:pt x="145537" y="164392"/>
                  <a:pt x="137877" y="164392"/>
                  <a:pt x="130217" y="163803"/>
                </a:cubicBezTo>
                <a:close/>
                <a:moveTo>
                  <a:pt x="436610" y="235687"/>
                </a:moveTo>
                <a:cubicBezTo>
                  <a:pt x="436610" y="255131"/>
                  <a:pt x="378867" y="271040"/>
                  <a:pt x="306982" y="271040"/>
                </a:cubicBezTo>
                <a:cubicBezTo>
                  <a:pt x="235098" y="271040"/>
                  <a:pt x="177355" y="255131"/>
                  <a:pt x="177355" y="235687"/>
                </a:cubicBezTo>
                <a:cubicBezTo>
                  <a:pt x="177355" y="216243"/>
                  <a:pt x="235098" y="200334"/>
                  <a:pt x="306982" y="200334"/>
                </a:cubicBezTo>
                <a:cubicBezTo>
                  <a:pt x="378867" y="200334"/>
                  <a:pt x="436610" y="216243"/>
                  <a:pt x="436610" y="235687"/>
                </a:cubicBezTo>
                <a:close/>
                <a:moveTo>
                  <a:pt x="471963" y="253364"/>
                </a:moveTo>
                <a:lnTo>
                  <a:pt x="471963" y="235687"/>
                </a:lnTo>
                <a:cubicBezTo>
                  <a:pt x="471963" y="207994"/>
                  <a:pt x="450162" y="187960"/>
                  <a:pt x="407739" y="176765"/>
                </a:cubicBezTo>
                <a:cubicBezTo>
                  <a:pt x="391830" y="172641"/>
                  <a:pt x="373564" y="169105"/>
                  <a:pt x="352941" y="167338"/>
                </a:cubicBezTo>
                <a:cubicBezTo>
                  <a:pt x="353531" y="164981"/>
                  <a:pt x="353531" y="162035"/>
                  <a:pt x="353531" y="159089"/>
                </a:cubicBezTo>
                <a:cubicBezTo>
                  <a:pt x="353531" y="142591"/>
                  <a:pt x="345871" y="128449"/>
                  <a:pt x="329962" y="117844"/>
                </a:cubicBezTo>
                <a:lnTo>
                  <a:pt x="329962" y="70706"/>
                </a:lnTo>
                <a:cubicBezTo>
                  <a:pt x="329962" y="43013"/>
                  <a:pt x="308161" y="22979"/>
                  <a:pt x="265737" y="11784"/>
                </a:cubicBezTo>
                <a:cubicBezTo>
                  <a:pt x="238044" y="4125"/>
                  <a:pt x="202691" y="0"/>
                  <a:pt x="164981" y="0"/>
                </a:cubicBezTo>
                <a:cubicBezTo>
                  <a:pt x="115487" y="0"/>
                  <a:pt x="0" y="7071"/>
                  <a:pt x="0" y="70706"/>
                </a:cubicBezTo>
                <a:lnTo>
                  <a:pt x="0" y="129628"/>
                </a:lnTo>
                <a:cubicBezTo>
                  <a:pt x="0" y="146126"/>
                  <a:pt x="7660" y="160267"/>
                  <a:pt x="23569" y="170873"/>
                </a:cubicBezTo>
                <a:lnTo>
                  <a:pt x="23569" y="182068"/>
                </a:lnTo>
                <a:cubicBezTo>
                  <a:pt x="9427" y="192085"/>
                  <a:pt x="0" y="205637"/>
                  <a:pt x="0" y="223903"/>
                </a:cubicBezTo>
                <a:lnTo>
                  <a:pt x="0" y="282825"/>
                </a:lnTo>
                <a:cubicBezTo>
                  <a:pt x="0" y="310518"/>
                  <a:pt x="21801" y="330551"/>
                  <a:pt x="64225" y="341746"/>
                </a:cubicBezTo>
                <a:cubicBezTo>
                  <a:pt x="91918" y="349406"/>
                  <a:pt x="127271" y="353531"/>
                  <a:pt x="164981" y="353531"/>
                </a:cubicBezTo>
                <a:cubicBezTo>
                  <a:pt x="164981" y="381224"/>
                  <a:pt x="186782" y="401257"/>
                  <a:pt x="229206" y="412452"/>
                </a:cubicBezTo>
                <a:cubicBezTo>
                  <a:pt x="256899" y="420112"/>
                  <a:pt x="292252" y="424237"/>
                  <a:pt x="329962" y="424237"/>
                </a:cubicBezTo>
                <a:cubicBezTo>
                  <a:pt x="379456" y="424237"/>
                  <a:pt x="494943" y="417166"/>
                  <a:pt x="494943" y="353531"/>
                </a:cubicBezTo>
                <a:lnTo>
                  <a:pt x="494943" y="294609"/>
                </a:lnTo>
                <a:cubicBezTo>
                  <a:pt x="495532" y="278111"/>
                  <a:pt x="487872" y="263970"/>
                  <a:pt x="471963" y="253364"/>
                </a:cubicBezTo>
                <a:close/>
              </a:path>
            </a:pathLst>
          </a:custGeom>
          <a:solidFill>
            <a:schemeClr val="bg1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E649E5-76E4-4743-BA1B-2C1D8345085F}"/>
              </a:ext>
            </a:extLst>
          </p:cNvPr>
          <p:cNvSpPr/>
          <p:nvPr/>
        </p:nvSpPr>
        <p:spPr>
          <a:xfrm>
            <a:off x="8028475" y="1530521"/>
            <a:ext cx="442009" cy="527731"/>
          </a:xfrm>
          <a:custGeom>
            <a:avLst/>
            <a:gdLst>
              <a:gd name="connsiteX0" fmla="*/ 308067 w 442009"/>
              <a:gd name="connsiteY0" fmla="*/ 281278 h 527731"/>
              <a:gd name="connsiteX1" fmla="*/ 261186 w 442009"/>
              <a:gd name="connsiteY1" fmla="*/ 308066 h 527731"/>
              <a:gd name="connsiteX2" fmla="*/ 261186 w 442009"/>
              <a:gd name="connsiteY2" fmla="*/ 354946 h 527731"/>
              <a:gd name="connsiteX3" fmla="*/ 308067 w 442009"/>
              <a:gd name="connsiteY3" fmla="*/ 328158 h 527731"/>
              <a:gd name="connsiteX4" fmla="*/ 442009 w 442009"/>
              <a:gd name="connsiteY4" fmla="*/ 165418 h 527731"/>
              <a:gd name="connsiteX5" fmla="*/ 442009 w 442009"/>
              <a:gd name="connsiteY5" fmla="*/ 401826 h 527731"/>
              <a:gd name="connsiteX6" fmla="*/ 234398 w 442009"/>
              <a:gd name="connsiteY6" fmla="*/ 527731 h 527731"/>
              <a:gd name="connsiteX7" fmla="*/ 234398 w 442009"/>
              <a:gd name="connsiteY7" fmla="*/ 291323 h 527731"/>
              <a:gd name="connsiteX8" fmla="*/ 0 w 442009"/>
              <a:gd name="connsiteY8" fmla="*/ 165418 h 527731"/>
              <a:gd name="connsiteX9" fmla="*/ 207611 w 442009"/>
              <a:gd name="connsiteY9" fmla="*/ 291323 h 527731"/>
              <a:gd name="connsiteX10" fmla="*/ 207611 w 442009"/>
              <a:gd name="connsiteY10" fmla="*/ 527731 h 527731"/>
              <a:gd name="connsiteX11" fmla="*/ 0 w 442009"/>
              <a:gd name="connsiteY11" fmla="*/ 401826 h 527731"/>
              <a:gd name="connsiteX12" fmla="*/ 0 w 442009"/>
              <a:gd name="connsiteY12" fmla="*/ 187518 h 527731"/>
              <a:gd name="connsiteX13" fmla="*/ 100456 w 442009"/>
              <a:gd name="connsiteY13" fmla="*/ 72998 h 527731"/>
              <a:gd name="connsiteX14" fmla="*/ 321460 w 442009"/>
              <a:gd name="connsiteY14" fmla="*/ 206940 h 527731"/>
              <a:gd name="connsiteX15" fmla="*/ 221004 w 442009"/>
              <a:gd name="connsiteY15" fmla="*/ 267883 h 527731"/>
              <a:gd name="connsiteX16" fmla="*/ 0 w 442009"/>
              <a:gd name="connsiteY16" fmla="*/ 133941 h 527731"/>
              <a:gd name="connsiteX17" fmla="*/ 221004 w 442009"/>
              <a:gd name="connsiteY17" fmla="*/ 0 h 527731"/>
              <a:gd name="connsiteX18" fmla="*/ 442008 w 442009"/>
              <a:gd name="connsiteY18" fmla="*/ 133942 h 527731"/>
              <a:gd name="connsiteX19" fmla="*/ 346910 w 442009"/>
              <a:gd name="connsiteY19" fmla="*/ 191537 h 527731"/>
              <a:gd name="connsiteX20" fmla="*/ 125905 w 442009"/>
              <a:gd name="connsiteY20" fmla="*/ 57595 h 5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009" h="527731">
                <a:moveTo>
                  <a:pt x="308067" y="281278"/>
                </a:moveTo>
                <a:lnTo>
                  <a:pt x="261186" y="308066"/>
                </a:lnTo>
                <a:lnTo>
                  <a:pt x="261186" y="354946"/>
                </a:lnTo>
                <a:lnTo>
                  <a:pt x="308067" y="328158"/>
                </a:lnTo>
                <a:close/>
                <a:moveTo>
                  <a:pt x="442009" y="165418"/>
                </a:moveTo>
                <a:lnTo>
                  <a:pt x="442009" y="401826"/>
                </a:lnTo>
                <a:lnTo>
                  <a:pt x="234398" y="527731"/>
                </a:lnTo>
                <a:lnTo>
                  <a:pt x="234398" y="291323"/>
                </a:lnTo>
                <a:close/>
                <a:moveTo>
                  <a:pt x="0" y="165418"/>
                </a:moveTo>
                <a:lnTo>
                  <a:pt x="207611" y="291323"/>
                </a:lnTo>
                <a:lnTo>
                  <a:pt x="207611" y="527731"/>
                </a:lnTo>
                <a:lnTo>
                  <a:pt x="0" y="401826"/>
                </a:lnTo>
                <a:lnTo>
                  <a:pt x="0" y="187518"/>
                </a:lnTo>
                <a:close/>
                <a:moveTo>
                  <a:pt x="100456" y="72998"/>
                </a:moveTo>
                <a:lnTo>
                  <a:pt x="321460" y="206940"/>
                </a:lnTo>
                <a:lnTo>
                  <a:pt x="221004" y="267883"/>
                </a:lnTo>
                <a:lnTo>
                  <a:pt x="0" y="133941"/>
                </a:lnTo>
                <a:close/>
                <a:moveTo>
                  <a:pt x="221004" y="0"/>
                </a:moveTo>
                <a:lnTo>
                  <a:pt x="442008" y="133942"/>
                </a:lnTo>
                <a:lnTo>
                  <a:pt x="346910" y="191537"/>
                </a:lnTo>
                <a:lnTo>
                  <a:pt x="125905" y="57595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5F00031-9B0B-45D1-AFFF-E8145DA3C71F}"/>
              </a:ext>
            </a:extLst>
          </p:cNvPr>
          <p:cNvSpPr/>
          <p:nvPr/>
        </p:nvSpPr>
        <p:spPr>
          <a:xfrm>
            <a:off x="10755477" y="2901334"/>
            <a:ext cx="442009" cy="527731"/>
          </a:xfrm>
          <a:custGeom>
            <a:avLst/>
            <a:gdLst>
              <a:gd name="connsiteX0" fmla="*/ 308066 w 442009"/>
              <a:gd name="connsiteY0" fmla="*/ 281278 h 527731"/>
              <a:gd name="connsiteX1" fmla="*/ 261186 w 442009"/>
              <a:gd name="connsiteY1" fmla="*/ 308067 h 527731"/>
              <a:gd name="connsiteX2" fmla="*/ 261186 w 442009"/>
              <a:gd name="connsiteY2" fmla="*/ 354946 h 527731"/>
              <a:gd name="connsiteX3" fmla="*/ 308066 w 442009"/>
              <a:gd name="connsiteY3" fmla="*/ 328158 h 527731"/>
              <a:gd name="connsiteX4" fmla="*/ 442009 w 442009"/>
              <a:gd name="connsiteY4" fmla="*/ 165418 h 527731"/>
              <a:gd name="connsiteX5" fmla="*/ 442009 w 442009"/>
              <a:gd name="connsiteY5" fmla="*/ 401826 h 527731"/>
              <a:gd name="connsiteX6" fmla="*/ 234398 w 442009"/>
              <a:gd name="connsiteY6" fmla="*/ 527731 h 527731"/>
              <a:gd name="connsiteX7" fmla="*/ 234398 w 442009"/>
              <a:gd name="connsiteY7" fmla="*/ 291323 h 527731"/>
              <a:gd name="connsiteX8" fmla="*/ 0 w 442009"/>
              <a:gd name="connsiteY8" fmla="*/ 165418 h 527731"/>
              <a:gd name="connsiteX9" fmla="*/ 207611 w 442009"/>
              <a:gd name="connsiteY9" fmla="*/ 291323 h 527731"/>
              <a:gd name="connsiteX10" fmla="*/ 207611 w 442009"/>
              <a:gd name="connsiteY10" fmla="*/ 527731 h 527731"/>
              <a:gd name="connsiteX11" fmla="*/ 0 w 442009"/>
              <a:gd name="connsiteY11" fmla="*/ 401826 h 527731"/>
              <a:gd name="connsiteX12" fmla="*/ 0 w 442009"/>
              <a:gd name="connsiteY12" fmla="*/ 187518 h 527731"/>
              <a:gd name="connsiteX13" fmla="*/ 100456 w 442009"/>
              <a:gd name="connsiteY13" fmla="*/ 72998 h 527731"/>
              <a:gd name="connsiteX14" fmla="*/ 321460 w 442009"/>
              <a:gd name="connsiteY14" fmla="*/ 206940 h 527731"/>
              <a:gd name="connsiteX15" fmla="*/ 221004 w 442009"/>
              <a:gd name="connsiteY15" fmla="*/ 267883 h 527731"/>
              <a:gd name="connsiteX16" fmla="*/ 0 w 442009"/>
              <a:gd name="connsiteY16" fmla="*/ 133941 h 527731"/>
              <a:gd name="connsiteX17" fmla="*/ 221004 w 442009"/>
              <a:gd name="connsiteY17" fmla="*/ 0 h 527731"/>
              <a:gd name="connsiteX18" fmla="*/ 442008 w 442009"/>
              <a:gd name="connsiteY18" fmla="*/ 133942 h 527731"/>
              <a:gd name="connsiteX19" fmla="*/ 346910 w 442009"/>
              <a:gd name="connsiteY19" fmla="*/ 191537 h 527731"/>
              <a:gd name="connsiteX20" fmla="*/ 125905 w 442009"/>
              <a:gd name="connsiteY20" fmla="*/ 57595 h 5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009" h="527731">
                <a:moveTo>
                  <a:pt x="308066" y="281278"/>
                </a:moveTo>
                <a:lnTo>
                  <a:pt x="261186" y="308067"/>
                </a:lnTo>
                <a:lnTo>
                  <a:pt x="261186" y="354946"/>
                </a:lnTo>
                <a:lnTo>
                  <a:pt x="308066" y="328158"/>
                </a:lnTo>
                <a:close/>
                <a:moveTo>
                  <a:pt x="442009" y="165418"/>
                </a:moveTo>
                <a:lnTo>
                  <a:pt x="442009" y="401826"/>
                </a:lnTo>
                <a:lnTo>
                  <a:pt x="234398" y="527731"/>
                </a:lnTo>
                <a:lnTo>
                  <a:pt x="234398" y="291323"/>
                </a:lnTo>
                <a:close/>
                <a:moveTo>
                  <a:pt x="0" y="165418"/>
                </a:moveTo>
                <a:lnTo>
                  <a:pt x="207611" y="291323"/>
                </a:lnTo>
                <a:lnTo>
                  <a:pt x="207611" y="527731"/>
                </a:lnTo>
                <a:lnTo>
                  <a:pt x="0" y="401826"/>
                </a:lnTo>
                <a:lnTo>
                  <a:pt x="0" y="187518"/>
                </a:lnTo>
                <a:close/>
                <a:moveTo>
                  <a:pt x="100456" y="72998"/>
                </a:moveTo>
                <a:lnTo>
                  <a:pt x="321460" y="206940"/>
                </a:lnTo>
                <a:lnTo>
                  <a:pt x="221004" y="267883"/>
                </a:lnTo>
                <a:lnTo>
                  <a:pt x="0" y="133941"/>
                </a:lnTo>
                <a:close/>
                <a:moveTo>
                  <a:pt x="221004" y="0"/>
                </a:moveTo>
                <a:lnTo>
                  <a:pt x="442008" y="133942"/>
                </a:lnTo>
                <a:lnTo>
                  <a:pt x="346910" y="191537"/>
                </a:lnTo>
                <a:lnTo>
                  <a:pt x="125905" y="5759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Graphic 46" descr="Coins">
            <a:extLst>
              <a:ext uri="{FF2B5EF4-FFF2-40B4-BE49-F238E27FC236}">
                <a16:creationId xmlns:a16="http://schemas.microsoft.com/office/drawing/2014/main" id="{C3ABA426-F067-D940-86A1-E190BA2F3649}"/>
              </a:ext>
            </a:extLst>
          </p:cNvPr>
          <p:cNvSpPr/>
          <p:nvPr/>
        </p:nvSpPr>
        <p:spPr>
          <a:xfrm>
            <a:off x="10783187" y="1168342"/>
            <a:ext cx="494943" cy="424237"/>
          </a:xfrm>
          <a:custGeom>
            <a:avLst/>
            <a:gdLst>
              <a:gd name="connsiteX0" fmla="*/ 460179 w 494942"/>
              <a:gd name="connsiteY0" fmla="*/ 353531 h 424236"/>
              <a:gd name="connsiteX1" fmla="*/ 436610 w 494942"/>
              <a:gd name="connsiteY1" fmla="*/ 373564 h 424236"/>
              <a:gd name="connsiteX2" fmla="*/ 436610 w 494942"/>
              <a:gd name="connsiteY2" fmla="*/ 352352 h 424236"/>
              <a:gd name="connsiteX3" fmla="*/ 460179 w 494942"/>
              <a:gd name="connsiteY3" fmla="*/ 342925 h 424236"/>
              <a:gd name="connsiteX4" fmla="*/ 460179 w 494942"/>
              <a:gd name="connsiteY4" fmla="*/ 353531 h 424236"/>
              <a:gd name="connsiteX5" fmla="*/ 413042 w 494942"/>
              <a:gd name="connsiteY5" fmla="*/ 314642 h 424236"/>
              <a:gd name="connsiteX6" fmla="*/ 413042 w 494942"/>
              <a:gd name="connsiteY6" fmla="*/ 293430 h 424236"/>
              <a:gd name="connsiteX7" fmla="*/ 436610 w 494942"/>
              <a:gd name="connsiteY7" fmla="*/ 284003 h 424236"/>
              <a:gd name="connsiteX8" fmla="*/ 436610 w 494942"/>
              <a:gd name="connsiteY8" fmla="*/ 294609 h 424236"/>
              <a:gd name="connsiteX9" fmla="*/ 413042 w 494942"/>
              <a:gd name="connsiteY9" fmla="*/ 314642 h 424236"/>
              <a:gd name="connsiteX10" fmla="*/ 413042 w 494942"/>
              <a:gd name="connsiteY10" fmla="*/ 380635 h 424236"/>
              <a:gd name="connsiteX11" fmla="*/ 389473 w 494942"/>
              <a:gd name="connsiteY11" fmla="*/ 384759 h 424236"/>
              <a:gd name="connsiteX12" fmla="*/ 389473 w 494942"/>
              <a:gd name="connsiteY12" fmla="*/ 361780 h 424236"/>
              <a:gd name="connsiteX13" fmla="*/ 413042 w 494942"/>
              <a:gd name="connsiteY13" fmla="*/ 358244 h 424236"/>
              <a:gd name="connsiteX14" fmla="*/ 413042 w 494942"/>
              <a:gd name="connsiteY14" fmla="*/ 380635 h 424236"/>
              <a:gd name="connsiteX15" fmla="*/ 365904 w 494942"/>
              <a:gd name="connsiteY15" fmla="*/ 302858 h 424236"/>
              <a:gd name="connsiteX16" fmla="*/ 389473 w 494942"/>
              <a:gd name="connsiteY16" fmla="*/ 299323 h 424236"/>
              <a:gd name="connsiteX17" fmla="*/ 389473 w 494942"/>
              <a:gd name="connsiteY17" fmla="*/ 321713 h 424236"/>
              <a:gd name="connsiteX18" fmla="*/ 365904 w 494942"/>
              <a:gd name="connsiteY18" fmla="*/ 325837 h 424236"/>
              <a:gd name="connsiteX19" fmla="*/ 365904 w 494942"/>
              <a:gd name="connsiteY19" fmla="*/ 302858 h 424236"/>
              <a:gd name="connsiteX20" fmla="*/ 365904 w 494942"/>
              <a:gd name="connsiteY20" fmla="*/ 387705 h 424236"/>
              <a:gd name="connsiteX21" fmla="*/ 342336 w 494942"/>
              <a:gd name="connsiteY21" fmla="*/ 388884 h 424236"/>
              <a:gd name="connsiteX22" fmla="*/ 342336 w 494942"/>
              <a:gd name="connsiteY22" fmla="*/ 365315 h 424236"/>
              <a:gd name="connsiteX23" fmla="*/ 365904 w 494942"/>
              <a:gd name="connsiteY23" fmla="*/ 364137 h 424236"/>
              <a:gd name="connsiteX24" fmla="*/ 365904 w 494942"/>
              <a:gd name="connsiteY24" fmla="*/ 387705 h 424236"/>
              <a:gd name="connsiteX25" fmla="*/ 318767 w 494942"/>
              <a:gd name="connsiteY25" fmla="*/ 329962 h 424236"/>
              <a:gd name="connsiteX26" fmla="*/ 318767 w 494942"/>
              <a:gd name="connsiteY26" fmla="*/ 306393 h 424236"/>
              <a:gd name="connsiteX27" fmla="*/ 342336 w 494942"/>
              <a:gd name="connsiteY27" fmla="*/ 305215 h 424236"/>
              <a:gd name="connsiteX28" fmla="*/ 342336 w 494942"/>
              <a:gd name="connsiteY28" fmla="*/ 328784 h 424236"/>
              <a:gd name="connsiteX29" fmla="*/ 318767 w 494942"/>
              <a:gd name="connsiteY29" fmla="*/ 329962 h 424236"/>
              <a:gd name="connsiteX30" fmla="*/ 318767 w 494942"/>
              <a:gd name="connsiteY30" fmla="*/ 388884 h 424236"/>
              <a:gd name="connsiteX31" fmla="*/ 295198 w 494942"/>
              <a:gd name="connsiteY31" fmla="*/ 387705 h 424236"/>
              <a:gd name="connsiteX32" fmla="*/ 295198 w 494942"/>
              <a:gd name="connsiteY32" fmla="*/ 365315 h 424236"/>
              <a:gd name="connsiteX33" fmla="*/ 306982 w 494942"/>
              <a:gd name="connsiteY33" fmla="*/ 365315 h 424236"/>
              <a:gd name="connsiteX34" fmla="*/ 318767 w 494942"/>
              <a:gd name="connsiteY34" fmla="*/ 365315 h 424236"/>
              <a:gd name="connsiteX35" fmla="*/ 318767 w 494942"/>
              <a:gd name="connsiteY35" fmla="*/ 388884 h 424236"/>
              <a:gd name="connsiteX36" fmla="*/ 271629 w 494942"/>
              <a:gd name="connsiteY36" fmla="*/ 305215 h 424236"/>
              <a:gd name="connsiteX37" fmla="*/ 295198 w 494942"/>
              <a:gd name="connsiteY37" fmla="*/ 306393 h 424236"/>
              <a:gd name="connsiteX38" fmla="*/ 295198 w 494942"/>
              <a:gd name="connsiteY38" fmla="*/ 329962 h 424236"/>
              <a:gd name="connsiteX39" fmla="*/ 271629 w 494942"/>
              <a:gd name="connsiteY39" fmla="*/ 328784 h 424236"/>
              <a:gd name="connsiteX40" fmla="*/ 271629 w 494942"/>
              <a:gd name="connsiteY40" fmla="*/ 305215 h 424236"/>
              <a:gd name="connsiteX41" fmla="*/ 271629 w 494942"/>
              <a:gd name="connsiteY41" fmla="*/ 384759 h 424236"/>
              <a:gd name="connsiteX42" fmla="*/ 248061 w 494942"/>
              <a:gd name="connsiteY42" fmla="*/ 380635 h 424236"/>
              <a:gd name="connsiteX43" fmla="*/ 248061 w 494942"/>
              <a:gd name="connsiteY43" fmla="*/ 361780 h 424236"/>
              <a:gd name="connsiteX44" fmla="*/ 271629 w 494942"/>
              <a:gd name="connsiteY44" fmla="*/ 364137 h 424236"/>
              <a:gd name="connsiteX45" fmla="*/ 271629 w 494942"/>
              <a:gd name="connsiteY45" fmla="*/ 384759 h 424236"/>
              <a:gd name="connsiteX46" fmla="*/ 224492 w 494942"/>
              <a:gd name="connsiteY46" fmla="*/ 321713 h 424236"/>
              <a:gd name="connsiteX47" fmla="*/ 224492 w 494942"/>
              <a:gd name="connsiteY47" fmla="*/ 298733 h 424236"/>
              <a:gd name="connsiteX48" fmla="*/ 248061 w 494942"/>
              <a:gd name="connsiteY48" fmla="*/ 302269 h 424236"/>
              <a:gd name="connsiteX49" fmla="*/ 248061 w 494942"/>
              <a:gd name="connsiteY49" fmla="*/ 325837 h 424236"/>
              <a:gd name="connsiteX50" fmla="*/ 224492 w 494942"/>
              <a:gd name="connsiteY50" fmla="*/ 321713 h 424236"/>
              <a:gd name="connsiteX51" fmla="*/ 224492 w 494942"/>
              <a:gd name="connsiteY51" fmla="*/ 373564 h 424236"/>
              <a:gd name="connsiteX52" fmla="*/ 200923 w 494942"/>
              <a:gd name="connsiteY52" fmla="*/ 353531 h 424236"/>
              <a:gd name="connsiteX53" fmla="*/ 200923 w 494942"/>
              <a:gd name="connsiteY53" fmla="*/ 352352 h 424236"/>
              <a:gd name="connsiteX54" fmla="*/ 201512 w 494942"/>
              <a:gd name="connsiteY54" fmla="*/ 352352 h 424236"/>
              <a:gd name="connsiteX55" fmla="*/ 206226 w 494942"/>
              <a:gd name="connsiteY55" fmla="*/ 353531 h 424236"/>
              <a:gd name="connsiteX56" fmla="*/ 224492 w 494942"/>
              <a:gd name="connsiteY56" fmla="*/ 357655 h 424236"/>
              <a:gd name="connsiteX57" fmla="*/ 224492 w 494942"/>
              <a:gd name="connsiteY57" fmla="*/ 373564 h 424236"/>
              <a:gd name="connsiteX58" fmla="*/ 130217 w 494942"/>
              <a:gd name="connsiteY58" fmla="*/ 293430 h 424236"/>
              <a:gd name="connsiteX59" fmla="*/ 142001 w 494942"/>
              <a:gd name="connsiteY59" fmla="*/ 294020 h 424236"/>
              <a:gd name="connsiteX60" fmla="*/ 142001 w 494942"/>
              <a:gd name="connsiteY60" fmla="*/ 294609 h 424236"/>
              <a:gd name="connsiteX61" fmla="*/ 147894 w 494942"/>
              <a:gd name="connsiteY61" fmla="*/ 317588 h 424236"/>
              <a:gd name="connsiteX62" fmla="*/ 130217 w 494942"/>
              <a:gd name="connsiteY62" fmla="*/ 316410 h 424236"/>
              <a:gd name="connsiteX63" fmla="*/ 130217 w 494942"/>
              <a:gd name="connsiteY63" fmla="*/ 293430 h 424236"/>
              <a:gd name="connsiteX64" fmla="*/ 106648 w 494942"/>
              <a:gd name="connsiteY64" fmla="*/ 222724 h 424236"/>
              <a:gd name="connsiteX65" fmla="*/ 130217 w 494942"/>
              <a:gd name="connsiteY65" fmla="*/ 226260 h 424236"/>
              <a:gd name="connsiteX66" fmla="*/ 130217 w 494942"/>
              <a:gd name="connsiteY66" fmla="*/ 249828 h 424236"/>
              <a:gd name="connsiteX67" fmla="*/ 106648 w 494942"/>
              <a:gd name="connsiteY67" fmla="*/ 245704 h 424236"/>
              <a:gd name="connsiteX68" fmla="*/ 106648 w 494942"/>
              <a:gd name="connsiteY68" fmla="*/ 222724 h 424236"/>
              <a:gd name="connsiteX69" fmla="*/ 106648 w 494942"/>
              <a:gd name="connsiteY69" fmla="*/ 314053 h 424236"/>
              <a:gd name="connsiteX70" fmla="*/ 83080 w 494942"/>
              <a:gd name="connsiteY70" fmla="*/ 309929 h 424236"/>
              <a:gd name="connsiteX71" fmla="*/ 83080 w 494942"/>
              <a:gd name="connsiteY71" fmla="*/ 286949 h 424236"/>
              <a:gd name="connsiteX72" fmla="*/ 106648 w 494942"/>
              <a:gd name="connsiteY72" fmla="*/ 290484 h 424236"/>
              <a:gd name="connsiteX73" fmla="*/ 106648 w 494942"/>
              <a:gd name="connsiteY73" fmla="*/ 314053 h 424236"/>
              <a:gd name="connsiteX74" fmla="*/ 59511 w 494942"/>
              <a:gd name="connsiteY74" fmla="*/ 218011 h 424236"/>
              <a:gd name="connsiteX75" fmla="*/ 59511 w 494942"/>
              <a:gd name="connsiteY75" fmla="*/ 207405 h 424236"/>
              <a:gd name="connsiteX76" fmla="*/ 83080 w 494942"/>
              <a:gd name="connsiteY76" fmla="*/ 216243 h 424236"/>
              <a:gd name="connsiteX77" fmla="*/ 83080 w 494942"/>
              <a:gd name="connsiteY77" fmla="*/ 238044 h 424236"/>
              <a:gd name="connsiteX78" fmla="*/ 59511 w 494942"/>
              <a:gd name="connsiteY78" fmla="*/ 218011 h 424236"/>
              <a:gd name="connsiteX79" fmla="*/ 59511 w 494942"/>
              <a:gd name="connsiteY79" fmla="*/ 302858 h 424236"/>
              <a:gd name="connsiteX80" fmla="*/ 35942 w 494942"/>
              <a:gd name="connsiteY80" fmla="*/ 282825 h 424236"/>
              <a:gd name="connsiteX81" fmla="*/ 35942 w 494942"/>
              <a:gd name="connsiteY81" fmla="*/ 272219 h 424236"/>
              <a:gd name="connsiteX82" fmla="*/ 59511 w 494942"/>
              <a:gd name="connsiteY82" fmla="*/ 281057 h 424236"/>
              <a:gd name="connsiteX83" fmla="*/ 59511 w 494942"/>
              <a:gd name="connsiteY83" fmla="*/ 302858 h 424236"/>
              <a:gd name="connsiteX84" fmla="*/ 35942 w 494942"/>
              <a:gd name="connsiteY84" fmla="*/ 119022 h 424236"/>
              <a:gd name="connsiteX85" fmla="*/ 59511 w 494942"/>
              <a:gd name="connsiteY85" fmla="*/ 127860 h 424236"/>
              <a:gd name="connsiteX86" fmla="*/ 59511 w 494942"/>
              <a:gd name="connsiteY86" fmla="*/ 149661 h 424236"/>
              <a:gd name="connsiteX87" fmla="*/ 35942 w 494942"/>
              <a:gd name="connsiteY87" fmla="*/ 129628 h 424236"/>
              <a:gd name="connsiteX88" fmla="*/ 35942 w 494942"/>
              <a:gd name="connsiteY88" fmla="*/ 119022 h 424236"/>
              <a:gd name="connsiteX89" fmla="*/ 106648 w 494942"/>
              <a:gd name="connsiteY89" fmla="*/ 137877 h 424236"/>
              <a:gd name="connsiteX90" fmla="*/ 106648 w 494942"/>
              <a:gd name="connsiteY90" fmla="*/ 161446 h 424236"/>
              <a:gd name="connsiteX91" fmla="*/ 83080 w 494942"/>
              <a:gd name="connsiteY91" fmla="*/ 157321 h 424236"/>
              <a:gd name="connsiteX92" fmla="*/ 83080 w 494942"/>
              <a:gd name="connsiteY92" fmla="*/ 134342 h 424236"/>
              <a:gd name="connsiteX93" fmla="*/ 106648 w 494942"/>
              <a:gd name="connsiteY93" fmla="*/ 137877 h 424236"/>
              <a:gd name="connsiteX94" fmla="*/ 165570 w 494942"/>
              <a:gd name="connsiteY94" fmla="*/ 35353 h 424236"/>
              <a:gd name="connsiteX95" fmla="*/ 295198 w 494942"/>
              <a:gd name="connsiteY95" fmla="*/ 70706 h 424236"/>
              <a:gd name="connsiteX96" fmla="*/ 165570 w 494942"/>
              <a:gd name="connsiteY96" fmla="*/ 106059 h 424236"/>
              <a:gd name="connsiteX97" fmla="*/ 35942 w 494942"/>
              <a:gd name="connsiteY97" fmla="*/ 70706 h 424236"/>
              <a:gd name="connsiteX98" fmla="*/ 165570 w 494942"/>
              <a:gd name="connsiteY98" fmla="*/ 35353 h 424236"/>
              <a:gd name="connsiteX99" fmla="*/ 200923 w 494942"/>
              <a:gd name="connsiteY99" fmla="*/ 314642 h 424236"/>
              <a:gd name="connsiteX100" fmla="*/ 177355 w 494942"/>
              <a:gd name="connsiteY100" fmla="*/ 294609 h 424236"/>
              <a:gd name="connsiteX101" fmla="*/ 177355 w 494942"/>
              <a:gd name="connsiteY101" fmla="*/ 284003 h 424236"/>
              <a:gd name="connsiteX102" fmla="*/ 200923 w 494942"/>
              <a:gd name="connsiteY102" fmla="*/ 292841 h 424236"/>
              <a:gd name="connsiteX103" fmla="*/ 200923 w 494942"/>
              <a:gd name="connsiteY103" fmla="*/ 314642 h 424236"/>
              <a:gd name="connsiteX104" fmla="*/ 271629 w 494942"/>
              <a:gd name="connsiteY104" fmla="*/ 149661 h 424236"/>
              <a:gd name="connsiteX105" fmla="*/ 271629 w 494942"/>
              <a:gd name="connsiteY105" fmla="*/ 128449 h 424236"/>
              <a:gd name="connsiteX106" fmla="*/ 295198 w 494942"/>
              <a:gd name="connsiteY106" fmla="*/ 119022 h 424236"/>
              <a:gd name="connsiteX107" fmla="*/ 295198 w 494942"/>
              <a:gd name="connsiteY107" fmla="*/ 129628 h 424236"/>
              <a:gd name="connsiteX108" fmla="*/ 271629 w 494942"/>
              <a:gd name="connsiteY108" fmla="*/ 149661 h 424236"/>
              <a:gd name="connsiteX109" fmla="*/ 224492 w 494942"/>
              <a:gd name="connsiteY109" fmla="*/ 160856 h 424236"/>
              <a:gd name="connsiteX110" fmla="*/ 224492 w 494942"/>
              <a:gd name="connsiteY110" fmla="*/ 137877 h 424236"/>
              <a:gd name="connsiteX111" fmla="*/ 248061 w 494942"/>
              <a:gd name="connsiteY111" fmla="*/ 134342 h 424236"/>
              <a:gd name="connsiteX112" fmla="*/ 248061 w 494942"/>
              <a:gd name="connsiteY112" fmla="*/ 156732 h 424236"/>
              <a:gd name="connsiteX113" fmla="*/ 224492 w 494942"/>
              <a:gd name="connsiteY113" fmla="*/ 160856 h 424236"/>
              <a:gd name="connsiteX114" fmla="*/ 177355 w 494942"/>
              <a:gd name="connsiteY114" fmla="*/ 164981 h 424236"/>
              <a:gd name="connsiteX115" fmla="*/ 177355 w 494942"/>
              <a:gd name="connsiteY115" fmla="*/ 141412 h 424236"/>
              <a:gd name="connsiteX116" fmla="*/ 200923 w 494942"/>
              <a:gd name="connsiteY116" fmla="*/ 140234 h 424236"/>
              <a:gd name="connsiteX117" fmla="*/ 200923 w 494942"/>
              <a:gd name="connsiteY117" fmla="*/ 163803 h 424236"/>
              <a:gd name="connsiteX118" fmla="*/ 177355 w 494942"/>
              <a:gd name="connsiteY118" fmla="*/ 164981 h 424236"/>
              <a:gd name="connsiteX119" fmla="*/ 130217 w 494942"/>
              <a:gd name="connsiteY119" fmla="*/ 163803 h 424236"/>
              <a:gd name="connsiteX120" fmla="*/ 130217 w 494942"/>
              <a:gd name="connsiteY120" fmla="*/ 140234 h 424236"/>
              <a:gd name="connsiteX121" fmla="*/ 153786 w 494942"/>
              <a:gd name="connsiteY121" fmla="*/ 141412 h 424236"/>
              <a:gd name="connsiteX122" fmla="*/ 153786 w 494942"/>
              <a:gd name="connsiteY122" fmla="*/ 164981 h 424236"/>
              <a:gd name="connsiteX123" fmla="*/ 130217 w 494942"/>
              <a:gd name="connsiteY123" fmla="*/ 163803 h 424236"/>
              <a:gd name="connsiteX124" fmla="*/ 436610 w 494942"/>
              <a:gd name="connsiteY124" fmla="*/ 235687 h 424236"/>
              <a:gd name="connsiteX125" fmla="*/ 306982 w 494942"/>
              <a:gd name="connsiteY125" fmla="*/ 271040 h 424236"/>
              <a:gd name="connsiteX126" fmla="*/ 177355 w 494942"/>
              <a:gd name="connsiteY126" fmla="*/ 235687 h 424236"/>
              <a:gd name="connsiteX127" fmla="*/ 306982 w 494942"/>
              <a:gd name="connsiteY127" fmla="*/ 200334 h 424236"/>
              <a:gd name="connsiteX128" fmla="*/ 436610 w 494942"/>
              <a:gd name="connsiteY128" fmla="*/ 235687 h 424236"/>
              <a:gd name="connsiteX129" fmla="*/ 471963 w 494942"/>
              <a:gd name="connsiteY129" fmla="*/ 253364 h 424236"/>
              <a:gd name="connsiteX130" fmla="*/ 471963 w 494942"/>
              <a:gd name="connsiteY130" fmla="*/ 235687 h 424236"/>
              <a:gd name="connsiteX131" fmla="*/ 407739 w 494942"/>
              <a:gd name="connsiteY131" fmla="*/ 176765 h 424236"/>
              <a:gd name="connsiteX132" fmla="*/ 352941 w 494942"/>
              <a:gd name="connsiteY132" fmla="*/ 167338 h 424236"/>
              <a:gd name="connsiteX133" fmla="*/ 353531 w 494942"/>
              <a:gd name="connsiteY133" fmla="*/ 159089 h 424236"/>
              <a:gd name="connsiteX134" fmla="*/ 329962 w 494942"/>
              <a:gd name="connsiteY134" fmla="*/ 117844 h 424236"/>
              <a:gd name="connsiteX135" fmla="*/ 329962 w 494942"/>
              <a:gd name="connsiteY135" fmla="*/ 70706 h 424236"/>
              <a:gd name="connsiteX136" fmla="*/ 265737 w 494942"/>
              <a:gd name="connsiteY136" fmla="*/ 11784 h 424236"/>
              <a:gd name="connsiteX137" fmla="*/ 164981 w 494942"/>
              <a:gd name="connsiteY137" fmla="*/ 0 h 424236"/>
              <a:gd name="connsiteX138" fmla="*/ 0 w 494942"/>
              <a:gd name="connsiteY138" fmla="*/ 70706 h 424236"/>
              <a:gd name="connsiteX139" fmla="*/ 0 w 494942"/>
              <a:gd name="connsiteY139" fmla="*/ 129628 h 424236"/>
              <a:gd name="connsiteX140" fmla="*/ 23569 w 494942"/>
              <a:gd name="connsiteY140" fmla="*/ 170873 h 424236"/>
              <a:gd name="connsiteX141" fmla="*/ 23569 w 494942"/>
              <a:gd name="connsiteY141" fmla="*/ 182068 h 424236"/>
              <a:gd name="connsiteX142" fmla="*/ 0 w 494942"/>
              <a:gd name="connsiteY142" fmla="*/ 223903 h 424236"/>
              <a:gd name="connsiteX143" fmla="*/ 0 w 494942"/>
              <a:gd name="connsiteY143" fmla="*/ 282825 h 424236"/>
              <a:gd name="connsiteX144" fmla="*/ 64225 w 494942"/>
              <a:gd name="connsiteY144" fmla="*/ 341746 h 424236"/>
              <a:gd name="connsiteX145" fmla="*/ 164981 w 494942"/>
              <a:gd name="connsiteY145" fmla="*/ 353531 h 424236"/>
              <a:gd name="connsiteX146" fmla="*/ 229206 w 494942"/>
              <a:gd name="connsiteY146" fmla="*/ 412452 h 424236"/>
              <a:gd name="connsiteX147" fmla="*/ 329962 w 494942"/>
              <a:gd name="connsiteY147" fmla="*/ 424237 h 424236"/>
              <a:gd name="connsiteX148" fmla="*/ 494943 w 494942"/>
              <a:gd name="connsiteY148" fmla="*/ 353531 h 424236"/>
              <a:gd name="connsiteX149" fmla="*/ 494943 w 494942"/>
              <a:gd name="connsiteY149" fmla="*/ 294609 h 424236"/>
              <a:gd name="connsiteX150" fmla="*/ 471963 w 494942"/>
              <a:gd name="connsiteY150" fmla="*/ 253364 h 42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94942" h="424236">
                <a:moveTo>
                  <a:pt x="460179" y="353531"/>
                </a:moveTo>
                <a:cubicBezTo>
                  <a:pt x="460179" y="361190"/>
                  <a:pt x="451341" y="368261"/>
                  <a:pt x="436610" y="373564"/>
                </a:cubicBezTo>
                <a:lnTo>
                  <a:pt x="436610" y="352352"/>
                </a:lnTo>
                <a:cubicBezTo>
                  <a:pt x="444859" y="349995"/>
                  <a:pt x="453108" y="346460"/>
                  <a:pt x="460179" y="342925"/>
                </a:cubicBezTo>
                <a:lnTo>
                  <a:pt x="460179" y="353531"/>
                </a:lnTo>
                <a:close/>
                <a:moveTo>
                  <a:pt x="413042" y="314642"/>
                </a:moveTo>
                <a:lnTo>
                  <a:pt x="413042" y="293430"/>
                </a:lnTo>
                <a:cubicBezTo>
                  <a:pt x="421291" y="291074"/>
                  <a:pt x="429540" y="287538"/>
                  <a:pt x="436610" y="284003"/>
                </a:cubicBezTo>
                <a:lnTo>
                  <a:pt x="436610" y="294609"/>
                </a:lnTo>
                <a:cubicBezTo>
                  <a:pt x="436610" y="302269"/>
                  <a:pt x="427772" y="309339"/>
                  <a:pt x="413042" y="314642"/>
                </a:cubicBezTo>
                <a:close/>
                <a:moveTo>
                  <a:pt x="413042" y="380635"/>
                </a:moveTo>
                <a:cubicBezTo>
                  <a:pt x="405971" y="382402"/>
                  <a:pt x="397722" y="383581"/>
                  <a:pt x="389473" y="384759"/>
                </a:cubicBezTo>
                <a:lnTo>
                  <a:pt x="389473" y="361780"/>
                </a:lnTo>
                <a:cubicBezTo>
                  <a:pt x="397133" y="360601"/>
                  <a:pt x="405382" y="359423"/>
                  <a:pt x="413042" y="358244"/>
                </a:cubicBezTo>
                <a:lnTo>
                  <a:pt x="413042" y="380635"/>
                </a:lnTo>
                <a:close/>
                <a:moveTo>
                  <a:pt x="365904" y="302858"/>
                </a:moveTo>
                <a:cubicBezTo>
                  <a:pt x="373564" y="301679"/>
                  <a:pt x="381813" y="300501"/>
                  <a:pt x="389473" y="299323"/>
                </a:cubicBezTo>
                <a:lnTo>
                  <a:pt x="389473" y="321713"/>
                </a:lnTo>
                <a:cubicBezTo>
                  <a:pt x="382402" y="323481"/>
                  <a:pt x="374153" y="324659"/>
                  <a:pt x="365904" y="325837"/>
                </a:cubicBezTo>
                <a:lnTo>
                  <a:pt x="365904" y="302858"/>
                </a:lnTo>
                <a:close/>
                <a:moveTo>
                  <a:pt x="365904" y="387705"/>
                </a:moveTo>
                <a:cubicBezTo>
                  <a:pt x="358244" y="388294"/>
                  <a:pt x="350585" y="388884"/>
                  <a:pt x="342336" y="388884"/>
                </a:cubicBezTo>
                <a:lnTo>
                  <a:pt x="342336" y="365315"/>
                </a:lnTo>
                <a:cubicBezTo>
                  <a:pt x="349406" y="365315"/>
                  <a:pt x="357655" y="364726"/>
                  <a:pt x="365904" y="364137"/>
                </a:cubicBezTo>
                <a:lnTo>
                  <a:pt x="365904" y="387705"/>
                </a:lnTo>
                <a:close/>
                <a:moveTo>
                  <a:pt x="318767" y="329962"/>
                </a:moveTo>
                <a:lnTo>
                  <a:pt x="318767" y="306393"/>
                </a:lnTo>
                <a:cubicBezTo>
                  <a:pt x="325837" y="306393"/>
                  <a:pt x="334086" y="305804"/>
                  <a:pt x="342336" y="305215"/>
                </a:cubicBezTo>
                <a:lnTo>
                  <a:pt x="342336" y="328784"/>
                </a:lnTo>
                <a:cubicBezTo>
                  <a:pt x="334676" y="329373"/>
                  <a:pt x="327016" y="329373"/>
                  <a:pt x="318767" y="329962"/>
                </a:cubicBezTo>
                <a:close/>
                <a:moveTo>
                  <a:pt x="318767" y="388884"/>
                </a:moveTo>
                <a:cubicBezTo>
                  <a:pt x="310518" y="388884"/>
                  <a:pt x="302858" y="388294"/>
                  <a:pt x="295198" y="387705"/>
                </a:cubicBezTo>
                <a:lnTo>
                  <a:pt x="295198" y="365315"/>
                </a:lnTo>
                <a:cubicBezTo>
                  <a:pt x="299323" y="365315"/>
                  <a:pt x="302858" y="365315"/>
                  <a:pt x="306982" y="365315"/>
                </a:cubicBezTo>
                <a:cubicBezTo>
                  <a:pt x="310518" y="365315"/>
                  <a:pt x="314642" y="365315"/>
                  <a:pt x="318767" y="365315"/>
                </a:cubicBezTo>
                <a:lnTo>
                  <a:pt x="318767" y="388884"/>
                </a:lnTo>
                <a:close/>
                <a:moveTo>
                  <a:pt x="271629" y="305215"/>
                </a:moveTo>
                <a:cubicBezTo>
                  <a:pt x="279289" y="305804"/>
                  <a:pt x="286949" y="306393"/>
                  <a:pt x="295198" y="306393"/>
                </a:cubicBezTo>
                <a:lnTo>
                  <a:pt x="295198" y="329962"/>
                </a:lnTo>
                <a:cubicBezTo>
                  <a:pt x="286949" y="329962"/>
                  <a:pt x="279289" y="329373"/>
                  <a:pt x="271629" y="328784"/>
                </a:cubicBezTo>
                <a:lnTo>
                  <a:pt x="271629" y="305215"/>
                </a:lnTo>
                <a:close/>
                <a:moveTo>
                  <a:pt x="271629" y="384759"/>
                </a:moveTo>
                <a:cubicBezTo>
                  <a:pt x="263380" y="383581"/>
                  <a:pt x="255131" y="382402"/>
                  <a:pt x="248061" y="380635"/>
                </a:cubicBezTo>
                <a:lnTo>
                  <a:pt x="248061" y="361780"/>
                </a:lnTo>
                <a:cubicBezTo>
                  <a:pt x="255720" y="362958"/>
                  <a:pt x="263380" y="363547"/>
                  <a:pt x="271629" y="364137"/>
                </a:cubicBezTo>
                <a:lnTo>
                  <a:pt x="271629" y="384759"/>
                </a:lnTo>
                <a:close/>
                <a:moveTo>
                  <a:pt x="224492" y="321713"/>
                </a:moveTo>
                <a:lnTo>
                  <a:pt x="224492" y="298733"/>
                </a:lnTo>
                <a:cubicBezTo>
                  <a:pt x="232152" y="299912"/>
                  <a:pt x="239812" y="301679"/>
                  <a:pt x="248061" y="302269"/>
                </a:cubicBezTo>
                <a:lnTo>
                  <a:pt x="248061" y="325837"/>
                </a:lnTo>
                <a:cubicBezTo>
                  <a:pt x="239812" y="324659"/>
                  <a:pt x="231563" y="323481"/>
                  <a:pt x="224492" y="321713"/>
                </a:cubicBezTo>
                <a:close/>
                <a:moveTo>
                  <a:pt x="224492" y="373564"/>
                </a:moveTo>
                <a:cubicBezTo>
                  <a:pt x="209762" y="367672"/>
                  <a:pt x="200923" y="360601"/>
                  <a:pt x="200923" y="353531"/>
                </a:cubicBezTo>
                <a:lnTo>
                  <a:pt x="200923" y="352352"/>
                </a:lnTo>
                <a:cubicBezTo>
                  <a:pt x="200923" y="352352"/>
                  <a:pt x="200923" y="352352"/>
                  <a:pt x="201512" y="352352"/>
                </a:cubicBezTo>
                <a:cubicBezTo>
                  <a:pt x="203280" y="352941"/>
                  <a:pt x="204459" y="353531"/>
                  <a:pt x="206226" y="353531"/>
                </a:cubicBezTo>
                <a:cubicBezTo>
                  <a:pt x="212118" y="355298"/>
                  <a:pt x="218011" y="356477"/>
                  <a:pt x="224492" y="357655"/>
                </a:cubicBezTo>
                <a:lnTo>
                  <a:pt x="224492" y="373564"/>
                </a:lnTo>
                <a:close/>
                <a:moveTo>
                  <a:pt x="130217" y="293430"/>
                </a:moveTo>
                <a:cubicBezTo>
                  <a:pt x="134342" y="293430"/>
                  <a:pt x="137877" y="294020"/>
                  <a:pt x="142001" y="294020"/>
                </a:cubicBezTo>
                <a:lnTo>
                  <a:pt x="142001" y="294609"/>
                </a:lnTo>
                <a:cubicBezTo>
                  <a:pt x="142001" y="302858"/>
                  <a:pt x="143769" y="311107"/>
                  <a:pt x="147894" y="317588"/>
                </a:cubicBezTo>
                <a:cubicBezTo>
                  <a:pt x="142001" y="317588"/>
                  <a:pt x="136109" y="316999"/>
                  <a:pt x="130217" y="316410"/>
                </a:cubicBezTo>
                <a:lnTo>
                  <a:pt x="130217" y="293430"/>
                </a:lnTo>
                <a:close/>
                <a:moveTo>
                  <a:pt x="106648" y="222724"/>
                </a:moveTo>
                <a:cubicBezTo>
                  <a:pt x="114308" y="223903"/>
                  <a:pt x="121968" y="225670"/>
                  <a:pt x="130217" y="226260"/>
                </a:cubicBezTo>
                <a:lnTo>
                  <a:pt x="130217" y="249828"/>
                </a:lnTo>
                <a:cubicBezTo>
                  <a:pt x="121968" y="248650"/>
                  <a:pt x="113719" y="247471"/>
                  <a:pt x="106648" y="245704"/>
                </a:cubicBezTo>
                <a:lnTo>
                  <a:pt x="106648" y="222724"/>
                </a:lnTo>
                <a:close/>
                <a:moveTo>
                  <a:pt x="106648" y="314053"/>
                </a:moveTo>
                <a:cubicBezTo>
                  <a:pt x="98399" y="312875"/>
                  <a:pt x="90150" y="311696"/>
                  <a:pt x="83080" y="309929"/>
                </a:cubicBezTo>
                <a:lnTo>
                  <a:pt x="83080" y="286949"/>
                </a:lnTo>
                <a:cubicBezTo>
                  <a:pt x="90740" y="288127"/>
                  <a:pt x="98399" y="289895"/>
                  <a:pt x="106648" y="290484"/>
                </a:cubicBezTo>
                <a:lnTo>
                  <a:pt x="106648" y="314053"/>
                </a:lnTo>
                <a:close/>
                <a:moveTo>
                  <a:pt x="59511" y="218011"/>
                </a:moveTo>
                <a:lnTo>
                  <a:pt x="59511" y="207405"/>
                </a:lnTo>
                <a:cubicBezTo>
                  <a:pt x="66582" y="210940"/>
                  <a:pt x="74241" y="213886"/>
                  <a:pt x="83080" y="216243"/>
                </a:cubicBezTo>
                <a:lnTo>
                  <a:pt x="83080" y="238044"/>
                </a:lnTo>
                <a:cubicBezTo>
                  <a:pt x="68349" y="232741"/>
                  <a:pt x="59511" y="225670"/>
                  <a:pt x="59511" y="218011"/>
                </a:cubicBezTo>
                <a:close/>
                <a:moveTo>
                  <a:pt x="59511" y="302858"/>
                </a:moveTo>
                <a:cubicBezTo>
                  <a:pt x="44781" y="296966"/>
                  <a:pt x="35942" y="289895"/>
                  <a:pt x="35942" y="282825"/>
                </a:cubicBezTo>
                <a:lnTo>
                  <a:pt x="35942" y="272219"/>
                </a:lnTo>
                <a:cubicBezTo>
                  <a:pt x="43013" y="275754"/>
                  <a:pt x="50673" y="278700"/>
                  <a:pt x="59511" y="281057"/>
                </a:cubicBezTo>
                <a:lnTo>
                  <a:pt x="59511" y="302858"/>
                </a:lnTo>
                <a:close/>
                <a:moveTo>
                  <a:pt x="35942" y="119022"/>
                </a:moveTo>
                <a:cubicBezTo>
                  <a:pt x="43013" y="122557"/>
                  <a:pt x="50673" y="125503"/>
                  <a:pt x="59511" y="127860"/>
                </a:cubicBezTo>
                <a:lnTo>
                  <a:pt x="59511" y="149661"/>
                </a:lnTo>
                <a:cubicBezTo>
                  <a:pt x="44781" y="143769"/>
                  <a:pt x="35942" y="136699"/>
                  <a:pt x="35942" y="129628"/>
                </a:cubicBezTo>
                <a:lnTo>
                  <a:pt x="35942" y="119022"/>
                </a:lnTo>
                <a:close/>
                <a:moveTo>
                  <a:pt x="106648" y="137877"/>
                </a:moveTo>
                <a:lnTo>
                  <a:pt x="106648" y="161446"/>
                </a:lnTo>
                <a:cubicBezTo>
                  <a:pt x="98399" y="160267"/>
                  <a:pt x="90150" y="159089"/>
                  <a:pt x="83080" y="157321"/>
                </a:cubicBezTo>
                <a:lnTo>
                  <a:pt x="83080" y="134342"/>
                </a:lnTo>
                <a:cubicBezTo>
                  <a:pt x="90740" y="135520"/>
                  <a:pt x="98399" y="136699"/>
                  <a:pt x="106648" y="137877"/>
                </a:cubicBezTo>
                <a:close/>
                <a:moveTo>
                  <a:pt x="165570" y="35353"/>
                </a:moveTo>
                <a:cubicBezTo>
                  <a:pt x="237455" y="35353"/>
                  <a:pt x="295198" y="51262"/>
                  <a:pt x="295198" y="70706"/>
                </a:cubicBezTo>
                <a:cubicBezTo>
                  <a:pt x="295198" y="90150"/>
                  <a:pt x="237455" y="106059"/>
                  <a:pt x="165570" y="106059"/>
                </a:cubicBezTo>
                <a:cubicBezTo>
                  <a:pt x="93686" y="106059"/>
                  <a:pt x="35942" y="90150"/>
                  <a:pt x="35942" y="70706"/>
                </a:cubicBezTo>
                <a:cubicBezTo>
                  <a:pt x="35942" y="51262"/>
                  <a:pt x="93686" y="35353"/>
                  <a:pt x="165570" y="35353"/>
                </a:cubicBezTo>
                <a:close/>
                <a:moveTo>
                  <a:pt x="200923" y="314642"/>
                </a:moveTo>
                <a:cubicBezTo>
                  <a:pt x="186193" y="308750"/>
                  <a:pt x="177355" y="301679"/>
                  <a:pt x="177355" y="294609"/>
                </a:cubicBezTo>
                <a:lnTo>
                  <a:pt x="177355" y="284003"/>
                </a:lnTo>
                <a:cubicBezTo>
                  <a:pt x="184425" y="287538"/>
                  <a:pt x="192085" y="290484"/>
                  <a:pt x="200923" y="292841"/>
                </a:cubicBezTo>
                <a:lnTo>
                  <a:pt x="200923" y="314642"/>
                </a:lnTo>
                <a:close/>
                <a:moveTo>
                  <a:pt x="271629" y="149661"/>
                </a:moveTo>
                <a:lnTo>
                  <a:pt x="271629" y="128449"/>
                </a:lnTo>
                <a:cubicBezTo>
                  <a:pt x="279878" y="126093"/>
                  <a:pt x="288127" y="122557"/>
                  <a:pt x="295198" y="119022"/>
                </a:cubicBezTo>
                <a:lnTo>
                  <a:pt x="295198" y="129628"/>
                </a:lnTo>
                <a:cubicBezTo>
                  <a:pt x="295198" y="137288"/>
                  <a:pt x="286360" y="144358"/>
                  <a:pt x="271629" y="149661"/>
                </a:cubicBezTo>
                <a:close/>
                <a:moveTo>
                  <a:pt x="224492" y="160856"/>
                </a:moveTo>
                <a:lnTo>
                  <a:pt x="224492" y="137877"/>
                </a:lnTo>
                <a:cubicBezTo>
                  <a:pt x="232152" y="136699"/>
                  <a:pt x="240401" y="135520"/>
                  <a:pt x="248061" y="134342"/>
                </a:cubicBezTo>
                <a:lnTo>
                  <a:pt x="248061" y="156732"/>
                </a:lnTo>
                <a:cubicBezTo>
                  <a:pt x="240990" y="158500"/>
                  <a:pt x="232741" y="159678"/>
                  <a:pt x="224492" y="160856"/>
                </a:cubicBezTo>
                <a:close/>
                <a:moveTo>
                  <a:pt x="177355" y="164981"/>
                </a:moveTo>
                <a:lnTo>
                  <a:pt x="177355" y="141412"/>
                </a:lnTo>
                <a:cubicBezTo>
                  <a:pt x="184425" y="141412"/>
                  <a:pt x="192674" y="140823"/>
                  <a:pt x="200923" y="140234"/>
                </a:cubicBezTo>
                <a:lnTo>
                  <a:pt x="200923" y="163803"/>
                </a:lnTo>
                <a:cubicBezTo>
                  <a:pt x="193263" y="164392"/>
                  <a:pt x="185604" y="164392"/>
                  <a:pt x="177355" y="164981"/>
                </a:cubicBezTo>
                <a:close/>
                <a:moveTo>
                  <a:pt x="130217" y="163803"/>
                </a:moveTo>
                <a:lnTo>
                  <a:pt x="130217" y="140234"/>
                </a:lnTo>
                <a:cubicBezTo>
                  <a:pt x="137877" y="140823"/>
                  <a:pt x="145537" y="141412"/>
                  <a:pt x="153786" y="141412"/>
                </a:cubicBezTo>
                <a:lnTo>
                  <a:pt x="153786" y="164981"/>
                </a:lnTo>
                <a:cubicBezTo>
                  <a:pt x="145537" y="164392"/>
                  <a:pt x="137877" y="164392"/>
                  <a:pt x="130217" y="163803"/>
                </a:cubicBezTo>
                <a:close/>
                <a:moveTo>
                  <a:pt x="436610" y="235687"/>
                </a:moveTo>
                <a:cubicBezTo>
                  <a:pt x="436610" y="255131"/>
                  <a:pt x="378867" y="271040"/>
                  <a:pt x="306982" y="271040"/>
                </a:cubicBezTo>
                <a:cubicBezTo>
                  <a:pt x="235098" y="271040"/>
                  <a:pt x="177355" y="255131"/>
                  <a:pt x="177355" y="235687"/>
                </a:cubicBezTo>
                <a:cubicBezTo>
                  <a:pt x="177355" y="216243"/>
                  <a:pt x="235098" y="200334"/>
                  <a:pt x="306982" y="200334"/>
                </a:cubicBezTo>
                <a:cubicBezTo>
                  <a:pt x="378867" y="200334"/>
                  <a:pt x="436610" y="216243"/>
                  <a:pt x="436610" y="235687"/>
                </a:cubicBezTo>
                <a:close/>
                <a:moveTo>
                  <a:pt x="471963" y="253364"/>
                </a:moveTo>
                <a:lnTo>
                  <a:pt x="471963" y="235687"/>
                </a:lnTo>
                <a:cubicBezTo>
                  <a:pt x="471963" y="207994"/>
                  <a:pt x="450162" y="187960"/>
                  <a:pt x="407739" y="176765"/>
                </a:cubicBezTo>
                <a:cubicBezTo>
                  <a:pt x="391830" y="172641"/>
                  <a:pt x="373564" y="169105"/>
                  <a:pt x="352941" y="167338"/>
                </a:cubicBezTo>
                <a:cubicBezTo>
                  <a:pt x="353531" y="164981"/>
                  <a:pt x="353531" y="162035"/>
                  <a:pt x="353531" y="159089"/>
                </a:cubicBezTo>
                <a:cubicBezTo>
                  <a:pt x="353531" y="142591"/>
                  <a:pt x="345871" y="128449"/>
                  <a:pt x="329962" y="117844"/>
                </a:cubicBezTo>
                <a:lnTo>
                  <a:pt x="329962" y="70706"/>
                </a:lnTo>
                <a:cubicBezTo>
                  <a:pt x="329962" y="43013"/>
                  <a:pt x="308161" y="22979"/>
                  <a:pt x="265737" y="11784"/>
                </a:cubicBezTo>
                <a:cubicBezTo>
                  <a:pt x="238044" y="4125"/>
                  <a:pt x="202691" y="0"/>
                  <a:pt x="164981" y="0"/>
                </a:cubicBezTo>
                <a:cubicBezTo>
                  <a:pt x="115487" y="0"/>
                  <a:pt x="0" y="7071"/>
                  <a:pt x="0" y="70706"/>
                </a:cubicBezTo>
                <a:lnTo>
                  <a:pt x="0" y="129628"/>
                </a:lnTo>
                <a:cubicBezTo>
                  <a:pt x="0" y="146126"/>
                  <a:pt x="7660" y="160267"/>
                  <a:pt x="23569" y="170873"/>
                </a:cubicBezTo>
                <a:lnTo>
                  <a:pt x="23569" y="182068"/>
                </a:lnTo>
                <a:cubicBezTo>
                  <a:pt x="9427" y="192085"/>
                  <a:pt x="0" y="205637"/>
                  <a:pt x="0" y="223903"/>
                </a:cubicBezTo>
                <a:lnTo>
                  <a:pt x="0" y="282825"/>
                </a:lnTo>
                <a:cubicBezTo>
                  <a:pt x="0" y="310518"/>
                  <a:pt x="21801" y="330551"/>
                  <a:pt x="64225" y="341746"/>
                </a:cubicBezTo>
                <a:cubicBezTo>
                  <a:pt x="91918" y="349406"/>
                  <a:pt x="127271" y="353531"/>
                  <a:pt x="164981" y="353531"/>
                </a:cubicBezTo>
                <a:cubicBezTo>
                  <a:pt x="164981" y="381224"/>
                  <a:pt x="186782" y="401257"/>
                  <a:pt x="229206" y="412452"/>
                </a:cubicBezTo>
                <a:cubicBezTo>
                  <a:pt x="256899" y="420112"/>
                  <a:pt x="292252" y="424237"/>
                  <a:pt x="329962" y="424237"/>
                </a:cubicBezTo>
                <a:cubicBezTo>
                  <a:pt x="379456" y="424237"/>
                  <a:pt x="494943" y="417166"/>
                  <a:pt x="494943" y="353531"/>
                </a:cubicBezTo>
                <a:lnTo>
                  <a:pt x="494943" y="294609"/>
                </a:lnTo>
                <a:cubicBezTo>
                  <a:pt x="495532" y="278111"/>
                  <a:pt x="487872" y="263970"/>
                  <a:pt x="471963" y="253364"/>
                </a:cubicBezTo>
                <a:close/>
              </a:path>
            </a:pathLst>
          </a:custGeom>
          <a:solidFill>
            <a:schemeClr val="accent5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2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332F847-AA1A-4290-97A7-4E3A72C4CF94}"/>
              </a:ext>
            </a:extLst>
          </p:cNvPr>
          <p:cNvSpPr/>
          <p:nvPr/>
        </p:nvSpPr>
        <p:spPr>
          <a:xfrm>
            <a:off x="6935275" y="1369109"/>
            <a:ext cx="2099538" cy="3144919"/>
          </a:xfrm>
          <a:custGeom>
            <a:avLst/>
            <a:gdLst>
              <a:gd name="connsiteX0" fmla="*/ 128719 w 2099538"/>
              <a:gd name="connsiteY0" fmla="*/ 0 h 3144919"/>
              <a:gd name="connsiteX1" fmla="*/ 1815980 w 2099538"/>
              <a:gd name="connsiteY1" fmla="*/ 0 h 3144919"/>
              <a:gd name="connsiteX2" fmla="*/ 1815909 w 2099538"/>
              <a:gd name="connsiteY2" fmla="*/ 1720 h 3144919"/>
              <a:gd name="connsiteX3" fmla="*/ 2099538 w 2099538"/>
              <a:gd name="connsiteY3" fmla="*/ 20384 h 3144919"/>
              <a:gd name="connsiteX4" fmla="*/ 1970833 w 2099538"/>
              <a:gd name="connsiteY4" fmla="*/ 3144536 h 3144919"/>
              <a:gd name="connsiteX5" fmla="*/ 1967163 w 2099538"/>
              <a:gd name="connsiteY5" fmla="*/ 3144290 h 3144919"/>
              <a:gd name="connsiteX6" fmla="*/ 1970599 w 2099538"/>
              <a:gd name="connsiteY6" fmla="*/ 3144919 h 3144919"/>
              <a:gd name="connsiteX7" fmla="*/ 305626 w 2099538"/>
              <a:gd name="connsiteY7" fmla="*/ 3144919 h 3144919"/>
              <a:gd name="connsiteX8" fmla="*/ 171700 w 2099538"/>
              <a:gd name="connsiteY8" fmla="*/ 3123778 h 3144919"/>
              <a:gd name="connsiteX9" fmla="*/ 3 w 2099538"/>
              <a:gd name="connsiteY9" fmla="*/ 3123778 h 3144919"/>
              <a:gd name="connsiteX10" fmla="*/ 1113 w 2099538"/>
              <a:gd name="connsiteY10" fmla="*/ 3096850 h 3144919"/>
              <a:gd name="connsiteX11" fmla="*/ 0 w 2099538"/>
              <a:gd name="connsiteY11" fmla="*/ 3096674 h 3144919"/>
              <a:gd name="connsiteX12" fmla="*/ 1120 w 2099538"/>
              <a:gd name="connsiteY12" fmla="*/ 3096671 h 314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9538" h="3144919">
                <a:moveTo>
                  <a:pt x="128719" y="0"/>
                </a:moveTo>
                <a:lnTo>
                  <a:pt x="1815980" y="0"/>
                </a:lnTo>
                <a:lnTo>
                  <a:pt x="1815909" y="1720"/>
                </a:lnTo>
                <a:lnTo>
                  <a:pt x="2099538" y="20384"/>
                </a:lnTo>
                <a:lnTo>
                  <a:pt x="1970833" y="3144536"/>
                </a:lnTo>
                <a:lnTo>
                  <a:pt x="1967163" y="3144290"/>
                </a:lnTo>
                <a:lnTo>
                  <a:pt x="1970599" y="3144919"/>
                </a:lnTo>
                <a:lnTo>
                  <a:pt x="305626" y="3144919"/>
                </a:lnTo>
                <a:lnTo>
                  <a:pt x="171700" y="3123778"/>
                </a:lnTo>
                <a:lnTo>
                  <a:pt x="3" y="3123778"/>
                </a:lnTo>
                <a:lnTo>
                  <a:pt x="1113" y="3096850"/>
                </a:lnTo>
                <a:lnTo>
                  <a:pt x="0" y="3096674"/>
                </a:lnTo>
                <a:lnTo>
                  <a:pt x="1120" y="309667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9" name="Shape">
            <a:extLst>
              <a:ext uri="{FF2B5EF4-FFF2-40B4-BE49-F238E27FC236}">
                <a16:creationId xmlns:a16="http://schemas.microsoft.com/office/drawing/2014/main" id="{0499B7A9-C33A-3348-94ED-5EF05D4AFAA0}"/>
              </a:ext>
            </a:extLst>
          </p:cNvPr>
          <p:cNvSpPr/>
          <p:nvPr/>
        </p:nvSpPr>
        <p:spPr>
          <a:xfrm>
            <a:off x="6935279" y="1369109"/>
            <a:ext cx="1815977" cy="312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4" y="21600"/>
                </a:moveTo>
                <a:lnTo>
                  <a:pt x="0" y="21600"/>
                </a:lnTo>
                <a:lnTo>
                  <a:pt x="1531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7" name="Shape">
            <a:extLst>
              <a:ext uri="{FF2B5EF4-FFF2-40B4-BE49-F238E27FC236}">
                <a16:creationId xmlns:a16="http://schemas.microsoft.com/office/drawing/2014/main" id="{165E6ED1-CEE2-3546-BCCB-65670546063B}"/>
              </a:ext>
            </a:extLst>
          </p:cNvPr>
          <p:cNvSpPr/>
          <p:nvPr/>
        </p:nvSpPr>
        <p:spPr>
          <a:xfrm>
            <a:off x="8595978" y="1369112"/>
            <a:ext cx="438836" cy="3144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55" y="0"/>
                </a:moveTo>
                <a:lnTo>
                  <a:pt x="21600" y="140"/>
                </a:lnTo>
                <a:lnTo>
                  <a:pt x="15265" y="21600"/>
                </a:lnTo>
                <a:lnTo>
                  <a:pt x="0" y="2145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8" name="Shape">
            <a:extLst>
              <a:ext uri="{FF2B5EF4-FFF2-40B4-BE49-F238E27FC236}">
                <a16:creationId xmlns:a16="http://schemas.microsoft.com/office/drawing/2014/main" id="{C84A24B3-C3A5-ED43-8FDF-13EC673315E9}"/>
              </a:ext>
            </a:extLst>
          </p:cNvPr>
          <p:cNvSpPr/>
          <p:nvPr/>
        </p:nvSpPr>
        <p:spPr>
          <a:xfrm>
            <a:off x="6935276" y="4461021"/>
            <a:ext cx="1970599" cy="53007"/>
          </a:xfrm>
          <a:custGeom>
            <a:avLst/>
            <a:gdLst>
              <a:gd name="connsiteX0" fmla="*/ 21600 w 21600"/>
              <a:gd name="connsiteY0" fmla="*/ 23732 h 23732"/>
              <a:gd name="connsiteX1" fmla="*/ 3350 w 21600"/>
              <a:gd name="connsiteY1" fmla="*/ 23732 h 23732"/>
              <a:gd name="connsiteX2" fmla="*/ 0 w 21600"/>
              <a:gd name="connsiteY2" fmla="*/ 2132 h 23732"/>
              <a:gd name="connsiteX3" fmla="*/ 18428 w 21600"/>
              <a:gd name="connsiteY3" fmla="*/ 0 h 23732"/>
              <a:gd name="connsiteX4" fmla="*/ 21600 w 21600"/>
              <a:gd name="connsiteY4" fmla="*/ 23732 h 2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3732" extrusionOk="0">
                <a:moveTo>
                  <a:pt x="21600" y="23732"/>
                </a:moveTo>
                <a:lnTo>
                  <a:pt x="3350" y="23732"/>
                </a:lnTo>
                <a:lnTo>
                  <a:pt x="0" y="2132"/>
                </a:lnTo>
                <a:lnTo>
                  <a:pt x="18428" y="0"/>
                </a:lnTo>
                <a:cubicBezTo>
                  <a:pt x="19546" y="7200"/>
                  <a:pt x="20482" y="16532"/>
                  <a:pt x="21600" y="2373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A462B42-C244-4352-9719-DC2E6A416217}"/>
              </a:ext>
            </a:extLst>
          </p:cNvPr>
          <p:cNvSpPr/>
          <p:nvPr/>
        </p:nvSpPr>
        <p:spPr>
          <a:xfrm>
            <a:off x="5772787" y="1472926"/>
            <a:ext cx="2625982" cy="3115451"/>
          </a:xfrm>
          <a:custGeom>
            <a:avLst/>
            <a:gdLst>
              <a:gd name="connsiteX0" fmla="*/ 298974 w 2625982"/>
              <a:gd name="connsiteY0" fmla="*/ 0 h 3115451"/>
              <a:gd name="connsiteX1" fmla="*/ 1952615 w 2625982"/>
              <a:gd name="connsiteY1" fmla="*/ 2361 h 3115451"/>
              <a:gd name="connsiteX2" fmla="*/ 1959221 w 2625982"/>
              <a:gd name="connsiteY2" fmla="*/ 0 h 3115451"/>
              <a:gd name="connsiteX3" fmla="*/ 1959746 w 2625982"/>
              <a:gd name="connsiteY3" fmla="*/ 2371 h 3115451"/>
              <a:gd name="connsiteX4" fmla="*/ 1966757 w 2625982"/>
              <a:gd name="connsiteY4" fmla="*/ 2381 h 3115451"/>
              <a:gd name="connsiteX5" fmla="*/ 1960283 w 2625982"/>
              <a:gd name="connsiteY5" fmla="*/ 4798 h 3115451"/>
              <a:gd name="connsiteX6" fmla="*/ 2625982 w 2625982"/>
              <a:gd name="connsiteY6" fmla="*/ 3011692 h 3115451"/>
              <a:gd name="connsiteX7" fmla="*/ 2352875 w 2625982"/>
              <a:gd name="connsiteY7" fmla="*/ 3112013 h 3115451"/>
              <a:gd name="connsiteX8" fmla="*/ 2353635 w 2625982"/>
              <a:gd name="connsiteY8" fmla="*/ 3115451 h 3115451"/>
              <a:gd name="connsiteX9" fmla="*/ 666755 w 2625982"/>
              <a:gd name="connsiteY9" fmla="*/ 3115451 h 3115451"/>
              <a:gd name="connsiteX10" fmla="*/ 648 w 2625982"/>
              <a:gd name="connsiteY10" fmla="*/ 106700 h 3115451"/>
              <a:gd name="connsiteX11" fmla="*/ 3 w 2625982"/>
              <a:gd name="connsiteY11" fmla="*/ 106700 h 3115451"/>
              <a:gd name="connsiteX12" fmla="*/ 601 w 2625982"/>
              <a:gd name="connsiteY12" fmla="*/ 106487 h 3115451"/>
              <a:gd name="connsiteX13" fmla="*/ 0 w 2625982"/>
              <a:gd name="connsiteY13" fmla="*/ 103774 h 3115451"/>
              <a:gd name="connsiteX14" fmla="*/ 8202 w 2625982"/>
              <a:gd name="connsiteY14" fmla="*/ 103774 h 311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5982" h="3115451">
                <a:moveTo>
                  <a:pt x="298974" y="0"/>
                </a:moveTo>
                <a:lnTo>
                  <a:pt x="1952615" y="2361"/>
                </a:lnTo>
                <a:lnTo>
                  <a:pt x="1959221" y="0"/>
                </a:lnTo>
                <a:lnTo>
                  <a:pt x="1959746" y="2371"/>
                </a:lnTo>
                <a:lnTo>
                  <a:pt x="1966757" y="2381"/>
                </a:lnTo>
                <a:lnTo>
                  <a:pt x="1960283" y="4798"/>
                </a:lnTo>
                <a:lnTo>
                  <a:pt x="2625982" y="3011692"/>
                </a:lnTo>
                <a:lnTo>
                  <a:pt x="2352875" y="3112013"/>
                </a:lnTo>
                <a:lnTo>
                  <a:pt x="2353635" y="3115451"/>
                </a:lnTo>
                <a:lnTo>
                  <a:pt x="666755" y="3115451"/>
                </a:lnTo>
                <a:lnTo>
                  <a:pt x="648" y="106700"/>
                </a:lnTo>
                <a:lnTo>
                  <a:pt x="3" y="106700"/>
                </a:lnTo>
                <a:lnTo>
                  <a:pt x="601" y="106487"/>
                </a:lnTo>
                <a:lnTo>
                  <a:pt x="0" y="103774"/>
                </a:lnTo>
                <a:lnTo>
                  <a:pt x="8202" y="10377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0" name="Shape">
            <a:extLst>
              <a:ext uri="{FF2B5EF4-FFF2-40B4-BE49-F238E27FC236}">
                <a16:creationId xmlns:a16="http://schemas.microsoft.com/office/drawing/2014/main" id="{81E157E5-1A4F-D443-83EC-EF50911D2FC8}"/>
              </a:ext>
            </a:extLst>
          </p:cNvPr>
          <p:cNvSpPr/>
          <p:nvPr/>
        </p:nvSpPr>
        <p:spPr>
          <a:xfrm>
            <a:off x="7433485" y="1472926"/>
            <a:ext cx="965284" cy="3113617"/>
          </a:xfrm>
          <a:custGeom>
            <a:avLst/>
            <a:gdLst>
              <a:gd name="connsiteX0" fmla="*/ 6680 w 21600"/>
              <a:gd name="connsiteY0" fmla="*/ 0 h 21567"/>
              <a:gd name="connsiteX1" fmla="*/ 21600 w 21600"/>
              <a:gd name="connsiteY1" fmla="*/ 20861 h 21567"/>
              <a:gd name="connsiteX2" fmla="*/ 15231 w 21600"/>
              <a:gd name="connsiteY2" fmla="*/ 21567 h 21567"/>
              <a:gd name="connsiteX3" fmla="*/ 0 w 21600"/>
              <a:gd name="connsiteY3" fmla="*/ 739 h 21567"/>
              <a:gd name="connsiteX4" fmla="*/ 6680 w 21600"/>
              <a:gd name="connsiteY4" fmla="*/ 0 h 21567"/>
              <a:gd name="connsiteX0" fmla="*/ 6680 w 21600"/>
              <a:gd name="connsiteY0" fmla="*/ 0 h 21567"/>
              <a:gd name="connsiteX1" fmla="*/ 21600 w 21600"/>
              <a:gd name="connsiteY1" fmla="*/ 20861 h 21567"/>
              <a:gd name="connsiteX2" fmla="*/ 15391 w 21600"/>
              <a:gd name="connsiteY2" fmla="*/ 21567 h 21567"/>
              <a:gd name="connsiteX3" fmla="*/ 0 w 21600"/>
              <a:gd name="connsiteY3" fmla="*/ 739 h 21567"/>
              <a:gd name="connsiteX4" fmla="*/ 6680 w 21600"/>
              <a:gd name="connsiteY4" fmla="*/ 0 h 2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567" extrusionOk="0">
                <a:moveTo>
                  <a:pt x="6680" y="0"/>
                </a:moveTo>
                <a:lnTo>
                  <a:pt x="21600" y="20861"/>
                </a:lnTo>
                <a:lnTo>
                  <a:pt x="15391" y="21567"/>
                </a:lnTo>
                <a:lnTo>
                  <a:pt x="0" y="739"/>
                </a:lnTo>
                <a:lnTo>
                  <a:pt x="66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2" name="Shape">
            <a:extLst>
              <a:ext uri="{FF2B5EF4-FFF2-40B4-BE49-F238E27FC236}">
                <a16:creationId xmlns:a16="http://schemas.microsoft.com/office/drawing/2014/main" id="{278DCF79-00A7-3C48-AFBB-9209EAA7C9C9}"/>
              </a:ext>
            </a:extLst>
          </p:cNvPr>
          <p:cNvSpPr/>
          <p:nvPr/>
        </p:nvSpPr>
        <p:spPr>
          <a:xfrm>
            <a:off x="5772790" y="1472926"/>
            <a:ext cx="1966754" cy="106700"/>
          </a:xfrm>
          <a:custGeom>
            <a:avLst/>
            <a:gdLst>
              <a:gd name="connsiteX0" fmla="*/ 18353 w 21393"/>
              <a:gd name="connsiteY0" fmla="*/ 21600 h 21600"/>
              <a:gd name="connsiteX1" fmla="*/ 0 w 21393"/>
              <a:gd name="connsiteY1" fmla="*/ 21600 h 21600"/>
              <a:gd name="connsiteX2" fmla="*/ 3252 w 21393"/>
              <a:gd name="connsiteY2" fmla="*/ 0 h 21600"/>
              <a:gd name="connsiteX3" fmla="*/ 21393 w 21393"/>
              <a:gd name="connsiteY3" fmla="*/ 482 h 21600"/>
              <a:gd name="connsiteX4" fmla="*/ 18353 w 21393"/>
              <a:gd name="connsiteY4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93" h="21600" extrusionOk="0">
                <a:moveTo>
                  <a:pt x="18353" y="21600"/>
                </a:moveTo>
                <a:lnTo>
                  <a:pt x="0" y="21600"/>
                </a:lnTo>
                <a:lnTo>
                  <a:pt x="3252" y="0"/>
                </a:lnTo>
                <a:lnTo>
                  <a:pt x="21393" y="482"/>
                </a:lnTo>
                <a:cubicBezTo>
                  <a:pt x="20311" y="7682"/>
                  <a:pt x="19435" y="14400"/>
                  <a:pt x="1835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1" name="Shape">
            <a:extLst>
              <a:ext uri="{FF2B5EF4-FFF2-40B4-BE49-F238E27FC236}">
                <a16:creationId xmlns:a16="http://schemas.microsoft.com/office/drawing/2014/main" id="{54686374-3990-A941-A578-6E5ED4E8ECA9}"/>
              </a:ext>
            </a:extLst>
          </p:cNvPr>
          <p:cNvSpPr/>
          <p:nvPr/>
        </p:nvSpPr>
        <p:spPr>
          <a:xfrm>
            <a:off x="5772787" y="1576700"/>
            <a:ext cx="2353635" cy="301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6119" y="21600"/>
                </a:lnTo>
                <a:lnTo>
                  <a:pt x="0" y="0"/>
                </a:lnTo>
                <a:lnTo>
                  <a:pt x="15485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FE757AF-074F-412F-8FF7-59A0A920E8BB}"/>
              </a:ext>
            </a:extLst>
          </p:cNvPr>
          <p:cNvSpPr/>
          <p:nvPr/>
        </p:nvSpPr>
        <p:spPr>
          <a:xfrm>
            <a:off x="4610300" y="1989393"/>
            <a:ext cx="3313908" cy="2808826"/>
          </a:xfrm>
          <a:custGeom>
            <a:avLst/>
            <a:gdLst>
              <a:gd name="connsiteX0" fmla="*/ 1681387 w 3313908"/>
              <a:gd name="connsiteY0" fmla="*/ 222523 h 2808826"/>
              <a:gd name="connsiteX1" fmla="*/ 1767683 w 3313908"/>
              <a:gd name="connsiteY1" fmla="*/ 384101 h 2808826"/>
              <a:gd name="connsiteX2" fmla="*/ 1681826 w 3313908"/>
              <a:gd name="connsiteY2" fmla="*/ 222523 h 2808826"/>
              <a:gd name="connsiteX3" fmla="*/ 1941569 w 3313908"/>
              <a:gd name="connsiteY3" fmla="*/ 0 h 2808826"/>
              <a:gd name="connsiteX4" fmla="*/ 1942883 w 3313908"/>
              <a:gd name="connsiteY4" fmla="*/ 2480 h 2808826"/>
              <a:gd name="connsiteX5" fmla="*/ 1944681 w 3313908"/>
              <a:gd name="connsiteY5" fmla="*/ 2480 h 2808826"/>
              <a:gd name="connsiteX6" fmla="*/ 1943443 w 3313908"/>
              <a:gd name="connsiteY6" fmla="*/ 3537 h 2808826"/>
              <a:gd name="connsiteX7" fmla="*/ 3313908 w 3313908"/>
              <a:gd name="connsiteY7" fmla="*/ 2590034 h 2808826"/>
              <a:gd name="connsiteX8" fmla="*/ 3060644 w 3313908"/>
              <a:gd name="connsiteY8" fmla="*/ 2804980 h 2808826"/>
              <a:gd name="connsiteX9" fmla="*/ 3061495 w 3313908"/>
              <a:gd name="connsiteY9" fmla="*/ 2806574 h 2808826"/>
              <a:gd name="connsiteX10" fmla="*/ 3058766 w 3313908"/>
              <a:gd name="connsiteY10" fmla="*/ 2806574 h 2808826"/>
              <a:gd name="connsiteX11" fmla="*/ 3056113 w 3313908"/>
              <a:gd name="connsiteY11" fmla="*/ 2808826 h 2808826"/>
              <a:gd name="connsiteX12" fmla="*/ 3054916 w 3313908"/>
              <a:gd name="connsiteY12" fmla="*/ 2806574 h 2808826"/>
              <a:gd name="connsiteX13" fmla="*/ 1374697 w 3313908"/>
              <a:gd name="connsiteY13" fmla="*/ 2806574 h 2808826"/>
              <a:gd name="connsiteX14" fmla="*/ 3980 w 3313908"/>
              <a:gd name="connsiteY14" fmla="*/ 222523 h 2808826"/>
              <a:gd name="connsiteX15" fmla="*/ 0 w 3313908"/>
              <a:gd name="connsiteY15" fmla="*/ 222523 h 2808826"/>
              <a:gd name="connsiteX16" fmla="*/ 2738 w 3313908"/>
              <a:gd name="connsiteY16" fmla="*/ 220183 h 2808826"/>
              <a:gd name="connsiteX17" fmla="*/ 2410 w 3313908"/>
              <a:gd name="connsiteY17" fmla="*/ 219564 h 2808826"/>
              <a:gd name="connsiteX18" fmla="*/ 3465 w 3313908"/>
              <a:gd name="connsiteY18" fmla="*/ 219561 h 2808826"/>
              <a:gd name="connsiteX19" fmla="*/ 257400 w 3313908"/>
              <a:gd name="connsiteY19" fmla="*/ 2480 h 2808826"/>
              <a:gd name="connsiteX20" fmla="*/ 1938660 w 3313908"/>
              <a:gd name="connsiteY20" fmla="*/ 2480 h 2808826"/>
              <a:gd name="connsiteX0" fmla="*/ 1681387 w 3313908"/>
              <a:gd name="connsiteY0" fmla="*/ 222523 h 2808826"/>
              <a:gd name="connsiteX1" fmla="*/ 1681826 w 3313908"/>
              <a:gd name="connsiteY1" fmla="*/ 222523 h 2808826"/>
              <a:gd name="connsiteX2" fmla="*/ 1681387 w 3313908"/>
              <a:gd name="connsiteY2" fmla="*/ 222523 h 2808826"/>
              <a:gd name="connsiteX3" fmla="*/ 1941569 w 3313908"/>
              <a:gd name="connsiteY3" fmla="*/ 0 h 2808826"/>
              <a:gd name="connsiteX4" fmla="*/ 1942883 w 3313908"/>
              <a:gd name="connsiteY4" fmla="*/ 2480 h 2808826"/>
              <a:gd name="connsiteX5" fmla="*/ 1944681 w 3313908"/>
              <a:gd name="connsiteY5" fmla="*/ 2480 h 2808826"/>
              <a:gd name="connsiteX6" fmla="*/ 1943443 w 3313908"/>
              <a:gd name="connsiteY6" fmla="*/ 3537 h 2808826"/>
              <a:gd name="connsiteX7" fmla="*/ 3313908 w 3313908"/>
              <a:gd name="connsiteY7" fmla="*/ 2590034 h 2808826"/>
              <a:gd name="connsiteX8" fmla="*/ 3060644 w 3313908"/>
              <a:gd name="connsiteY8" fmla="*/ 2804980 h 2808826"/>
              <a:gd name="connsiteX9" fmla="*/ 3061495 w 3313908"/>
              <a:gd name="connsiteY9" fmla="*/ 2806574 h 2808826"/>
              <a:gd name="connsiteX10" fmla="*/ 3058766 w 3313908"/>
              <a:gd name="connsiteY10" fmla="*/ 2806574 h 2808826"/>
              <a:gd name="connsiteX11" fmla="*/ 3056113 w 3313908"/>
              <a:gd name="connsiteY11" fmla="*/ 2808826 h 2808826"/>
              <a:gd name="connsiteX12" fmla="*/ 3054916 w 3313908"/>
              <a:gd name="connsiteY12" fmla="*/ 2806574 h 2808826"/>
              <a:gd name="connsiteX13" fmla="*/ 1374697 w 3313908"/>
              <a:gd name="connsiteY13" fmla="*/ 2806574 h 2808826"/>
              <a:gd name="connsiteX14" fmla="*/ 3980 w 3313908"/>
              <a:gd name="connsiteY14" fmla="*/ 222523 h 2808826"/>
              <a:gd name="connsiteX15" fmla="*/ 0 w 3313908"/>
              <a:gd name="connsiteY15" fmla="*/ 222523 h 2808826"/>
              <a:gd name="connsiteX16" fmla="*/ 2738 w 3313908"/>
              <a:gd name="connsiteY16" fmla="*/ 220183 h 2808826"/>
              <a:gd name="connsiteX17" fmla="*/ 2410 w 3313908"/>
              <a:gd name="connsiteY17" fmla="*/ 219564 h 2808826"/>
              <a:gd name="connsiteX18" fmla="*/ 3465 w 3313908"/>
              <a:gd name="connsiteY18" fmla="*/ 219561 h 2808826"/>
              <a:gd name="connsiteX19" fmla="*/ 257400 w 3313908"/>
              <a:gd name="connsiteY19" fmla="*/ 2480 h 2808826"/>
              <a:gd name="connsiteX20" fmla="*/ 1938660 w 3313908"/>
              <a:gd name="connsiteY20" fmla="*/ 2480 h 2808826"/>
              <a:gd name="connsiteX21" fmla="*/ 1941569 w 3313908"/>
              <a:gd name="connsiteY21" fmla="*/ 0 h 2808826"/>
              <a:gd name="connsiteX0" fmla="*/ 1941569 w 3313908"/>
              <a:gd name="connsiteY0" fmla="*/ 0 h 2808826"/>
              <a:gd name="connsiteX1" fmla="*/ 1942883 w 3313908"/>
              <a:gd name="connsiteY1" fmla="*/ 2480 h 2808826"/>
              <a:gd name="connsiteX2" fmla="*/ 1944681 w 3313908"/>
              <a:gd name="connsiteY2" fmla="*/ 2480 h 2808826"/>
              <a:gd name="connsiteX3" fmla="*/ 1943443 w 3313908"/>
              <a:gd name="connsiteY3" fmla="*/ 3537 h 2808826"/>
              <a:gd name="connsiteX4" fmla="*/ 3313908 w 3313908"/>
              <a:gd name="connsiteY4" fmla="*/ 2590034 h 2808826"/>
              <a:gd name="connsiteX5" fmla="*/ 3060644 w 3313908"/>
              <a:gd name="connsiteY5" fmla="*/ 2804980 h 2808826"/>
              <a:gd name="connsiteX6" fmla="*/ 3061495 w 3313908"/>
              <a:gd name="connsiteY6" fmla="*/ 2806574 h 2808826"/>
              <a:gd name="connsiteX7" fmla="*/ 3058766 w 3313908"/>
              <a:gd name="connsiteY7" fmla="*/ 2806574 h 2808826"/>
              <a:gd name="connsiteX8" fmla="*/ 3056113 w 3313908"/>
              <a:gd name="connsiteY8" fmla="*/ 2808826 h 2808826"/>
              <a:gd name="connsiteX9" fmla="*/ 3054916 w 3313908"/>
              <a:gd name="connsiteY9" fmla="*/ 2806574 h 2808826"/>
              <a:gd name="connsiteX10" fmla="*/ 1374697 w 3313908"/>
              <a:gd name="connsiteY10" fmla="*/ 2806574 h 2808826"/>
              <a:gd name="connsiteX11" fmla="*/ 3980 w 3313908"/>
              <a:gd name="connsiteY11" fmla="*/ 222523 h 2808826"/>
              <a:gd name="connsiteX12" fmla="*/ 0 w 3313908"/>
              <a:gd name="connsiteY12" fmla="*/ 222523 h 2808826"/>
              <a:gd name="connsiteX13" fmla="*/ 2738 w 3313908"/>
              <a:gd name="connsiteY13" fmla="*/ 220183 h 2808826"/>
              <a:gd name="connsiteX14" fmla="*/ 2410 w 3313908"/>
              <a:gd name="connsiteY14" fmla="*/ 219564 h 2808826"/>
              <a:gd name="connsiteX15" fmla="*/ 3465 w 3313908"/>
              <a:gd name="connsiteY15" fmla="*/ 219561 h 2808826"/>
              <a:gd name="connsiteX16" fmla="*/ 257400 w 3313908"/>
              <a:gd name="connsiteY16" fmla="*/ 2480 h 2808826"/>
              <a:gd name="connsiteX17" fmla="*/ 1938660 w 3313908"/>
              <a:gd name="connsiteY17" fmla="*/ 2480 h 2808826"/>
              <a:gd name="connsiteX18" fmla="*/ 1941569 w 3313908"/>
              <a:gd name="connsiteY18" fmla="*/ 0 h 280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13908" h="2808826">
                <a:moveTo>
                  <a:pt x="1941569" y="0"/>
                </a:moveTo>
                <a:lnTo>
                  <a:pt x="1942883" y="2480"/>
                </a:lnTo>
                <a:lnTo>
                  <a:pt x="1944681" y="2480"/>
                </a:lnTo>
                <a:lnTo>
                  <a:pt x="1943443" y="3537"/>
                </a:lnTo>
                <a:lnTo>
                  <a:pt x="3313908" y="2590034"/>
                </a:lnTo>
                <a:lnTo>
                  <a:pt x="3060644" y="2804980"/>
                </a:lnTo>
                <a:lnTo>
                  <a:pt x="3061495" y="2806574"/>
                </a:lnTo>
                <a:lnTo>
                  <a:pt x="3058766" y="2806574"/>
                </a:lnTo>
                <a:lnTo>
                  <a:pt x="3056113" y="2808826"/>
                </a:lnTo>
                <a:lnTo>
                  <a:pt x="3054916" y="2806574"/>
                </a:lnTo>
                <a:lnTo>
                  <a:pt x="1374697" y="2806574"/>
                </a:lnTo>
                <a:lnTo>
                  <a:pt x="3980" y="222523"/>
                </a:lnTo>
                <a:lnTo>
                  <a:pt x="0" y="222523"/>
                </a:lnTo>
                <a:lnTo>
                  <a:pt x="2738" y="220183"/>
                </a:lnTo>
                <a:lnTo>
                  <a:pt x="2410" y="219564"/>
                </a:lnTo>
                <a:lnTo>
                  <a:pt x="3465" y="219561"/>
                </a:lnTo>
                <a:lnTo>
                  <a:pt x="257400" y="2480"/>
                </a:lnTo>
                <a:lnTo>
                  <a:pt x="1938660" y="2480"/>
                </a:lnTo>
                <a:lnTo>
                  <a:pt x="194156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4" name="Shape">
            <a:extLst>
              <a:ext uri="{FF2B5EF4-FFF2-40B4-BE49-F238E27FC236}">
                <a16:creationId xmlns:a16="http://schemas.microsoft.com/office/drawing/2014/main" id="{C5A0470B-0C59-834E-8AC7-1E8E8552832E}"/>
              </a:ext>
            </a:extLst>
          </p:cNvPr>
          <p:cNvSpPr/>
          <p:nvPr/>
        </p:nvSpPr>
        <p:spPr>
          <a:xfrm>
            <a:off x="4612711" y="2204270"/>
            <a:ext cx="3059085" cy="2591698"/>
          </a:xfrm>
          <a:custGeom>
            <a:avLst/>
            <a:gdLst>
              <a:gd name="connsiteX0" fmla="*/ 21583 w 21583"/>
              <a:gd name="connsiteY0" fmla="*/ 21600 h 21600"/>
              <a:gd name="connsiteX1" fmla="*/ 9682 w 21583"/>
              <a:gd name="connsiteY1" fmla="*/ 21600 h 21600"/>
              <a:gd name="connsiteX2" fmla="*/ 0 w 21583"/>
              <a:gd name="connsiteY2" fmla="*/ 79 h 21600"/>
              <a:gd name="connsiteX3" fmla="*/ 11884 w 21583"/>
              <a:gd name="connsiteY3" fmla="*/ 0 h 21600"/>
              <a:gd name="connsiteX4" fmla="*/ 21583 w 21583"/>
              <a:gd name="connsiteY4" fmla="*/ 21600 h 21600"/>
              <a:gd name="connsiteX0" fmla="*/ 21583 w 21583"/>
              <a:gd name="connsiteY0" fmla="*/ 21560 h 21560"/>
              <a:gd name="connsiteX1" fmla="*/ 9682 w 21583"/>
              <a:gd name="connsiteY1" fmla="*/ 21560 h 21560"/>
              <a:gd name="connsiteX2" fmla="*/ 0 w 21583"/>
              <a:gd name="connsiteY2" fmla="*/ 39 h 21560"/>
              <a:gd name="connsiteX3" fmla="*/ 11817 w 21583"/>
              <a:gd name="connsiteY3" fmla="*/ 0 h 21560"/>
              <a:gd name="connsiteX4" fmla="*/ 21583 w 21583"/>
              <a:gd name="connsiteY4" fmla="*/ 21560 h 2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3" h="21560" extrusionOk="0">
                <a:moveTo>
                  <a:pt x="21583" y="21560"/>
                </a:moveTo>
                <a:lnTo>
                  <a:pt x="9682" y="21560"/>
                </a:lnTo>
                <a:lnTo>
                  <a:pt x="0" y="39"/>
                </a:lnTo>
                <a:lnTo>
                  <a:pt x="11817" y="0"/>
                </a:lnTo>
                <a:lnTo>
                  <a:pt x="21583" y="2156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5" name="Shape">
            <a:extLst>
              <a:ext uri="{FF2B5EF4-FFF2-40B4-BE49-F238E27FC236}">
                <a16:creationId xmlns:a16="http://schemas.microsoft.com/office/drawing/2014/main" id="{D239A3F2-6C8E-4444-8608-CE02E91AF1F2}"/>
              </a:ext>
            </a:extLst>
          </p:cNvPr>
          <p:cNvSpPr/>
          <p:nvPr/>
        </p:nvSpPr>
        <p:spPr>
          <a:xfrm>
            <a:off x="4610301" y="1991874"/>
            <a:ext cx="1944681" cy="220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36" y="21600"/>
                </a:moveTo>
                <a:lnTo>
                  <a:pt x="0" y="21600"/>
                </a:lnTo>
                <a:lnTo>
                  <a:pt x="2859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3" name="Shape">
            <a:extLst>
              <a:ext uri="{FF2B5EF4-FFF2-40B4-BE49-F238E27FC236}">
                <a16:creationId xmlns:a16="http://schemas.microsoft.com/office/drawing/2014/main" id="{8A287CC5-4BA6-F84C-8F5C-D563F5A5DF0B}"/>
              </a:ext>
            </a:extLst>
          </p:cNvPr>
          <p:cNvSpPr/>
          <p:nvPr/>
        </p:nvSpPr>
        <p:spPr>
          <a:xfrm>
            <a:off x="6291732" y="1989394"/>
            <a:ext cx="1632477" cy="2808826"/>
          </a:xfrm>
          <a:custGeom>
            <a:avLst/>
            <a:gdLst>
              <a:gd name="connsiteX0" fmla="*/ 3442 w 21600"/>
              <a:gd name="connsiteY0" fmla="*/ 0 h 21637"/>
              <a:gd name="connsiteX1" fmla="*/ 21600 w 21600"/>
              <a:gd name="connsiteY1" fmla="*/ 19953 h 21637"/>
              <a:gd name="connsiteX2" fmla="*/ 18189 w 21600"/>
              <a:gd name="connsiteY2" fmla="*/ 21637 h 21637"/>
              <a:gd name="connsiteX3" fmla="*/ 0 w 21600"/>
              <a:gd name="connsiteY3" fmla="*/ 1725 h 21637"/>
              <a:gd name="connsiteX4" fmla="*/ 3442 w 21600"/>
              <a:gd name="connsiteY4" fmla="*/ 0 h 21637"/>
              <a:gd name="connsiteX0" fmla="*/ 3442 w 21600"/>
              <a:gd name="connsiteY0" fmla="*/ 0 h 21619"/>
              <a:gd name="connsiteX1" fmla="*/ 21600 w 21600"/>
              <a:gd name="connsiteY1" fmla="*/ 19935 h 21619"/>
              <a:gd name="connsiteX2" fmla="*/ 18189 w 21600"/>
              <a:gd name="connsiteY2" fmla="*/ 21619 h 21619"/>
              <a:gd name="connsiteX3" fmla="*/ 0 w 21600"/>
              <a:gd name="connsiteY3" fmla="*/ 1707 h 21619"/>
              <a:gd name="connsiteX4" fmla="*/ 3442 w 21600"/>
              <a:gd name="connsiteY4" fmla="*/ 0 h 2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19" extrusionOk="0">
                <a:moveTo>
                  <a:pt x="3442" y="0"/>
                </a:moveTo>
                <a:lnTo>
                  <a:pt x="21600" y="19935"/>
                </a:lnTo>
                <a:lnTo>
                  <a:pt x="18189" y="21619"/>
                </a:lnTo>
                <a:lnTo>
                  <a:pt x="0" y="1707"/>
                </a:lnTo>
                <a:lnTo>
                  <a:pt x="344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FDA552D-1370-4002-B886-34E234ECA498}"/>
              </a:ext>
            </a:extLst>
          </p:cNvPr>
          <p:cNvSpPr/>
          <p:nvPr/>
        </p:nvSpPr>
        <p:spPr>
          <a:xfrm>
            <a:off x="3176075" y="4358365"/>
            <a:ext cx="4151134" cy="1124190"/>
          </a:xfrm>
          <a:custGeom>
            <a:avLst/>
            <a:gdLst>
              <a:gd name="connsiteX0" fmla="*/ 1757592 w 4151134"/>
              <a:gd name="connsiteY0" fmla="*/ 0 h 1124190"/>
              <a:gd name="connsiteX1" fmla="*/ 1757595 w 4151134"/>
              <a:gd name="connsiteY1" fmla="*/ 1 h 1124190"/>
              <a:gd name="connsiteX2" fmla="*/ 1763063 w 4151134"/>
              <a:gd name="connsiteY2" fmla="*/ 1 h 1124190"/>
              <a:gd name="connsiteX3" fmla="*/ 1762750 w 4151134"/>
              <a:gd name="connsiteY3" fmla="*/ 1612 h 1124190"/>
              <a:gd name="connsiteX4" fmla="*/ 4151134 w 4151134"/>
              <a:gd name="connsiteY4" fmla="*/ 747716 h 1124190"/>
              <a:gd name="connsiteX5" fmla="*/ 4057792 w 4151134"/>
              <a:gd name="connsiteY5" fmla="*/ 1121051 h 1124190"/>
              <a:gd name="connsiteX6" fmla="*/ 2728016 w 4151134"/>
              <a:gd name="connsiteY6" fmla="*/ 707377 h 1124190"/>
              <a:gd name="connsiteX7" fmla="*/ 4061450 w 4151134"/>
              <a:gd name="connsiteY7" fmla="*/ 1124190 h 1124190"/>
              <a:gd name="connsiteX8" fmla="*/ 2374532 w 4151134"/>
              <a:gd name="connsiteY8" fmla="*/ 1124190 h 1124190"/>
              <a:gd name="connsiteX9" fmla="*/ 5107 w 4151134"/>
              <a:gd name="connsiteY9" fmla="*/ 382383 h 1124190"/>
              <a:gd name="connsiteX10" fmla="*/ 1892 w 4151134"/>
              <a:gd name="connsiteY10" fmla="*/ 382383 h 1124190"/>
              <a:gd name="connsiteX11" fmla="*/ 2075 w 4151134"/>
              <a:gd name="connsiteY11" fmla="*/ 381434 h 1124190"/>
              <a:gd name="connsiteX12" fmla="*/ 0 w 4151134"/>
              <a:gd name="connsiteY12" fmla="*/ 380784 h 1124190"/>
              <a:gd name="connsiteX13" fmla="*/ 2202 w 4151134"/>
              <a:gd name="connsiteY13" fmla="*/ 380778 h 1124190"/>
              <a:gd name="connsiteX14" fmla="*/ 75763 w 4151134"/>
              <a:gd name="connsiteY14" fmla="*/ 1 h 1124190"/>
              <a:gd name="connsiteX15" fmla="*/ 1757592 w 4151134"/>
              <a:gd name="connsiteY15" fmla="*/ 1 h 1124190"/>
              <a:gd name="connsiteX0" fmla="*/ 1757592 w 4151134"/>
              <a:gd name="connsiteY0" fmla="*/ 0 h 1124190"/>
              <a:gd name="connsiteX1" fmla="*/ 1757595 w 4151134"/>
              <a:gd name="connsiteY1" fmla="*/ 1 h 1124190"/>
              <a:gd name="connsiteX2" fmla="*/ 1763063 w 4151134"/>
              <a:gd name="connsiteY2" fmla="*/ 1 h 1124190"/>
              <a:gd name="connsiteX3" fmla="*/ 1762750 w 4151134"/>
              <a:gd name="connsiteY3" fmla="*/ 1612 h 1124190"/>
              <a:gd name="connsiteX4" fmla="*/ 4151134 w 4151134"/>
              <a:gd name="connsiteY4" fmla="*/ 747716 h 1124190"/>
              <a:gd name="connsiteX5" fmla="*/ 4057792 w 4151134"/>
              <a:gd name="connsiteY5" fmla="*/ 1121051 h 1124190"/>
              <a:gd name="connsiteX6" fmla="*/ 4061450 w 4151134"/>
              <a:gd name="connsiteY6" fmla="*/ 1124190 h 1124190"/>
              <a:gd name="connsiteX7" fmla="*/ 2374532 w 4151134"/>
              <a:gd name="connsiteY7" fmla="*/ 1124190 h 1124190"/>
              <a:gd name="connsiteX8" fmla="*/ 5107 w 4151134"/>
              <a:gd name="connsiteY8" fmla="*/ 382383 h 1124190"/>
              <a:gd name="connsiteX9" fmla="*/ 1892 w 4151134"/>
              <a:gd name="connsiteY9" fmla="*/ 382383 h 1124190"/>
              <a:gd name="connsiteX10" fmla="*/ 2075 w 4151134"/>
              <a:gd name="connsiteY10" fmla="*/ 381434 h 1124190"/>
              <a:gd name="connsiteX11" fmla="*/ 0 w 4151134"/>
              <a:gd name="connsiteY11" fmla="*/ 380784 h 1124190"/>
              <a:gd name="connsiteX12" fmla="*/ 2202 w 4151134"/>
              <a:gd name="connsiteY12" fmla="*/ 380778 h 1124190"/>
              <a:gd name="connsiteX13" fmla="*/ 75763 w 4151134"/>
              <a:gd name="connsiteY13" fmla="*/ 1 h 1124190"/>
              <a:gd name="connsiteX14" fmla="*/ 1757592 w 4151134"/>
              <a:gd name="connsiteY14" fmla="*/ 1 h 1124190"/>
              <a:gd name="connsiteX15" fmla="*/ 1757592 w 4151134"/>
              <a:gd name="connsiteY15" fmla="*/ 0 h 11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51134" h="1124190">
                <a:moveTo>
                  <a:pt x="1757592" y="0"/>
                </a:moveTo>
                <a:cubicBezTo>
                  <a:pt x="1757593" y="0"/>
                  <a:pt x="1757594" y="1"/>
                  <a:pt x="1757595" y="1"/>
                </a:cubicBezTo>
                <a:lnTo>
                  <a:pt x="1763063" y="1"/>
                </a:lnTo>
                <a:cubicBezTo>
                  <a:pt x="1762959" y="538"/>
                  <a:pt x="1762854" y="1075"/>
                  <a:pt x="1762750" y="1612"/>
                </a:cubicBezTo>
                <a:lnTo>
                  <a:pt x="4151134" y="747716"/>
                </a:lnTo>
                <a:cubicBezTo>
                  <a:pt x="4124742" y="872964"/>
                  <a:pt x="4084183" y="995804"/>
                  <a:pt x="4057792" y="1121051"/>
                </a:cubicBezTo>
                <a:lnTo>
                  <a:pt x="4061450" y="1124190"/>
                </a:lnTo>
                <a:lnTo>
                  <a:pt x="2374532" y="1124190"/>
                </a:lnTo>
                <a:lnTo>
                  <a:pt x="5107" y="382383"/>
                </a:lnTo>
                <a:lnTo>
                  <a:pt x="1892" y="382383"/>
                </a:lnTo>
                <a:lnTo>
                  <a:pt x="2075" y="381434"/>
                </a:lnTo>
                <a:lnTo>
                  <a:pt x="0" y="380784"/>
                </a:lnTo>
                <a:lnTo>
                  <a:pt x="2202" y="380778"/>
                </a:lnTo>
                <a:lnTo>
                  <a:pt x="75763" y="1"/>
                </a:lnTo>
                <a:lnTo>
                  <a:pt x="1757592" y="1"/>
                </a:lnTo>
                <a:lnTo>
                  <a:pt x="175759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D2E195D-F4B6-48C9-82B8-10934D31CD44}"/>
              </a:ext>
            </a:extLst>
          </p:cNvPr>
          <p:cNvSpPr/>
          <p:nvPr/>
        </p:nvSpPr>
        <p:spPr>
          <a:xfrm>
            <a:off x="3693214" y="2946675"/>
            <a:ext cx="3855281" cy="2130768"/>
          </a:xfrm>
          <a:custGeom>
            <a:avLst/>
            <a:gdLst>
              <a:gd name="connsiteX0" fmla="*/ 1862795 w 3855281"/>
              <a:gd name="connsiteY0" fmla="*/ 0 h 2130768"/>
              <a:gd name="connsiteX1" fmla="*/ 1863344 w 3855281"/>
              <a:gd name="connsiteY1" fmla="*/ 499 h 2130768"/>
              <a:gd name="connsiteX2" fmla="*/ 1866213 w 3855281"/>
              <a:gd name="connsiteY2" fmla="*/ 499 h 2130768"/>
              <a:gd name="connsiteX3" fmla="*/ 1865248 w 3855281"/>
              <a:gd name="connsiteY3" fmla="*/ 2228 h 2130768"/>
              <a:gd name="connsiteX4" fmla="*/ 3855281 w 3855281"/>
              <a:gd name="connsiteY4" fmla="*/ 1809051 h 2130768"/>
              <a:gd name="connsiteX5" fmla="*/ 3680004 w 3855281"/>
              <a:gd name="connsiteY5" fmla="*/ 2122400 h 2130768"/>
              <a:gd name="connsiteX6" fmla="*/ 3684078 w 3855281"/>
              <a:gd name="connsiteY6" fmla="*/ 2126078 h 2130768"/>
              <a:gd name="connsiteX7" fmla="*/ 3677937 w 3855281"/>
              <a:gd name="connsiteY7" fmla="*/ 2126095 h 2130768"/>
              <a:gd name="connsiteX8" fmla="*/ 3675548 w 3855281"/>
              <a:gd name="connsiteY8" fmla="*/ 2130366 h 2130768"/>
              <a:gd name="connsiteX9" fmla="*/ 3670822 w 3855281"/>
              <a:gd name="connsiteY9" fmla="*/ 2126115 h 2130768"/>
              <a:gd name="connsiteX10" fmla="*/ 2009147 w 3855281"/>
              <a:gd name="connsiteY10" fmla="*/ 2130768 h 2130768"/>
              <a:gd name="connsiteX11" fmla="*/ 3702 w 3855281"/>
              <a:gd name="connsiteY11" fmla="*/ 321848 h 2130768"/>
              <a:gd name="connsiteX12" fmla="*/ 0 w 3855281"/>
              <a:gd name="connsiteY12" fmla="*/ 321848 h 2130768"/>
              <a:gd name="connsiteX13" fmla="*/ 179364 w 3855281"/>
              <a:gd name="connsiteY13" fmla="*/ 499 h 2130768"/>
              <a:gd name="connsiteX14" fmla="*/ 1862487 w 3855281"/>
              <a:gd name="connsiteY14" fmla="*/ 499 h 213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55281" h="2130768">
                <a:moveTo>
                  <a:pt x="1862795" y="0"/>
                </a:moveTo>
                <a:lnTo>
                  <a:pt x="1863344" y="499"/>
                </a:lnTo>
                <a:lnTo>
                  <a:pt x="1866213" y="499"/>
                </a:lnTo>
                <a:lnTo>
                  <a:pt x="1865248" y="2228"/>
                </a:lnTo>
                <a:lnTo>
                  <a:pt x="3855281" y="1809051"/>
                </a:lnTo>
                <a:lnTo>
                  <a:pt x="3680004" y="2122400"/>
                </a:lnTo>
                <a:lnTo>
                  <a:pt x="3684078" y="2126078"/>
                </a:lnTo>
                <a:lnTo>
                  <a:pt x="3677937" y="2126095"/>
                </a:lnTo>
                <a:lnTo>
                  <a:pt x="3675548" y="2130366"/>
                </a:lnTo>
                <a:lnTo>
                  <a:pt x="3670822" y="2126115"/>
                </a:lnTo>
                <a:lnTo>
                  <a:pt x="2009147" y="2130768"/>
                </a:lnTo>
                <a:lnTo>
                  <a:pt x="3702" y="321848"/>
                </a:lnTo>
                <a:lnTo>
                  <a:pt x="0" y="321848"/>
                </a:lnTo>
                <a:lnTo>
                  <a:pt x="179364" y="499"/>
                </a:lnTo>
                <a:lnTo>
                  <a:pt x="1862487" y="49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8" name="Shape">
            <a:extLst>
              <a:ext uri="{FF2B5EF4-FFF2-40B4-BE49-F238E27FC236}">
                <a16:creationId xmlns:a16="http://schemas.microsoft.com/office/drawing/2014/main" id="{45336AA9-499B-8242-9557-C041E2A60D44}"/>
              </a:ext>
            </a:extLst>
          </p:cNvPr>
          <p:cNvSpPr/>
          <p:nvPr/>
        </p:nvSpPr>
        <p:spPr>
          <a:xfrm>
            <a:off x="3693214" y="2947175"/>
            <a:ext cx="1866213" cy="321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24" y="21600"/>
                </a:moveTo>
                <a:lnTo>
                  <a:pt x="0" y="21600"/>
                </a:lnTo>
                <a:lnTo>
                  <a:pt x="2076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7" name="Shape">
            <a:extLst>
              <a:ext uri="{FF2B5EF4-FFF2-40B4-BE49-F238E27FC236}">
                <a16:creationId xmlns:a16="http://schemas.microsoft.com/office/drawing/2014/main" id="{24C90BD9-DFA4-C443-A2E3-D1043E442177}"/>
              </a:ext>
            </a:extLst>
          </p:cNvPr>
          <p:cNvSpPr/>
          <p:nvPr/>
        </p:nvSpPr>
        <p:spPr>
          <a:xfrm>
            <a:off x="3696916" y="3268524"/>
            <a:ext cx="3680376" cy="1808920"/>
          </a:xfrm>
          <a:custGeom>
            <a:avLst/>
            <a:gdLst>
              <a:gd name="connsiteX0" fmla="*/ 21558 w 21558"/>
              <a:gd name="connsiteY0" fmla="*/ 21572 h 21600"/>
              <a:gd name="connsiteX1" fmla="*/ 11747 w 21558"/>
              <a:gd name="connsiteY1" fmla="*/ 21600 h 21600"/>
              <a:gd name="connsiteX2" fmla="*/ 0 w 21558"/>
              <a:gd name="connsiteY2" fmla="*/ 0 h 21600"/>
              <a:gd name="connsiteX3" fmla="*/ 9853 w 21558"/>
              <a:gd name="connsiteY3" fmla="*/ 0 h 21600"/>
              <a:gd name="connsiteX4" fmla="*/ 21558 w 21558"/>
              <a:gd name="connsiteY4" fmla="*/ 21572 h 21600"/>
              <a:gd name="connsiteX0" fmla="*/ 21558 w 21558"/>
              <a:gd name="connsiteY0" fmla="*/ 21544 h 21600"/>
              <a:gd name="connsiteX1" fmla="*/ 11747 w 21558"/>
              <a:gd name="connsiteY1" fmla="*/ 21600 h 21600"/>
              <a:gd name="connsiteX2" fmla="*/ 0 w 21558"/>
              <a:gd name="connsiteY2" fmla="*/ 0 h 21600"/>
              <a:gd name="connsiteX3" fmla="*/ 9853 w 21558"/>
              <a:gd name="connsiteY3" fmla="*/ 0 h 21600"/>
              <a:gd name="connsiteX4" fmla="*/ 21558 w 21558"/>
              <a:gd name="connsiteY4" fmla="*/ 21544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58" h="21600" extrusionOk="0">
                <a:moveTo>
                  <a:pt x="21558" y="21544"/>
                </a:moveTo>
                <a:lnTo>
                  <a:pt x="11747" y="21600"/>
                </a:lnTo>
                <a:lnTo>
                  <a:pt x="0" y="0"/>
                </a:lnTo>
                <a:lnTo>
                  <a:pt x="9853" y="0"/>
                </a:lnTo>
                <a:lnTo>
                  <a:pt x="21558" y="215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9" name="Shape">
            <a:extLst>
              <a:ext uri="{FF2B5EF4-FFF2-40B4-BE49-F238E27FC236}">
                <a16:creationId xmlns:a16="http://schemas.microsoft.com/office/drawing/2014/main" id="{5BD39843-5232-4F49-BD6E-C6BAD15DECA0}"/>
              </a:ext>
            </a:extLst>
          </p:cNvPr>
          <p:cNvSpPr/>
          <p:nvPr/>
        </p:nvSpPr>
        <p:spPr>
          <a:xfrm>
            <a:off x="4859405" y="4358366"/>
            <a:ext cx="2467805" cy="1121051"/>
          </a:xfrm>
          <a:custGeom>
            <a:avLst/>
            <a:gdLst>
              <a:gd name="connsiteX0" fmla="*/ 650 w 21600"/>
              <a:gd name="connsiteY0" fmla="*/ 0 h 21464"/>
              <a:gd name="connsiteX1" fmla="*/ 21600 w 21600"/>
              <a:gd name="connsiteY1" fmla="*/ 14286 h 21464"/>
              <a:gd name="connsiteX2" fmla="*/ 20908 w 21600"/>
              <a:gd name="connsiteY2" fmla="*/ 21464 h 21464"/>
              <a:gd name="connsiteX3" fmla="*/ 0 w 21600"/>
              <a:gd name="connsiteY3" fmla="*/ 7306 h 21464"/>
              <a:gd name="connsiteX4" fmla="*/ 650 w 21600"/>
              <a:gd name="connsiteY4" fmla="*/ 0 h 21464"/>
              <a:gd name="connsiteX0" fmla="*/ 650 w 21600"/>
              <a:gd name="connsiteY0" fmla="*/ 0 h 21419"/>
              <a:gd name="connsiteX1" fmla="*/ 21600 w 21600"/>
              <a:gd name="connsiteY1" fmla="*/ 14286 h 21419"/>
              <a:gd name="connsiteX2" fmla="*/ 20783 w 21600"/>
              <a:gd name="connsiteY2" fmla="*/ 21419 h 21419"/>
              <a:gd name="connsiteX3" fmla="*/ 0 w 21600"/>
              <a:gd name="connsiteY3" fmla="*/ 7306 h 21419"/>
              <a:gd name="connsiteX4" fmla="*/ 650 w 21600"/>
              <a:gd name="connsiteY4" fmla="*/ 0 h 2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419" extrusionOk="0">
                <a:moveTo>
                  <a:pt x="650" y="0"/>
                </a:moveTo>
                <a:lnTo>
                  <a:pt x="21600" y="14286"/>
                </a:lnTo>
                <a:cubicBezTo>
                  <a:pt x="21369" y="16679"/>
                  <a:pt x="21014" y="19026"/>
                  <a:pt x="20783" y="21419"/>
                </a:cubicBezTo>
                <a:lnTo>
                  <a:pt x="0" y="7306"/>
                </a:lnTo>
                <a:cubicBezTo>
                  <a:pt x="217" y="4871"/>
                  <a:pt x="433" y="2435"/>
                  <a:pt x="65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0" name="Shape">
            <a:extLst>
              <a:ext uri="{FF2B5EF4-FFF2-40B4-BE49-F238E27FC236}">
                <a16:creationId xmlns:a16="http://schemas.microsoft.com/office/drawing/2014/main" id="{444E1CB8-683A-344C-B03E-7F2E5ABA5A30}"/>
              </a:ext>
            </a:extLst>
          </p:cNvPr>
          <p:cNvSpPr/>
          <p:nvPr/>
        </p:nvSpPr>
        <p:spPr>
          <a:xfrm>
            <a:off x="3176076" y="4734405"/>
            <a:ext cx="4061450" cy="748151"/>
          </a:xfrm>
          <a:custGeom>
            <a:avLst/>
            <a:gdLst>
              <a:gd name="connsiteX0" fmla="*/ 21487 w 21487"/>
              <a:gd name="connsiteY0" fmla="*/ 21600 h 21600"/>
              <a:gd name="connsiteX1" fmla="*/ 12557 w 21487"/>
              <a:gd name="connsiteY1" fmla="*/ 21600 h 21600"/>
              <a:gd name="connsiteX2" fmla="*/ 0 w 21487"/>
              <a:gd name="connsiteY2" fmla="*/ 137 h 21600"/>
              <a:gd name="connsiteX3" fmla="*/ 8817 w 21487"/>
              <a:gd name="connsiteY3" fmla="*/ 0 h 21600"/>
              <a:gd name="connsiteX4" fmla="*/ 21487 w 21487"/>
              <a:gd name="connsiteY4" fmla="*/ 21600 h 21600"/>
              <a:gd name="connsiteX0" fmla="*/ 21487 w 21487"/>
              <a:gd name="connsiteY0" fmla="*/ 21600 h 21600"/>
              <a:gd name="connsiteX1" fmla="*/ 12557 w 21487"/>
              <a:gd name="connsiteY1" fmla="*/ 21600 h 21600"/>
              <a:gd name="connsiteX2" fmla="*/ 0 w 21487"/>
              <a:gd name="connsiteY2" fmla="*/ 137 h 21600"/>
              <a:gd name="connsiteX3" fmla="*/ 8817 w 21487"/>
              <a:gd name="connsiteY3" fmla="*/ 0 h 21600"/>
              <a:gd name="connsiteX4" fmla="*/ 21487 w 21487"/>
              <a:gd name="connsiteY4" fmla="*/ 21600 h 21600"/>
              <a:gd name="connsiteX0" fmla="*/ 21500 w 21500"/>
              <a:gd name="connsiteY0" fmla="*/ 21600 h 21600"/>
              <a:gd name="connsiteX1" fmla="*/ 12570 w 21500"/>
              <a:gd name="connsiteY1" fmla="*/ 21600 h 21600"/>
              <a:gd name="connsiteX2" fmla="*/ 0 w 21500"/>
              <a:gd name="connsiteY2" fmla="*/ 137 h 21600"/>
              <a:gd name="connsiteX3" fmla="*/ 8830 w 21500"/>
              <a:gd name="connsiteY3" fmla="*/ 0 h 21600"/>
              <a:gd name="connsiteX4" fmla="*/ 21500 w 21500"/>
              <a:gd name="connsiteY4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00" h="21600" extrusionOk="0">
                <a:moveTo>
                  <a:pt x="21500" y="21600"/>
                </a:moveTo>
                <a:lnTo>
                  <a:pt x="12570" y="21600"/>
                </a:lnTo>
                <a:lnTo>
                  <a:pt x="0" y="137"/>
                </a:lnTo>
                <a:lnTo>
                  <a:pt x="8830" y="0"/>
                </a:lnTo>
                <a:lnTo>
                  <a:pt x="21500" y="216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1" name="Shape">
            <a:extLst>
              <a:ext uri="{FF2B5EF4-FFF2-40B4-BE49-F238E27FC236}">
                <a16:creationId xmlns:a16="http://schemas.microsoft.com/office/drawing/2014/main" id="{3A010230-B920-5B41-B6CD-9BCB44A44A5C}"/>
              </a:ext>
            </a:extLst>
          </p:cNvPr>
          <p:cNvSpPr/>
          <p:nvPr/>
        </p:nvSpPr>
        <p:spPr>
          <a:xfrm>
            <a:off x="3177968" y="4358367"/>
            <a:ext cx="1761171" cy="38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9" y="21600"/>
                </a:moveTo>
                <a:lnTo>
                  <a:pt x="0" y="21600"/>
                </a:lnTo>
                <a:lnTo>
                  <a:pt x="906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6" name="Shape">
            <a:extLst>
              <a:ext uri="{FF2B5EF4-FFF2-40B4-BE49-F238E27FC236}">
                <a16:creationId xmlns:a16="http://schemas.microsoft.com/office/drawing/2014/main" id="{EA7978B8-ACAE-5740-9339-F3E6EB9222F5}"/>
              </a:ext>
            </a:extLst>
          </p:cNvPr>
          <p:cNvSpPr/>
          <p:nvPr/>
        </p:nvSpPr>
        <p:spPr>
          <a:xfrm>
            <a:off x="5357612" y="2946676"/>
            <a:ext cx="2190883" cy="2130366"/>
          </a:xfrm>
          <a:custGeom>
            <a:avLst/>
            <a:gdLst>
              <a:gd name="connsiteX0" fmla="*/ 1909 w 21600"/>
              <a:gd name="connsiteY0" fmla="*/ 0 h 21600"/>
              <a:gd name="connsiteX1" fmla="*/ 21600 w 21600"/>
              <a:gd name="connsiteY1" fmla="*/ 18342 h 21600"/>
              <a:gd name="connsiteX2" fmla="*/ 19828 w 21600"/>
              <a:gd name="connsiteY2" fmla="*/ 21600 h 21600"/>
              <a:gd name="connsiteX3" fmla="*/ 0 w 21600"/>
              <a:gd name="connsiteY3" fmla="*/ 3258 h 21600"/>
              <a:gd name="connsiteX4" fmla="*/ 1909 w 21600"/>
              <a:gd name="connsiteY4" fmla="*/ 0 h 21600"/>
              <a:gd name="connsiteX0" fmla="*/ 1909 w 21600"/>
              <a:gd name="connsiteY0" fmla="*/ 0 h 21600"/>
              <a:gd name="connsiteX1" fmla="*/ 21600 w 21600"/>
              <a:gd name="connsiteY1" fmla="*/ 18342 h 21600"/>
              <a:gd name="connsiteX2" fmla="*/ 19828 w 21600"/>
              <a:gd name="connsiteY2" fmla="*/ 21600 h 21600"/>
              <a:gd name="connsiteX3" fmla="*/ 0 w 21600"/>
              <a:gd name="connsiteY3" fmla="*/ 3258 h 21600"/>
              <a:gd name="connsiteX4" fmla="*/ 1909 w 21600"/>
              <a:gd name="connsiteY4" fmla="*/ 0 h 21600"/>
              <a:gd name="connsiteX0" fmla="*/ 1886 w 21600"/>
              <a:gd name="connsiteY0" fmla="*/ 0 h 21528"/>
              <a:gd name="connsiteX1" fmla="*/ 21600 w 21600"/>
              <a:gd name="connsiteY1" fmla="*/ 18270 h 21528"/>
              <a:gd name="connsiteX2" fmla="*/ 19828 w 21600"/>
              <a:gd name="connsiteY2" fmla="*/ 21528 h 21528"/>
              <a:gd name="connsiteX3" fmla="*/ 0 w 21600"/>
              <a:gd name="connsiteY3" fmla="*/ 3186 h 21528"/>
              <a:gd name="connsiteX4" fmla="*/ 1886 w 21600"/>
              <a:gd name="connsiteY4" fmla="*/ 0 h 21528"/>
              <a:gd name="connsiteX0" fmla="*/ 1956 w 21600"/>
              <a:gd name="connsiteY0" fmla="*/ 0 h 21625"/>
              <a:gd name="connsiteX1" fmla="*/ 21600 w 21600"/>
              <a:gd name="connsiteY1" fmla="*/ 18367 h 21625"/>
              <a:gd name="connsiteX2" fmla="*/ 19828 w 21600"/>
              <a:gd name="connsiteY2" fmla="*/ 21625 h 21625"/>
              <a:gd name="connsiteX3" fmla="*/ 0 w 21600"/>
              <a:gd name="connsiteY3" fmla="*/ 3283 h 21625"/>
              <a:gd name="connsiteX4" fmla="*/ 1956 w 21600"/>
              <a:gd name="connsiteY4" fmla="*/ 0 h 21625"/>
              <a:gd name="connsiteX0" fmla="*/ 1956 w 21600"/>
              <a:gd name="connsiteY0" fmla="*/ 0 h 21625"/>
              <a:gd name="connsiteX1" fmla="*/ 21600 w 21600"/>
              <a:gd name="connsiteY1" fmla="*/ 18367 h 21625"/>
              <a:gd name="connsiteX2" fmla="*/ 19828 w 21600"/>
              <a:gd name="connsiteY2" fmla="*/ 21625 h 21625"/>
              <a:gd name="connsiteX3" fmla="*/ 0 w 21600"/>
              <a:gd name="connsiteY3" fmla="*/ 3283 h 21625"/>
              <a:gd name="connsiteX4" fmla="*/ 1956 w 21600"/>
              <a:gd name="connsiteY4" fmla="*/ 0 h 21625"/>
              <a:gd name="connsiteX0" fmla="*/ 1956 w 21600"/>
              <a:gd name="connsiteY0" fmla="*/ 0 h 21601"/>
              <a:gd name="connsiteX1" fmla="*/ 21600 w 21600"/>
              <a:gd name="connsiteY1" fmla="*/ 18343 h 21601"/>
              <a:gd name="connsiteX2" fmla="*/ 19828 w 21600"/>
              <a:gd name="connsiteY2" fmla="*/ 21601 h 21601"/>
              <a:gd name="connsiteX3" fmla="*/ 0 w 21600"/>
              <a:gd name="connsiteY3" fmla="*/ 3259 h 21601"/>
              <a:gd name="connsiteX4" fmla="*/ 1956 w 21600"/>
              <a:gd name="connsiteY4" fmla="*/ 0 h 2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1" extrusionOk="0">
                <a:moveTo>
                  <a:pt x="1956" y="0"/>
                </a:moveTo>
                <a:lnTo>
                  <a:pt x="21600" y="18343"/>
                </a:lnTo>
                <a:lnTo>
                  <a:pt x="19828" y="21601"/>
                </a:lnTo>
                <a:lnTo>
                  <a:pt x="0" y="3259"/>
                </a:lnTo>
                <a:cubicBezTo>
                  <a:pt x="589" y="2173"/>
                  <a:pt x="1367" y="1086"/>
                  <a:pt x="195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Toppling 3D Blocks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D09F2D-E149-E147-9820-256D89304724}"/>
              </a:ext>
            </a:extLst>
          </p:cNvPr>
          <p:cNvGrpSpPr/>
          <p:nvPr/>
        </p:nvGrpSpPr>
        <p:grpSpPr>
          <a:xfrm>
            <a:off x="9249462" y="3075867"/>
            <a:ext cx="2202816" cy="1260003"/>
            <a:chOff x="8921977" y="1394910"/>
            <a:chExt cx="2937088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64B0F25-056C-2C46-BB49-67E1CD52897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637F24-238B-BC4D-AFA3-AFC1685C3CE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035DFF-8F8E-474F-AC43-386F29D66869}"/>
              </a:ext>
            </a:extLst>
          </p:cNvPr>
          <p:cNvGrpSpPr/>
          <p:nvPr/>
        </p:nvGrpSpPr>
        <p:grpSpPr>
          <a:xfrm>
            <a:off x="1950793" y="1202129"/>
            <a:ext cx="2202816" cy="1260003"/>
            <a:chOff x="332936" y="2555951"/>
            <a:chExt cx="2937088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664A48-BE89-8044-A7F9-89629D58BCC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9723A1-94D2-3846-AE39-B462D7A628F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67EDCB-6694-104A-B721-4034BDC3196A}"/>
              </a:ext>
            </a:extLst>
          </p:cNvPr>
          <p:cNvGrpSpPr/>
          <p:nvPr/>
        </p:nvGrpSpPr>
        <p:grpSpPr>
          <a:xfrm>
            <a:off x="9310547" y="1294653"/>
            <a:ext cx="2202816" cy="1260003"/>
            <a:chOff x="8921977" y="1394910"/>
            <a:chExt cx="2937088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22E012-CC76-6948-9B4C-637D8E9A27E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6C5A2C-2C9A-BA4B-95B4-BA8794362EC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D56360-B1E5-9E4D-A615-893D17B17810}"/>
              </a:ext>
            </a:extLst>
          </p:cNvPr>
          <p:cNvGrpSpPr/>
          <p:nvPr/>
        </p:nvGrpSpPr>
        <p:grpSpPr>
          <a:xfrm>
            <a:off x="942875" y="2677638"/>
            <a:ext cx="2202816" cy="1260003"/>
            <a:chOff x="332936" y="2555951"/>
            <a:chExt cx="2937088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62B1E7F-BF5C-E04D-A46E-64FAC7C9C8F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9E0E9B-4F03-AF4A-A16F-39624743B61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1259E1-229B-6B45-B51A-8AD8E89A5213}"/>
              </a:ext>
            </a:extLst>
          </p:cNvPr>
          <p:cNvGrpSpPr/>
          <p:nvPr/>
        </p:nvGrpSpPr>
        <p:grpSpPr>
          <a:xfrm>
            <a:off x="641539" y="4392138"/>
            <a:ext cx="2202816" cy="1260003"/>
            <a:chOff x="332936" y="2555951"/>
            <a:chExt cx="2937088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52DAD6-10F6-704F-BC8A-9C5F5939EE1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C54B690-27A3-474C-BAE0-A5FC91505E1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Graphic 45" descr="Trophy">
            <a:extLst>
              <a:ext uri="{FF2B5EF4-FFF2-40B4-BE49-F238E27FC236}">
                <a16:creationId xmlns:a16="http://schemas.microsoft.com/office/drawing/2014/main" id="{C5AB3BBB-B782-2343-BAE8-4271A00E55CA}"/>
              </a:ext>
            </a:extLst>
          </p:cNvPr>
          <p:cNvSpPr/>
          <p:nvPr/>
        </p:nvSpPr>
        <p:spPr>
          <a:xfrm>
            <a:off x="2177623" y="1163610"/>
            <a:ext cx="397723" cy="443177"/>
          </a:xfrm>
          <a:custGeom>
            <a:avLst/>
            <a:gdLst>
              <a:gd name="connsiteX0" fmla="*/ 340337 w 397723"/>
              <a:gd name="connsiteY0" fmla="*/ 215907 h 443177"/>
              <a:gd name="connsiteX1" fmla="*/ 260793 w 397723"/>
              <a:gd name="connsiteY1" fmla="*/ 253975 h 443177"/>
              <a:gd name="connsiteX2" fmla="*/ 294883 w 397723"/>
              <a:gd name="connsiteY2" fmla="*/ 219316 h 443177"/>
              <a:gd name="connsiteX3" fmla="*/ 307951 w 397723"/>
              <a:gd name="connsiteY3" fmla="*/ 202271 h 443177"/>
              <a:gd name="connsiteX4" fmla="*/ 323292 w 397723"/>
              <a:gd name="connsiteY4" fmla="*/ 148294 h 443177"/>
              <a:gd name="connsiteX5" fmla="*/ 323292 w 397723"/>
              <a:gd name="connsiteY5" fmla="*/ 74431 h 443177"/>
              <a:gd name="connsiteX6" fmla="*/ 363065 w 397723"/>
              <a:gd name="connsiteY6" fmla="*/ 74431 h 443177"/>
              <a:gd name="connsiteX7" fmla="*/ 363065 w 397723"/>
              <a:gd name="connsiteY7" fmla="*/ 160794 h 443177"/>
              <a:gd name="connsiteX8" fmla="*/ 340337 w 397723"/>
              <a:gd name="connsiteY8" fmla="*/ 215907 h 443177"/>
              <a:gd name="connsiteX9" fmla="*/ 57954 w 397723"/>
              <a:gd name="connsiteY9" fmla="*/ 215907 h 443177"/>
              <a:gd name="connsiteX10" fmla="*/ 34091 w 397723"/>
              <a:gd name="connsiteY10" fmla="*/ 160794 h 443177"/>
              <a:gd name="connsiteX11" fmla="*/ 34091 w 397723"/>
              <a:gd name="connsiteY11" fmla="*/ 73863 h 443177"/>
              <a:gd name="connsiteX12" fmla="*/ 73863 w 397723"/>
              <a:gd name="connsiteY12" fmla="*/ 73863 h 443177"/>
              <a:gd name="connsiteX13" fmla="*/ 73863 w 397723"/>
              <a:gd name="connsiteY13" fmla="*/ 147726 h 443177"/>
              <a:gd name="connsiteX14" fmla="*/ 89204 w 397723"/>
              <a:gd name="connsiteY14" fmla="*/ 201703 h 443177"/>
              <a:gd name="connsiteX15" fmla="*/ 102272 w 397723"/>
              <a:gd name="connsiteY15" fmla="*/ 218748 h 443177"/>
              <a:gd name="connsiteX16" fmla="*/ 136362 w 397723"/>
              <a:gd name="connsiteY16" fmla="*/ 253407 h 443177"/>
              <a:gd name="connsiteX17" fmla="*/ 57954 w 397723"/>
              <a:gd name="connsiteY17" fmla="*/ 215907 h 443177"/>
              <a:gd name="connsiteX18" fmla="*/ 397723 w 397723"/>
              <a:gd name="connsiteY18" fmla="*/ 159089 h 443177"/>
              <a:gd name="connsiteX19" fmla="*/ 397723 w 397723"/>
              <a:gd name="connsiteY19" fmla="*/ 39772 h 443177"/>
              <a:gd name="connsiteX20" fmla="*/ 323860 w 397723"/>
              <a:gd name="connsiteY20" fmla="*/ 39772 h 443177"/>
              <a:gd name="connsiteX21" fmla="*/ 323860 w 397723"/>
              <a:gd name="connsiteY21" fmla="*/ 0 h 443177"/>
              <a:gd name="connsiteX22" fmla="*/ 198862 w 397723"/>
              <a:gd name="connsiteY22" fmla="*/ 0 h 443177"/>
              <a:gd name="connsiteX23" fmla="*/ 73863 w 397723"/>
              <a:gd name="connsiteY23" fmla="*/ 0 h 443177"/>
              <a:gd name="connsiteX24" fmla="*/ 73863 w 397723"/>
              <a:gd name="connsiteY24" fmla="*/ 39772 h 443177"/>
              <a:gd name="connsiteX25" fmla="*/ 0 w 397723"/>
              <a:gd name="connsiteY25" fmla="*/ 39772 h 443177"/>
              <a:gd name="connsiteX26" fmla="*/ 0 w 397723"/>
              <a:gd name="connsiteY26" fmla="*/ 158521 h 443177"/>
              <a:gd name="connsiteX27" fmla="*/ 32386 w 397723"/>
              <a:gd name="connsiteY27" fmla="*/ 238066 h 443177"/>
              <a:gd name="connsiteX28" fmla="*/ 168180 w 397723"/>
              <a:gd name="connsiteY28" fmla="*/ 289202 h 443177"/>
              <a:gd name="connsiteX29" fmla="*/ 176135 w 397723"/>
              <a:gd name="connsiteY29" fmla="*/ 317610 h 443177"/>
              <a:gd name="connsiteX30" fmla="*/ 176135 w 397723"/>
              <a:gd name="connsiteY30" fmla="*/ 391473 h 443177"/>
              <a:gd name="connsiteX31" fmla="*/ 147726 w 397723"/>
              <a:gd name="connsiteY31" fmla="*/ 391473 h 443177"/>
              <a:gd name="connsiteX32" fmla="*/ 124999 w 397723"/>
              <a:gd name="connsiteY32" fmla="*/ 414200 h 443177"/>
              <a:gd name="connsiteX33" fmla="*/ 96590 w 397723"/>
              <a:gd name="connsiteY33" fmla="*/ 414200 h 443177"/>
              <a:gd name="connsiteX34" fmla="*/ 73863 w 397723"/>
              <a:gd name="connsiteY34" fmla="*/ 436927 h 443177"/>
              <a:gd name="connsiteX35" fmla="*/ 73863 w 397723"/>
              <a:gd name="connsiteY35" fmla="*/ 448291 h 443177"/>
              <a:gd name="connsiteX36" fmla="*/ 323860 w 397723"/>
              <a:gd name="connsiteY36" fmla="*/ 448291 h 443177"/>
              <a:gd name="connsiteX37" fmla="*/ 323860 w 397723"/>
              <a:gd name="connsiteY37" fmla="*/ 436927 h 443177"/>
              <a:gd name="connsiteX38" fmla="*/ 301133 w 397723"/>
              <a:gd name="connsiteY38" fmla="*/ 414200 h 443177"/>
              <a:gd name="connsiteX39" fmla="*/ 272725 w 397723"/>
              <a:gd name="connsiteY39" fmla="*/ 414200 h 443177"/>
              <a:gd name="connsiteX40" fmla="*/ 249997 w 397723"/>
              <a:gd name="connsiteY40" fmla="*/ 391473 h 443177"/>
              <a:gd name="connsiteX41" fmla="*/ 221589 w 397723"/>
              <a:gd name="connsiteY41" fmla="*/ 391473 h 443177"/>
              <a:gd name="connsiteX42" fmla="*/ 221589 w 397723"/>
              <a:gd name="connsiteY42" fmla="*/ 318179 h 443177"/>
              <a:gd name="connsiteX43" fmla="*/ 229543 w 397723"/>
              <a:gd name="connsiteY43" fmla="*/ 289770 h 443177"/>
              <a:gd name="connsiteX44" fmla="*/ 365337 w 397723"/>
              <a:gd name="connsiteY44" fmla="*/ 238634 h 443177"/>
              <a:gd name="connsiteX45" fmla="*/ 397723 w 397723"/>
              <a:gd name="connsiteY45" fmla="*/ 159089 h 4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7723" h="443177">
                <a:moveTo>
                  <a:pt x="340337" y="215907"/>
                </a:moveTo>
                <a:cubicBezTo>
                  <a:pt x="320451" y="236361"/>
                  <a:pt x="301701" y="249429"/>
                  <a:pt x="260793" y="253975"/>
                </a:cubicBezTo>
                <a:cubicBezTo>
                  <a:pt x="271588" y="243179"/>
                  <a:pt x="284088" y="232384"/>
                  <a:pt x="294883" y="219316"/>
                </a:cubicBezTo>
                <a:cubicBezTo>
                  <a:pt x="299429" y="214202"/>
                  <a:pt x="307951" y="202839"/>
                  <a:pt x="307951" y="202271"/>
                </a:cubicBezTo>
                <a:cubicBezTo>
                  <a:pt x="317610" y="186362"/>
                  <a:pt x="323292" y="168180"/>
                  <a:pt x="323292" y="148294"/>
                </a:cubicBezTo>
                <a:lnTo>
                  <a:pt x="323292" y="74431"/>
                </a:lnTo>
                <a:lnTo>
                  <a:pt x="363065" y="74431"/>
                </a:lnTo>
                <a:lnTo>
                  <a:pt x="363065" y="160794"/>
                </a:lnTo>
                <a:cubicBezTo>
                  <a:pt x="363633" y="161930"/>
                  <a:pt x="364769" y="190339"/>
                  <a:pt x="340337" y="215907"/>
                </a:cubicBezTo>
                <a:close/>
                <a:moveTo>
                  <a:pt x="57954" y="215907"/>
                </a:moveTo>
                <a:cubicBezTo>
                  <a:pt x="32954" y="190339"/>
                  <a:pt x="34091" y="161930"/>
                  <a:pt x="34091" y="160794"/>
                </a:cubicBezTo>
                <a:lnTo>
                  <a:pt x="34091" y="73863"/>
                </a:lnTo>
                <a:lnTo>
                  <a:pt x="73863" y="73863"/>
                </a:lnTo>
                <a:lnTo>
                  <a:pt x="73863" y="147726"/>
                </a:lnTo>
                <a:cubicBezTo>
                  <a:pt x="73863" y="167612"/>
                  <a:pt x="79545" y="185794"/>
                  <a:pt x="89204" y="201703"/>
                </a:cubicBezTo>
                <a:cubicBezTo>
                  <a:pt x="89204" y="202271"/>
                  <a:pt x="97726" y="214202"/>
                  <a:pt x="102272" y="218748"/>
                </a:cubicBezTo>
                <a:cubicBezTo>
                  <a:pt x="113635" y="231816"/>
                  <a:pt x="125567" y="242611"/>
                  <a:pt x="136362" y="253407"/>
                </a:cubicBezTo>
                <a:cubicBezTo>
                  <a:pt x="96590" y="248861"/>
                  <a:pt x="77272" y="235793"/>
                  <a:pt x="57954" y="215907"/>
                </a:cubicBezTo>
                <a:close/>
                <a:moveTo>
                  <a:pt x="397723" y="159089"/>
                </a:moveTo>
                <a:lnTo>
                  <a:pt x="397723" y="39772"/>
                </a:lnTo>
                <a:lnTo>
                  <a:pt x="323860" y="39772"/>
                </a:lnTo>
                <a:lnTo>
                  <a:pt x="323860" y="0"/>
                </a:lnTo>
                <a:lnTo>
                  <a:pt x="198862" y="0"/>
                </a:lnTo>
                <a:lnTo>
                  <a:pt x="73863" y="0"/>
                </a:lnTo>
                <a:lnTo>
                  <a:pt x="73863" y="39772"/>
                </a:lnTo>
                <a:lnTo>
                  <a:pt x="0" y="39772"/>
                </a:lnTo>
                <a:lnTo>
                  <a:pt x="0" y="158521"/>
                </a:lnTo>
                <a:cubicBezTo>
                  <a:pt x="0" y="164203"/>
                  <a:pt x="0" y="203407"/>
                  <a:pt x="32386" y="238066"/>
                </a:cubicBezTo>
                <a:cubicBezTo>
                  <a:pt x="63636" y="271020"/>
                  <a:pt x="101704" y="288065"/>
                  <a:pt x="168180" y="289202"/>
                </a:cubicBezTo>
                <a:cubicBezTo>
                  <a:pt x="173294" y="297724"/>
                  <a:pt x="176135" y="307383"/>
                  <a:pt x="176135" y="317610"/>
                </a:cubicBezTo>
                <a:lnTo>
                  <a:pt x="176135" y="391473"/>
                </a:lnTo>
                <a:lnTo>
                  <a:pt x="147726" y="391473"/>
                </a:lnTo>
                <a:cubicBezTo>
                  <a:pt x="135226" y="391473"/>
                  <a:pt x="124999" y="401700"/>
                  <a:pt x="124999" y="414200"/>
                </a:cubicBezTo>
                <a:lnTo>
                  <a:pt x="96590" y="414200"/>
                </a:lnTo>
                <a:cubicBezTo>
                  <a:pt x="84090" y="414200"/>
                  <a:pt x="73863" y="424428"/>
                  <a:pt x="73863" y="436927"/>
                </a:cubicBezTo>
                <a:lnTo>
                  <a:pt x="73863" y="448291"/>
                </a:lnTo>
                <a:lnTo>
                  <a:pt x="323860" y="448291"/>
                </a:lnTo>
                <a:lnTo>
                  <a:pt x="323860" y="436927"/>
                </a:lnTo>
                <a:cubicBezTo>
                  <a:pt x="323860" y="424428"/>
                  <a:pt x="313633" y="414200"/>
                  <a:pt x="301133" y="414200"/>
                </a:cubicBezTo>
                <a:lnTo>
                  <a:pt x="272725" y="414200"/>
                </a:lnTo>
                <a:cubicBezTo>
                  <a:pt x="272725" y="401700"/>
                  <a:pt x="262497" y="391473"/>
                  <a:pt x="249997" y="391473"/>
                </a:cubicBezTo>
                <a:lnTo>
                  <a:pt x="221589" y="391473"/>
                </a:lnTo>
                <a:lnTo>
                  <a:pt x="221589" y="318179"/>
                </a:lnTo>
                <a:cubicBezTo>
                  <a:pt x="221589" y="307951"/>
                  <a:pt x="224430" y="298292"/>
                  <a:pt x="229543" y="289770"/>
                </a:cubicBezTo>
                <a:cubicBezTo>
                  <a:pt x="296020" y="288633"/>
                  <a:pt x="334088" y="271020"/>
                  <a:pt x="365337" y="238634"/>
                </a:cubicBezTo>
                <a:cubicBezTo>
                  <a:pt x="397723" y="204543"/>
                  <a:pt x="397723" y="164771"/>
                  <a:pt x="397723" y="15908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44" descr="Paperclip">
            <a:extLst>
              <a:ext uri="{FF2B5EF4-FFF2-40B4-BE49-F238E27FC236}">
                <a16:creationId xmlns:a16="http://schemas.microsoft.com/office/drawing/2014/main" id="{1F9589A5-0DE9-F44D-93D7-BF72B46B7DD2}"/>
              </a:ext>
            </a:extLst>
          </p:cNvPr>
          <p:cNvSpPr/>
          <p:nvPr/>
        </p:nvSpPr>
        <p:spPr>
          <a:xfrm>
            <a:off x="1264600" y="2597242"/>
            <a:ext cx="223903" cy="494943"/>
          </a:xfrm>
          <a:custGeom>
            <a:avLst/>
            <a:gdLst>
              <a:gd name="connsiteX0" fmla="*/ 111951 w 223902"/>
              <a:gd name="connsiteY0" fmla="*/ 494943 h 494942"/>
              <a:gd name="connsiteX1" fmla="*/ 0 w 223902"/>
              <a:gd name="connsiteY1" fmla="*/ 382992 h 494942"/>
              <a:gd name="connsiteX2" fmla="*/ 0 w 223902"/>
              <a:gd name="connsiteY2" fmla="*/ 82490 h 494942"/>
              <a:gd name="connsiteX3" fmla="*/ 82490 w 223902"/>
              <a:gd name="connsiteY3" fmla="*/ 0 h 494942"/>
              <a:gd name="connsiteX4" fmla="*/ 164981 w 223902"/>
              <a:gd name="connsiteY4" fmla="*/ 82490 h 494942"/>
              <a:gd name="connsiteX5" fmla="*/ 164981 w 223902"/>
              <a:gd name="connsiteY5" fmla="*/ 359423 h 494942"/>
              <a:gd name="connsiteX6" fmla="*/ 111951 w 223902"/>
              <a:gd name="connsiteY6" fmla="*/ 412452 h 494942"/>
              <a:gd name="connsiteX7" fmla="*/ 58922 w 223902"/>
              <a:gd name="connsiteY7" fmla="*/ 359423 h 494942"/>
              <a:gd name="connsiteX8" fmla="*/ 58922 w 223902"/>
              <a:gd name="connsiteY8" fmla="*/ 218011 h 494942"/>
              <a:gd name="connsiteX9" fmla="*/ 94275 w 223902"/>
              <a:gd name="connsiteY9" fmla="*/ 218011 h 494942"/>
              <a:gd name="connsiteX10" fmla="*/ 94275 w 223902"/>
              <a:gd name="connsiteY10" fmla="*/ 359423 h 494942"/>
              <a:gd name="connsiteX11" fmla="*/ 111951 w 223902"/>
              <a:gd name="connsiteY11" fmla="*/ 377099 h 494942"/>
              <a:gd name="connsiteX12" fmla="*/ 129628 w 223902"/>
              <a:gd name="connsiteY12" fmla="*/ 359423 h 494942"/>
              <a:gd name="connsiteX13" fmla="*/ 129628 w 223902"/>
              <a:gd name="connsiteY13" fmla="*/ 82490 h 494942"/>
              <a:gd name="connsiteX14" fmla="*/ 82490 w 223902"/>
              <a:gd name="connsiteY14" fmla="*/ 35353 h 494942"/>
              <a:gd name="connsiteX15" fmla="*/ 35353 w 223902"/>
              <a:gd name="connsiteY15" fmla="*/ 82490 h 494942"/>
              <a:gd name="connsiteX16" fmla="*/ 35353 w 223902"/>
              <a:gd name="connsiteY16" fmla="*/ 382992 h 494942"/>
              <a:gd name="connsiteX17" fmla="*/ 111951 w 223902"/>
              <a:gd name="connsiteY17" fmla="*/ 459590 h 494942"/>
              <a:gd name="connsiteX18" fmla="*/ 188550 w 223902"/>
              <a:gd name="connsiteY18" fmla="*/ 382992 h 494942"/>
              <a:gd name="connsiteX19" fmla="*/ 188550 w 223902"/>
              <a:gd name="connsiteY19" fmla="*/ 259256 h 494942"/>
              <a:gd name="connsiteX20" fmla="*/ 223903 w 223902"/>
              <a:gd name="connsiteY20" fmla="*/ 259256 h 494942"/>
              <a:gd name="connsiteX21" fmla="*/ 223903 w 223902"/>
              <a:gd name="connsiteY21" fmla="*/ 382992 h 494942"/>
              <a:gd name="connsiteX22" fmla="*/ 111951 w 223902"/>
              <a:gd name="connsiteY22" fmla="*/ 494943 h 4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3902" h="494942">
                <a:moveTo>
                  <a:pt x="111951" y="494943"/>
                </a:moveTo>
                <a:cubicBezTo>
                  <a:pt x="50084" y="494943"/>
                  <a:pt x="0" y="444859"/>
                  <a:pt x="0" y="382992"/>
                </a:cubicBezTo>
                <a:lnTo>
                  <a:pt x="0" y="82490"/>
                </a:lnTo>
                <a:cubicBezTo>
                  <a:pt x="0" y="37121"/>
                  <a:pt x="37121" y="0"/>
                  <a:pt x="82490" y="0"/>
                </a:cubicBezTo>
                <a:cubicBezTo>
                  <a:pt x="127860" y="0"/>
                  <a:pt x="164981" y="37121"/>
                  <a:pt x="164981" y="82490"/>
                </a:cubicBezTo>
                <a:lnTo>
                  <a:pt x="164981" y="359423"/>
                </a:lnTo>
                <a:cubicBezTo>
                  <a:pt x="164981" y="388884"/>
                  <a:pt x="141412" y="412452"/>
                  <a:pt x="111951" y="412452"/>
                </a:cubicBezTo>
                <a:cubicBezTo>
                  <a:pt x="82490" y="412452"/>
                  <a:pt x="58922" y="388884"/>
                  <a:pt x="58922" y="359423"/>
                </a:cubicBezTo>
                <a:lnTo>
                  <a:pt x="58922" y="218011"/>
                </a:lnTo>
                <a:lnTo>
                  <a:pt x="94275" y="218011"/>
                </a:lnTo>
                <a:lnTo>
                  <a:pt x="94275" y="359423"/>
                </a:lnTo>
                <a:cubicBezTo>
                  <a:pt x="94275" y="369440"/>
                  <a:pt x="101935" y="377099"/>
                  <a:pt x="111951" y="377099"/>
                </a:cubicBezTo>
                <a:cubicBezTo>
                  <a:pt x="121968" y="377099"/>
                  <a:pt x="129628" y="369440"/>
                  <a:pt x="129628" y="359423"/>
                </a:cubicBezTo>
                <a:lnTo>
                  <a:pt x="129628" y="82490"/>
                </a:lnTo>
                <a:cubicBezTo>
                  <a:pt x="129628" y="56565"/>
                  <a:pt x="108416" y="35353"/>
                  <a:pt x="82490" y="35353"/>
                </a:cubicBezTo>
                <a:cubicBezTo>
                  <a:pt x="56565" y="35353"/>
                  <a:pt x="35353" y="56565"/>
                  <a:pt x="35353" y="82490"/>
                </a:cubicBezTo>
                <a:lnTo>
                  <a:pt x="35353" y="382992"/>
                </a:lnTo>
                <a:cubicBezTo>
                  <a:pt x="35353" y="425415"/>
                  <a:pt x="69528" y="459590"/>
                  <a:pt x="111951" y="459590"/>
                </a:cubicBezTo>
                <a:cubicBezTo>
                  <a:pt x="154375" y="459590"/>
                  <a:pt x="188550" y="425415"/>
                  <a:pt x="188550" y="382992"/>
                </a:cubicBezTo>
                <a:lnTo>
                  <a:pt x="188550" y="259256"/>
                </a:lnTo>
                <a:lnTo>
                  <a:pt x="223903" y="259256"/>
                </a:lnTo>
                <a:lnTo>
                  <a:pt x="223903" y="382992"/>
                </a:lnTo>
                <a:cubicBezTo>
                  <a:pt x="223903" y="444859"/>
                  <a:pt x="173819" y="494943"/>
                  <a:pt x="111951" y="494943"/>
                </a:cubicBezTo>
                <a:close/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C9D7879-3452-4A47-BA12-CCFC99D3905D}"/>
              </a:ext>
            </a:extLst>
          </p:cNvPr>
          <p:cNvSpPr/>
          <p:nvPr/>
        </p:nvSpPr>
        <p:spPr>
          <a:xfrm>
            <a:off x="886551" y="4408524"/>
            <a:ext cx="384905" cy="334387"/>
          </a:xfrm>
          <a:custGeom>
            <a:avLst/>
            <a:gdLst>
              <a:gd name="connsiteX0" fmla="*/ 0 w 384905"/>
              <a:gd name="connsiteY0" fmla="*/ 180425 h 334387"/>
              <a:gd name="connsiteX1" fmla="*/ 163585 w 384905"/>
              <a:gd name="connsiteY1" fmla="*/ 180425 h 334387"/>
              <a:gd name="connsiteX2" fmla="*/ 163585 w 384905"/>
              <a:gd name="connsiteY2" fmla="*/ 190048 h 334387"/>
              <a:gd name="connsiteX3" fmla="*/ 182830 w 384905"/>
              <a:gd name="connsiteY3" fmla="*/ 209293 h 334387"/>
              <a:gd name="connsiteX4" fmla="*/ 202075 w 384905"/>
              <a:gd name="connsiteY4" fmla="*/ 209293 h 334387"/>
              <a:gd name="connsiteX5" fmla="*/ 221320 w 384905"/>
              <a:gd name="connsiteY5" fmla="*/ 190048 h 334387"/>
              <a:gd name="connsiteX6" fmla="*/ 221320 w 384905"/>
              <a:gd name="connsiteY6" fmla="*/ 180425 h 334387"/>
              <a:gd name="connsiteX7" fmla="*/ 384905 w 384905"/>
              <a:gd name="connsiteY7" fmla="*/ 180425 h 334387"/>
              <a:gd name="connsiteX8" fmla="*/ 384905 w 384905"/>
              <a:gd name="connsiteY8" fmla="*/ 315142 h 334387"/>
              <a:gd name="connsiteX9" fmla="*/ 365660 w 384905"/>
              <a:gd name="connsiteY9" fmla="*/ 334387 h 334387"/>
              <a:gd name="connsiteX10" fmla="*/ 19245 w 384905"/>
              <a:gd name="connsiteY10" fmla="*/ 334387 h 334387"/>
              <a:gd name="connsiteX11" fmla="*/ 0 w 384905"/>
              <a:gd name="connsiteY11" fmla="*/ 315142 h 334387"/>
              <a:gd name="connsiteX12" fmla="*/ 149151 w 384905"/>
              <a:gd name="connsiteY12" fmla="*/ 28868 h 334387"/>
              <a:gd name="connsiteX13" fmla="*/ 144339 w 384905"/>
              <a:gd name="connsiteY13" fmla="*/ 33679 h 334387"/>
              <a:gd name="connsiteX14" fmla="*/ 144339 w 384905"/>
              <a:gd name="connsiteY14" fmla="*/ 64953 h 334387"/>
              <a:gd name="connsiteX15" fmla="*/ 240566 w 384905"/>
              <a:gd name="connsiteY15" fmla="*/ 64953 h 334387"/>
              <a:gd name="connsiteX16" fmla="*/ 240566 w 384905"/>
              <a:gd name="connsiteY16" fmla="*/ 33679 h 334387"/>
              <a:gd name="connsiteX17" fmla="*/ 235754 w 384905"/>
              <a:gd name="connsiteY17" fmla="*/ 28868 h 334387"/>
              <a:gd name="connsiteX18" fmla="*/ 149151 w 384905"/>
              <a:gd name="connsiteY18" fmla="*/ 0 h 334387"/>
              <a:gd name="connsiteX19" fmla="*/ 235754 w 384905"/>
              <a:gd name="connsiteY19" fmla="*/ 0 h 334387"/>
              <a:gd name="connsiteX20" fmla="*/ 269434 w 384905"/>
              <a:gd name="connsiteY20" fmla="*/ 33679 h 334387"/>
              <a:gd name="connsiteX21" fmla="*/ 269434 w 384905"/>
              <a:gd name="connsiteY21" fmla="*/ 64953 h 334387"/>
              <a:gd name="connsiteX22" fmla="*/ 365660 w 384905"/>
              <a:gd name="connsiteY22" fmla="*/ 64953 h 334387"/>
              <a:gd name="connsiteX23" fmla="*/ 384905 w 384905"/>
              <a:gd name="connsiteY23" fmla="*/ 84198 h 334387"/>
              <a:gd name="connsiteX24" fmla="*/ 384905 w 384905"/>
              <a:gd name="connsiteY24" fmla="*/ 161179 h 334387"/>
              <a:gd name="connsiteX25" fmla="*/ 221320 w 384905"/>
              <a:gd name="connsiteY25" fmla="*/ 161179 h 334387"/>
              <a:gd name="connsiteX26" fmla="*/ 221320 w 384905"/>
              <a:gd name="connsiteY26" fmla="*/ 151556 h 334387"/>
              <a:gd name="connsiteX27" fmla="*/ 163585 w 384905"/>
              <a:gd name="connsiteY27" fmla="*/ 151556 h 334387"/>
              <a:gd name="connsiteX28" fmla="*/ 163585 w 384905"/>
              <a:gd name="connsiteY28" fmla="*/ 161179 h 334387"/>
              <a:gd name="connsiteX29" fmla="*/ 0 w 384905"/>
              <a:gd name="connsiteY29" fmla="*/ 161179 h 334387"/>
              <a:gd name="connsiteX30" fmla="*/ 0 w 384905"/>
              <a:gd name="connsiteY30" fmla="*/ 84198 h 334387"/>
              <a:gd name="connsiteX31" fmla="*/ 19245 w 384905"/>
              <a:gd name="connsiteY31" fmla="*/ 64953 h 334387"/>
              <a:gd name="connsiteX32" fmla="*/ 115472 w 384905"/>
              <a:gd name="connsiteY32" fmla="*/ 64953 h 334387"/>
              <a:gd name="connsiteX33" fmla="*/ 115472 w 384905"/>
              <a:gd name="connsiteY33" fmla="*/ 33679 h 334387"/>
              <a:gd name="connsiteX34" fmla="*/ 149151 w 384905"/>
              <a:gd name="connsiteY34" fmla="*/ 0 h 33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84905" h="334387">
                <a:moveTo>
                  <a:pt x="0" y="180425"/>
                </a:moveTo>
                <a:lnTo>
                  <a:pt x="163585" y="180425"/>
                </a:lnTo>
                <a:lnTo>
                  <a:pt x="163585" y="190048"/>
                </a:lnTo>
                <a:cubicBezTo>
                  <a:pt x="163585" y="200633"/>
                  <a:pt x="172245" y="209293"/>
                  <a:pt x="182830" y="209293"/>
                </a:cubicBezTo>
                <a:lnTo>
                  <a:pt x="202075" y="209293"/>
                </a:lnTo>
                <a:cubicBezTo>
                  <a:pt x="212660" y="209293"/>
                  <a:pt x="221320" y="200633"/>
                  <a:pt x="221320" y="190048"/>
                </a:cubicBezTo>
                <a:lnTo>
                  <a:pt x="221320" y="180425"/>
                </a:lnTo>
                <a:lnTo>
                  <a:pt x="384905" y="180425"/>
                </a:lnTo>
                <a:lnTo>
                  <a:pt x="384905" y="315142"/>
                </a:lnTo>
                <a:cubicBezTo>
                  <a:pt x="384905" y="325727"/>
                  <a:pt x="376245" y="334387"/>
                  <a:pt x="365660" y="334387"/>
                </a:cubicBezTo>
                <a:lnTo>
                  <a:pt x="19245" y="334387"/>
                </a:lnTo>
                <a:cubicBezTo>
                  <a:pt x="8660" y="334387"/>
                  <a:pt x="0" y="325727"/>
                  <a:pt x="0" y="315142"/>
                </a:cubicBezTo>
                <a:close/>
                <a:moveTo>
                  <a:pt x="149151" y="28868"/>
                </a:moveTo>
                <a:cubicBezTo>
                  <a:pt x="146264" y="28868"/>
                  <a:pt x="144339" y="30792"/>
                  <a:pt x="144339" y="33679"/>
                </a:cubicBezTo>
                <a:lnTo>
                  <a:pt x="144339" y="64953"/>
                </a:lnTo>
                <a:lnTo>
                  <a:pt x="240566" y="64953"/>
                </a:lnTo>
                <a:lnTo>
                  <a:pt x="240566" y="33679"/>
                </a:lnTo>
                <a:cubicBezTo>
                  <a:pt x="240566" y="30792"/>
                  <a:pt x="238641" y="28868"/>
                  <a:pt x="235754" y="28868"/>
                </a:cubicBezTo>
                <a:close/>
                <a:moveTo>
                  <a:pt x="149151" y="0"/>
                </a:moveTo>
                <a:lnTo>
                  <a:pt x="235754" y="0"/>
                </a:lnTo>
                <a:cubicBezTo>
                  <a:pt x="254518" y="0"/>
                  <a:pt x="269434" y="14915"/>
                  <a:pt x="269434" y="33679"/>
                </a:cubicBezTo>
                <a:lnTo>
                  <a:pt x="269434" y="64953"/>
                </a:lnTo>
                <a:lnTo>
                  <a:pt x="365660" y="64953"/>
                </a:lnTo>
                <a:cubicBezTo>
                  <a:pt x="376245" y="64953"/>
                  <a:pt x="384905" y="73613"/>
                  <a:pt x="384905" y="84198"/>
                </a:cubicBezTo>
                <a:lnTo>
                  <a:pt x="384905" y="161179"/>
                </a:lnTo>
                <a:lnTo>
                  <a:pt x="221320" y="161179"/>
                </a:lnTo>
                <a:lnTo>
                  <a:pt x="221320" y="151556"/>
                </a:lnTo>
                <a:lnTo>
                  <a:pt x="163585" y="151556"/>
                </a:lnTo>
                <a:lnTo>
                  <a:pt x="163585" y="161179"/>
                </a:lnTo>
                <a:lnTo>
                  <a:pt x="0" y="161179"/>
                </a:lnTo>
                <a:lnTo>
                  <a:pt x="0" y="84198"/>
                </a:lnTo>
                <a:cubicBezTo>
                  <a:pt x="0" y="73613"/>
                  <a:pt x="8660" y="64953"/>
                  <a:pt x="19245" y="64953"/>
                </a:cubicBezTo>
                <a:lnTo>
                  <a:pt x="115472" y="64953"/>
                </a:lnTo>
                <a:lnTo>
                  <a:pt x="115472" y="33679"/>
                </a:lnTo>
                <a:cubicBezTo>
                  <a:pt x="115472" y="14915"/>
                  <a:pt x="130387" y="0"/>
                  <a:pt x="14915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1A6B244-B757-4B2D-A138-96360A041E17}"/>
              </a:ext>
            </a:extLst>
          </p:cNvPr>
          <p:cNvSpPr/>
          <p:nvPr/>
        </p:nvSpPr>
        <p:spPr>
          <a:xfrm>
            <a:off x="4719488" y="4896924"/>
            <a:ext cx="321272" cy="279103"/>
          </a:xfrm>
          <a:custGeom>
            <a:avLst/>
            <a:gdLst>
              <a:gd name="connsiteX0" fmla="*/ 0 w 321272"/>
              <a:gd name="connsiteY0" fmla="*/ 150595 h 279103"/>
              <a:gd name="connsiteX1" fmla="*/ 136541 w 321272"/>
              <a:gd name="connsiteY1" fmla="*/ 150595 h 279103"/>
              <a:gd name="connsiteX2" fmla="*/ 136541 w 321272"/>
              <a:gd name="connsiteY2" fmla="*/ 158627 h 279103"/>
              <a:gd name="connsiteX3" fmla="*/ 152605 w 321272"/>
              <a:gd name="connsiteY3" fmla="*/ 174690 h 279103"/>
              <a:gd name="connsiteX4" fmla="*/ 168668 w 321272"/>
              <a:gd name="connsiteY4" fmla="*/ 174690 h 279103"/>
              <a:gd name="connsiteX5" fmla="*/ 184732 w 321272"/>
              <a:gd name="connsiteY5" fmla="*/ 158627 h 279103"/>
              <a:gd name="connsiteX6" fmla="*/ 184732 w 321272"/>
              <a:gd name="connsiteY6" fmla="*/ 150595 h 279103"/>
              <a:gd name="connsiteX7" fmla="*/ 321272 w 321272"/>
              <a:gd name="connsiteY7" fmla="*/ 150595 h 279103"/>
              <a:gd name="connsiteX8" fmla="*/ 321272 w 321272"/>
              <a:gd name="connsiteY8" fmla="*/ 263040 h 279103"/>
              <a:gd name="connsiteX9" fmla="*/ 305208 w 321272"/>
              <a:gd name="connsiteY9" fmla="*/ 279103 h 279103"/>
              <a:gd name="connsiteX10" fmla="*/ 16064 w 321272"/>
              <a:gd name="connsiteY10" fmla="*/ 279103 h 279103"/>
              <a:gd name="connsiteX11" fmla="*/ 0 w 321272"/>
              <a:gd name="connsiteY11" fmla="*/ 263040 h 279103"/>
              <a:gd name="connsiteX12" fmla="*/ 124493 w 321272"/>
              <a:gd name="connsiteY12" fmla="*/ 24095 h 279103"/>
              <a:gd name="connsiteX13" fmla="*/ 120478 w 321272"/>
              <a:gd name="connsiteY13" fmla="*/ 28111 h 279103"/>
              <a:gd name="connsiteX14" fmla="*/ 120478 w 321272"/>
              <a:gd name="connsiteY14" fmla="*/ 54214 h 279103"/>
              <a:gd name="connsiteX15" fmla="*/ 200795 w 321272"/>
              <a:gd name="connsiteY15" fmla="*/ 54214 h 279103"/>
              <a:gd name="connsiteX16" fmla="*/ 200795 w 321272"/>
              <a:gd name="connsiteY16" fmla="*/ 28111 h 279103"/>
              <a:gd name="connsiteX17" fmla="*/ 196779 w 321272"/>
              <a:gd name="connsiteY17" fmla="*/ 24095 h 279103"/>
              <a:gd name="connsiteX18" fmla="*/ 124493 w 321272"/>
              <a:gd name="connsiteY18" fmla="*/ 0 h 279103"/>
              <a:gd name="connsiteX19" fmla="*/ 196779 w 321272"/>
              <a:gd name="connsiteY19" fmla="*/ 0 h 279103"/>
              <a:gd name="connsiteX20" fmla="*/ 224891 w 321272"/>
              <a:gd name="connsiteY20" fmla="*/ 28111 h 279103"/>
              <a:gd name="connsiteX21" fmla="*/ 224891 w 321272"/>
              <a:gd name="connsiteY21" fmla="*/ 54214 h 279103"/>
              <a:gd name="connsiteX22" fmla="*/ 305208 w 321272"/>
              <a:gd name="connsiteY22" fmla="*/ 54214 h 279103"/>
              <a:gd name="connsiteX23" fmla="*/ 321272 w 321272"/>
              <a:gd name="connsiteY23" fmla="*/ 70278 h 279103"/>
              <a:gd name="connsiteX24" fmla="*/ 321272 w 321272"/>
              <a:gd name="connsiteY24" fmla="*/ 134532 h 279103"/>
              <a:gd name="connsiteX25" fmla="*/ 184732 w 321272"/>
              <a:gd name="connsiteY25" fmla="*/ 134532 h 279103"/>
              <a:gd name="connsiteX26" fmla="*/ 184732 w 321272"/>
              <a:gd name="connsiteY26" fmla="*/ 126500 h 279103"/>
              <a:gd name="connsiteX27" fmla="*/ 136541 w 321272"/>
              <a:gd name="connsiteY27" fmla="*/ 126500 h 279103"/>
              <a:gd name="connsiteX28" fmla="*/ 136541 w 321272"/>
              <a:gd name="connsiteY28" fmla="*/ 134532 h 279103"/>
              <a:gd name="connsiteX29" fmla="*/ 0 w 321272"/>
              <a:gd name="connsiteY29" fmla="*/ 134532 h 279103"/>
              <a:gd name="connsiteX30" fmla="*/ 0 w 321272"/>
              <a:gd name="connsiteY30" fmla="*/ 70278 h 279103"/>
              <a:gd name="connsiteX31" fmla="*/ 16064 w 321272"/>
              <a:gd name="connsiteY31" fmla="*/ 54214 h 279103"/>
              <a:gd name="connsiteX32" fmla="*/ 96382 w 321272"/>
              <a:gd name="connsiteY32" fmla="*/ 54214 h 279103"/>
              <a:gd name="connsiteX33" fmla="*/ 96382 w 321272"/>
              <a:gd name="connsiteY33" fmla="*/ 28111 h 279103"/>
              <a:gd name="connsiteX34" fmla="*/ 124493 w 321272"/>
              <a:gd name="connsiteY34" fmla="*/ 0 h 27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1272" h="279103">
                <a:moveTo>
                  <a:pt x="0" y="150595"/>
                </a:moveTo>
                <a:lnTo>
                  <a:pt x="136541" y="150595"/>
                </a:lnTo>
                <a:lnTo>
                  <a:pt x="136541" y="158627"/>
                </a:lnTo>
                <a:cubicBezTo>
                  <a:pt x="136541" y="167462"/>
                  <a:pt x="143770" y="174690"/>
                  <a:pt x="152605" y="174690"/>
                </a:cubicBezTo>
                <a:lnTo>
                  <a:pt x="168668" y="174690"/>
                </a:lnTo>
                <a:cubicBezTo>
                  <a:pt x="177503" y="174690"/>
                  <a:pt x="184732" y="167462"/>
                  <a:pt x="184732" y="158627"/>
                </a:cubicBezTo>
                <a:lnTo>
                  <a:pt x="184732" y="150595"/>
                </a:lnTo>
                <a:lnTo>
                  <a:pt x="321272" y="150595"/>
                </a:lnTo>
                <a:lnTo>
                  <a:pt x="321272" y="263040"/>
                </a:lnTo>
                <a:cubicBezTo>
                  <a:pt x="321272" y="271875"/>
                  <a:pt x="314043" y="279103"/>
                  <a:pt x="305208" y="279103"/>
                </a:cubicBezTo>
                <a:lnTo>
                  <a:pt x="16064" y="279103"/>
                </a:lnTo>
                <a:cubicBezTo>
                  <a:pt x="7229" y="279103"/>
                  <a:pt x="0" y="271875"/>
                  <a:pt x="0" y="263040"/>
                </a:cubicBezTo>
                <a:close/>
                <a:moveTo>
                  <a:pt x="124493" y="24095"/>
                </a:moveTo>
                <a:cubicBezTo>
                  <a:pt x="122084" y="24095"/>
                  <a:pt x="120478" y="25702"/>
                  <a:pt x="120478" y="28111"/>
                </a:cubicBezTo>
                <a:lnTo>
                  <a:pt x="120478" y="54214"/>
                </a:lnTo>
                <a:lnTo>
                  <a:pt x="200795" y="54214"/>
                </a:lnTo>
                <a:lnTo>
                  <a:pt x="200795" y="28111"/>
                </a:lnTo>
                <a:cubicBezTo>
                  <a:pt x="200795" y="25702"/>
                  <a:pt x="199189" y="24095"/>
                  <a:pt x="196779" y="24095"/>
                </a:cubicBezTo>
                <a:close/>
                <a:moveTo>
                  <a:pt x="124493" y="0"/>
                </a:moveTo>
                <a:lnTo>
                  <a:pt x="196779" y="0"/>
                </a:lnTo>
                <a:cubicBezTo>
                  <a:pt x="212441" y="0"/>
                  <a:pt x="224891" y="12449"/>
                  <a:pt x="224891" y="28111"/>
                </a:cubicBezTo>
                <a:lnTo>
                  <a:pt x="224891" y="54214"/>
                </a:lnTo>
                <a:lnTo>
                  <a:pt x="305208" y="54214"/>
                </a:lnTo>
                <a:cubicBezTo>
                  <a:pt x="314043" y="54214"/>
                  <a:pt x="321272" y="61443"/>
                  <a:pt x="321272" y="70278"/>
                </a:cubicBezTo>
                <a:lnTo>
                  <a:pt x="321272" y="134532"/>
                </a:lnTo>
                <a:lnTo>
                  <a:pt x="184732" y="134532"/>
                </a:lnTo>
                <a:lnTo>
                  <a:pt x="184732" y="126500"/>
                </a:lnTo>
                <a:lnTo>
                  <a:pt x="136541" y="126500"/>
                </a:lnTo>
                <a:lnTo>
                  <a:pt x="136541" y="134532"/>
                </a:lnTo>
                <a:lnTo>
                  <a:pt x="0" y="134532"/>
                </a:lnTo>
                <a:lnTo>
                  <a:pt x="0" y="70278"/>
                </a:lnTo>
                <a:cubicBezTo>
                  <a:pt x="0" y="61443"/>
                  <a:pt x="7229" y="54214"/>
                  <a:pt x="16064" y="54214"/>
                </a:cubicBezTo>
                <a:lnTo>
                  <a:pt x="96382" y="54214"/>
                </a:lnTo>
                <a:lnTo>
                  <a:pt x="96382" y="28111"/>
                </a:lnTo>
                <a:cubicBezTo>
                  <a:pt x="96382" y="12449"/>
                  <a:pt x="108831" y="0"/>
                  <a:pt x="124493" y="0"/>
                </a:cubicBezTo>
                <a:close/>
              </a:path>
            </a:pathLst>
          </a:custGeom>
          <a:solidFill>
            <a:schemeClr val="bg1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 descr="Paperclip">
            <a:extLst>
              <a:ext uri="{FF2B5EF4-FFF2-40B4-BE49-F238E27FC236}">
                <a16:creationId xmlns:a16="http://schemas.microsoft.com/office/drawing/2014/main" id="{6B52123E-7ED5-BB4A-B749-2D76C3B76AF5}"/>
              </a:ext>
            </a:extLst>
          </p:cNvPr>
          <p:cNvSpPr/>
          <p:nvPr/>
        </p:nvSpPr>
        <p:spPr>
          <a:xfrm>
            <a:off x="4736737" y="3433969"/>
            <a:ext cx="254489" cy="562555"/>
          </a:xfrm>
          <a:custGeom>
            <a:avLst/>
            <a:gdLst>
              <a:gd name="connsiteX0" fmla="*/ 127245 w 254489"/>
              <a:gd name="connsiteY0" fmla="*/ 562555 h 562555"/>
              <a:gd name="connsiteX1" fmla="*/ 0 w 254489"/>
              <a:gd name="connsiteY1" fmla="*/ 435310 h 562555"/>
              <a:gd name="connsiteX2" fmla="*/ 0 w 254489"/>
              <a:gd name="connsiteY2" fmla="*/ 93759 h 562555"/>
              <a:gd name="connsiteX3" fmla="*/ 93759 w 254489"/>
              <a:gd name="connsiteY3" fmla="*/ 0 h 562555"/>
              <a:gd name="connsiteX4" fmla="*/ 187518 w 254489"/>
              <a:gd name="connsiteY4" fmla="*/ 93759 h 562555"/>
              <a:gd name="connsiteX5" fmla="*/ 187518 w 254489"/>
              <a:gd name="connsiteY5" fmla="*/ 408522 h 562555"/>
              <a:gd name="connsiteX6" fmla="*/ 127245 w 254489"/>
              <a:gd name="connsiteY6" fmla="*/ 468796 h 562555"/>
              <a:gd name="connsiteX7" fmla="*/ 66971 w 254489"/>
              <a:gd name="connsiteY7" fmla="*/ 408522 h 562555"/>
              <a:gd name="connsiteX8" fmla="*/ 66971 w 254489"/>
              <a:gd name="connsiteY8" fmla="*/ 247792 h 562555"/>
              <a:gd name="connsiteX9" fmla="*/ 107153 w 254489"/>
              <a:gd name="connsiteY9" fmla="*/ 247792 h 562555"/>
              <a:gd name="connsiteX10" fmla="*/ 107153 w 254489"/>
              <a:gd name="connsiteY10" fmla="*/ 408522 h 562555"/>
              <a:gd name="connsiteX11" fmla="*/ 127245 w 254489"/>
              <a:gd name="connsiteY11" fmla="*/ 428613 h 562555"/>
              <a:gd name="connsiteX12" fmla="*/ 147336 w 254489"/>
              <a:gd name="connsiteY12" fmla="*/ 408522 h 562555"/>
              <a:gd name="connsiteX13" fmla="*/ 147336 w 254489"/>
              <a:gd name="connsiteY13" fmla="*/ 93759 h 562555"/>
              <a:gd name="connsiteX14" fmla="*/ 93759 w 254489"/>
              <a:gd name="connsiteY14" fmla="*/ 40183 h 562555"/>
              <a:gd name="connsiteX15" fmla="*/ 40183 w 254489"/>
              <a:gd name="connsiteY15" fmla="*/ 93759 h 562555"/>
              <a:gd name="connsiteX16" fmla="*/ 40183 w 254489"/>
              <a:gd name="connsiteY16" fmla="*/ 435310 h 562555"/>
              <a:gd name="connsiteX17" fmla="*/ 127245 w 254489"/>
              <a:gd name="connsiteY17" fmla="*/ 522373 h 562555"/>
              <a:gd name="connsiteX18" fmla="*/ 214307 w 254489"/>
              <a:gd name="connsiteY18" fmla="*/ 435310 h 562555"/>
              <a:gd name="connsiteX19" fmla="*/ 214307 w 254489"/>
              <a:gd name="connsiteY19" fmla="*/ 294672 h 562555"/>
              <a:gd name="connsiteX20" fmla="*/ 254489 w 254489"/>
              <a:gd name="connsiteY20" fmla="*/ 294672 h 562555"/>
              <a:gd name="connsiteX21" fmla="*/ 254489 w 254489"/>
              <a:gd name="connsiteY21" fmla="*/ 435310 h 562555"/>
              <a:gd name="connsiteX22" fmla="*/ 127245 w 254489"/>
              <a:gd name="connsiteY22" fmla="*/ 562555 h 56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4489" h="562555">
                <a:moveTo>
                  <a:pt x="127245" y="562555"/>
                </a:moveTo>
                <a:cubicBezTo>
                  <a:pt x="56925" y="562555"/>
                  <a:pt x="0" y="505630"/>
                  <a:pt x="0" y="435310"/>
                </a:cubicBezTo>
                <a:lnTo>
                  <a:pt x="0" y="93759"/>
                </a:lnTo>
                <a:cubicBezTo>
                  <a:pt x="0" y="42192"/>
                  <a:pt x="42192" y="0"/>
                  <a:pt x="93759" y="0"/>
                </a:cubicBezTo>
                <a:cubicBezTo>
                  <a:pt x="145327" y="0"/>
                  <a:pt x="187518" y="42192"/>
                  <a:pt x="187518" y="93759"/>
                </a:cubicBezTo>
                <a:lnTo>
                  <a:pt x="187518" y="408522"/>
                </a:lnTo>
                <a:cubicBezTo>
                  <a:pt x="187518" y="442008"/>
                  <a:pt x="160730" y="468796"/>
                  <a:pt x="127245" y="468796"/>
                </a:cubicBezTo>
                <a:cubicBezTo>
                  <a:pt x="93759" y="468796"/>
                  <a:pt x="66971" y="442008"/>
                  <a:pt x="66971" y="408522"/>
                </a:cubicBezTo>
                <a:lnTo>
                  <a:pt x="66971" y="247792"/>
                </a:lnTo>
                <a:lnTo>
                  <a:pt x="107153" y="247792"/>
                </a:lnTo>
                <a:lnTo>
                  <a:pt x="107153" y="408522"/>
                </a:lnTo>
                <a:cubicBezTo>
                  <a:pt x="107153" y="419907"/>
                  <a:pt x="115860" y="428613"/>
                  <a:pt x="127245" y="428613"/>
                </a:cubicBezTo>
                <a:cubicBezTo>
                  <a:pt x="138630" y="428613"/>
                  <a:pt x="147336" y="419907"/>
                  <a:pt x="147336" y="408522"/>
                </a:cubicBezTo>
                <a:lnTo>
                  <a:pt x="147336" y="93759"/>
                </a:lnTo>
                <a:cubicBezTo>
                  <a:pt x="147336" y="64292"/>
                  <a:pt x="123226" y="40183"/>
                  <a:pt x="93759" y="40183"/>
                </a:cubicBezTo>
                <a:cubicBezTo>
                  <a:pt x="64292" y="40183"/>
                  <a:pt x="40183" y="64292"/>
                  <a:pt x="40183" y="93759"/>
                </a:cubicBezTo>
                <a:lnTo>
                  <a:pt x="40183" y="435310"/>
                </a:lnTo>
                <a:cubicBezTo>
                  <a:pt x="40183" y="483529"/>
                  <a:pt x="79026" y="522373"/>
                  <a:pt x="127245" y="522373"/>
                </a:cubicBezTo>
                <a:cubicBezTo>
                  <a:pt x="175464" y="522373"/>
                  <a:pt x="214307" y="483529"/>
                  <a:pt x="214307" y="435310"/>
                </a:cubicBezTo>
                <a:lnTo>
                  <a:pt x="214307" y="294672"/>
                </a:lnTo>
                <a:lnTo>
                  <a:pt x="254489" y="294672"/>
                </a:lnTo>
                <a:lnTo>
                  <a:pt x="254489" y="435310"/>
                </a:lnTo>
                <a:cubicBezTo>
                  <a:pt x="254489" y="505630"/>
                  <a:pt x="197564" y="562555"/>
                  <a:pt x="127245" y="56255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7" descr="Trophy">
            <a:extLst>
              <a:ext uri="{FF2B5EF4-FFF2-40B4-BE49-F238E27FC236}">
                <a16:creationId xmlns:a16="http://schemas.microsoft.com/office/drawing/2014/main" id="{1462EA61-AA7F-904B-81EA-FDC26664FBE3}"/>
              </a:ext>
            </a:extLst>
          </p:cNvPr>
          <p:cNvSpPr/>
          <p:nvPr/>
        </p:nvSpPr>
        <p:spPr>
          <a:xfrm>
            <a:off x="5111530" y="2385474"/>
            <a:ext cx="397723" cy="443177"/>
          </a:xfrm>
          <a:custGeom>
            <a:avLst/>
            <a:gdLst>
              <a:gd name="connsiteX0" fmla="*/ 340337 w 397723"/>
              <a:gd name="connsiteY0" fmla="*/ 215907 h 443177"/>
              <a:gd name="connsiteX1" fmla="*/ 260793 w 397723"/>
              <a:gd name="connsiteY1" fmla="*/ 253975 h 443177"/>
              <a:gd name="connsiteX2" fmla="*/ 294883 w 397723"/>
              <a:gd name="connsiteY2" fmla="*/ 219316 h 443177"/>
              <a:gd name="connsiteX3" fmla="*/ 307951 w 397723"/>
              <a:gd name="connsiteY3" fmla="*/ 202271 h 443177"/>
              <a:gd name="connsiteX4" fmla="*/ 323292 w 397723"/>
              <a:gd name="connsiteY4" fmla="*/ 148294 h 443177"/>
              <a:gd name="connsiteX5" fmla="*/ 323292 w 397723"/>
              <a:gd name="connsiteY5" fmla="*/ 74431 h 443177"/>
              <a:gd name="connsiteX6" fmla="*/ 363065 w 397723"/>
              <a:gd name="connsiteY6" fmla="*/ 74431 h 443177"/>
              <a:gd name="connsiteX7" fmla="*/ 363065 w 397723"/>
              <a:gd name="connsiteY7" fmla="*/ 160794 h 443177"/>
              <a:gd name="connsiteX8" fmla="*/ 340337 w 397723"/>
              <a:gd name="connsiteY8" fmla="*/ 215907 h 443177"/>
              <a:gd name="connsiteX9" fmla="*/ 57954 w 397723"/>
              <a:gd name="connsiteY9" fmla="*/ 215907 h 443177"/>
              <a:gd name="connsiteX10" fmla="*/ 34091 w 397723"/>
              <a:gd name="connsiteY10" fmla="*/ 160794 h 443177"/>
              <a:gd name="connsiteX11" fmla="*/ 34091 w 397723"/>
              <a:gd name="connsiteY11" fmla="*/ 73863 h 443177"/>
              <a:gd name="connsiteX12" fmla="*/ 73863 w 397723"/>
              <a:gd name="connsiteY12" fmla="*/ 73863 h 443177"/>
              <a:gd name="connsiteX13" fmla="*/ 73863 w 397723"/>
              <a:gd name="connsiteY13" fmla="*/ 147726 h 443177"/>
              <a:gd name="connsiteX14" fmla="*/ 89204 w 397723"/>
              <a:gd name="connsiteY14" fmla="*/ 201703 h 443177"/>
              <a:gd name="connsiteX15" fmla="*/ 102272 w 397723"/>
              <a:gd name="connsiteY15" fmla="*/ 218748 h 443177"/>
              <a:gd name="connsiteX16" fmla="*/ 136362 w 397723"/>
              <a:gd name="connsiteY16" fmla="*/ 253407 h 443177"/>
              <a:gd name="connsiteX17" fmla="*/ 57954 w 397723"/>
              <a:gd name="connsiteY17" fmla="*/ 215907 h 443177"/>
              <a:gd name="connsiteX18" fmla="*/ 397723 w 397723"/>
              <a:gd name="connsiteY18" fmla="*/ 159089 h 443177"/>
              <a:gd name="connsiteX19" fmla="*/ 397723 w 397723"/>
              <a:gd name="connsiteY19" fmla="*/ 39772 h 443177"/>
              <a:gd name="connsiteX20" fmla="*/ 323860 w 397723"/>
              <a:gd name="connsiteY20" fmla="*/ 39772 h 443177"/>
              <a:gd name="connsiteX21" fmla="*/ 323860 w 397723"/>
              <a:gd name="connsiteY21" fmla="*/ 0 h 443177"/>
              <a:gd name="connsiteX22" fmla="*/ 198862 w 397723"/>
              <a:gd name="connsiteY22" fmla="*/ 0 h 443177"/>
              <a:gd name="connsiteX23" fmla="*/ 73863 w 397723"/>
              <a:gd name="connsiteY23" fmla="*/ 0 h 443177"/>
              <a:gd name="connsiteX24" fmla="*/ 73863 w 397723"/>
              <a:gd name="connsiteY24" fmla="*/ 39772 h 443177"/>
              <a:gd name="connsiteX25" fmla="*/ 0 w 397723"/>
              <a:gd name="connsiteY25" fmla="*/ 39772 h 443177"/>
              <a:gd name="connsiteX26" fmla="*/ 0 w 397723"/>
              <a:gd name="connsiteY26" fmla="*/ 158521 h 443177"/>
              <a:gd name="connsiteX27" fmla="*/ 32386 w 397723"/>
              <a:gd name="connsiteY27" fmla="*/ 238066 h 443177"/>
              <a:gd name="connsiteX28" fmla="*/ 168180 w 397723"/>
              <a:gd name="connsiteY28" fmla="*/ 289202 h 443177"/>
              <a:gd name="connsiteX29" fmla="*/ 176135 w 397723"/>
              <a:gd name="connsiteY29" fmla="*/ 317610 h 443177"/>
              <a:gd name="connsiteX30" fmla="*/ 176135 w 397723"/>
              <a:gd name="connsiteY30" fmla="*/ 391473 h 443177"/>
              <a:gd name="connsiteX31" fmla="*/ 147726 w 397723"/>
              <a:gd name="connsiteY31" fmla="*/ 391473 h 443177"/>
              <a:gd name="connsiteX32" fmla="*/ 124999 w 397723"/>
              <a:gd name="connsiteY32" fmla="*/ 414200 h 443177"/>
              <a:gd name="connsiteX33" fmla="*/ 96590 w 397723"/>
              <a:gd name="connsiteY33" fmla="*/ 414200 h 443177"/>
              <a:gd name="connsiteX34" fmla="*/ 73863 w 397723"/>
              <a:gd name="connsiteY34" fmla="*/ 436927 h 443177"/>
              <a:gd name="connsiteX35" fmla="*/ 73863 w 397723"/>
              <a:gd name="connsiteY35" fmla="*/ 448291 h 443177"/>
              <a:gd name="connsiteX36" fmla="*/ 323860 w 397723"/>
              <a:gd name="connsiteY36" fmla="*/ 448291 h 443177"/>
              <a:gd name="connsiteX37" fmla="*/ 323860 w 397723"/>
              <a:gd name="connsiteY37" fmla="*/ 436927 h 443177"/>
              <a:gd name="connsiteX38" fmla="*/ 301133 w 397723"/>
              <a:gd name="connsiteY38" fmla="*/ 414200 h 443177"/>
              <a:gd name="connsiteX39" fmla="*/ 272725 w 397723"/>
              <a:gd name="connsiteY39" fmla="*/ 414200 h 443177"/>
              <a:gd name="connsiteX40" fmla="*/ 249997 w 397723"/>
              <a:gd name="connsiteY40" fmla="*/ 391473 h 443177"/>
              <a:gd name="connsiteX41" fmla="*/ 221589 w 397723"/>
              <a:gd name="connsiteY41" fmla="*/ 391473 h 443177"/>
              <a:gd name="connsiteX42" fmla="*/ 221589 w 397723"/>
              <a:gd name="connsiteY42" fmla="*/ 318179 h 443177"/>
              <a:gd name="connsiteX43" fmla="*/ 229543 w 397723"/>
              <a:gd name="connsiteY43" fmla="*/ 289770 h 443177"/>
              <a:gd name="connsiteX44" fmla="*/ 365337 w 397723"/>
              <a:gd name="connsiteY44" fmla="*/ 238634 h 443177"/>
              <a:gd name="connsiteX45" fmla="*/ 397723 w 397723"/>
              <a:gd name="connsiteY45" fmla="*/ 159089 h 4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7723" h="443177">
                <a:moveTo>
                  <a:pt x="340337" y="215907"/>
                </a:moveTo>
                <a:cubicBezTo>
                  <a:pt x="320451" y="236361"/>
                  <a:pt x="301701" y="249429"/>
                  <a:pt x="260793" y="253975"/>
                </a:cubicBezTo>
                <a:cubicBezTo>
                  <a:pt x="271588" y="243179"/>
                  <a:pt x="284088" y="232384"/>
                  <a:pt x="294883" y="219316"/>
                </a:cubicBezTo>
                <a:cubicBezTo>
                  <a:pt x="299429" y="214202"/>
                  <a:pt x="307951" y="202839"/>
                  <a:pt x="307951" y="202271"/>
                </a:cubicBezTo>
                <a:cubicBezTo>
                  <a:pt x="317610" y="186362"/>
                  <a:pt x="323292" y="168180"/>
                  <a:pt x="323292" y="148294"/>
                </a:cubicBezTo>
                <a:lnTo>
                  <a:pt x="323292" y="74431"/>
                </a:lnTo>
                <a:lnTo>
                  <a:pt x="363065" y="74431"/>
                </a:lnTo>
                <a:lnTo>
                  <a:pt x="363065" y="160794"/>
                </a:lnTo>
                <a:cubicBezTo>
                  <a:pt x="363633" y="161930"/>
                  <a:pt x="364769" y="190339"/>
                  <a:pt x="340337" y="215907"/>
                </a:cubicBezTo>
                <a:close/>
                <a:moveTo>
                  <a:pt x="57954" y="215907"/>
                </a:moveTo>
                <a:cubicBezTo>
                  <a:pt x="32954" y="190339"/>
                  <a:pt x="34091" y="161930"/>
                  <a:pt x="34091" y="160794"/>
                </a:cubicBezTo>
                <a:lnTo>
                  <a:pt x="34091" y="73863"/>
                </a:lnTo>
                <a:lnTo>
                  <a:pt x="73863" y="73863"/>
                </a:lnTo>
                <a:lnTo>
                  <a:pt x="73863" y="147726"/>
                </a:lnTo>
                <a:cubicBezTo>
                  <a:pt x="73863" y="167612"/>
                  <a:pt x="79545" y="185794"/>
                  <a:pt x="89204" y="201703"/>
                </a:cubicBezTo>
                <a:cubicBezTo>
                  <a:pt x="89204" y="202271"/>
                  <a:pt x="97726" y="214202"/>
                  <a:pt x="102272" y="218748"/>
                </a:cubicBezTo>
                <a:cubicBezTo>
                  <a:pt x="113635" y="231816"/>
                  <a:pt x="125567" y="242611"/>
                  <a:pt x="136362" y="253407"/>
                </a:cubicBezTo>
                <a:cubicBezTo>
                  <a:pt x="96590" y="248861"/>
                  <a:pt x="77272" y="235793"/>
                  <a:pt x="57954" y="215907"/>
                </a:cubicBezTo>
                <a:close/>
                <a:moveTo>
                  <a:pt x="397723" y="159089"/>
                </a:moveTo>
                <a:lnTo>
                  <a:pt x="397723" y="39772"/>
                </a:lnTo>
                <a:lnTo>
                  <a:pt x="323860" y="39772"/>
                </a:lnTo>
                <a:lnTo>
                  <a:pt x="323860" y="0"/>
                </a:lnTo>
                <a:lnTo>
                  <a:pt x="198862" y="0"/>
                </a:lnTo>
                <a:lnTo>
                  <a:pt x="73863" y="0"/>
                </a:lnTo>
                <a:lnTo>
                  <a:pt x="73863" y="39772"/>
                </a:lnTo>
                <a:lnTo>
                  <a:pt x="0" y="39772"/>
                </a:lnTo>
                <a:lnTo>
                  <a:pt x="0" y="158521"/>
                </a:lnTo>
                <a:cubicBezTo>
                  <a:pt x="0" y="164203"/>
                  <a:pt x="0" y="203407"/>
                  <a:pt x="32386" y="238066"/>
                </a:cubicBezTo>
                <a:cubicBezTo>
                  <a:pt x="63636" y="271020"/>
                  <a:pt x="101704" y="288065"/>
                  <a:pt x="168180" y="289202"/>
                </a:cubicBezTo>
                <a:cubicBezTo>
                  <a:pt x="173294" y="297724"/>
                  <a:pt x="176135" y="307383"/>
                  <a:pt x="176135" y="317610"/>
                </a:cubicBezTo>
                <a:lnTo>
                  <a:pt x="176135" y="391473"/>
                </a:lnTo>
                <a:lnTo>
                  <a:pt x="147726" y="391473"/>
                </a:lnTo>
                <a:cubicBezTo>
                  <a:pt x="135226" y="391473"/>
                  <a:pt x="124999" y="401700"/>
                  <a:pt x="124999" y="414200"/>
                </a:cubicBezTo>
                <a:lnTo>
                  <a:pt x="96590" y="414200"/>
                </a:lnTo>
                <a:cubicBezTo>
                  <a:pt x="84090" y="414200"/>
                  <a:pt x="73863" y="424428"/>
                  <a:pt x="73863" y="436927"/>
                </a:cubicBezTo>
                <a:lnTo>
                  <a:pt x="73863" y="448291"/>
                </a:lnTo>
                <a:lnTo>
                  <a:pt x="323860" y="448291"/>
                </a:lnTo>
                <a:lnTo>
                  <a:pt x="323860" y="436927"/>
                </a:lnTo>
                <a:cubicBezTo>
                  <a:pt x="323860" y="424428"/>
                  <a:pt x="313633" y="414200"/>
                  <a:pt x="301133" y="414200"/>
                </a:cubicBezTo>
                <a:lnTo>
                  <a:pt x="272725" y="414200"/>
                </a:lnTo>
                <a:cubicBezTo>
                  <a:pt x="272725" y="401700"/>
                  <a:pt x="262497" y="391473"/>
                  <a:pt x="249997" y="391473"/>
                </a:cubicBezTo>
                <a:lnTo>
                  <a:pt x="221589" y="391473"/>
                </a:lnTo>
                <a:lnTo>
                  <a:pt x="221589" y="318179"/>
                </a:lnTo>
                <a:cubicBezTo>
                  <a:pt x="221589" y="307951"/>
                  <a:pt x="224430" y="298292"/>
                  <a:pt x="229543" y="289770"/>
                </a:cubicBezTo>
                <a:cubicBezTo>
                  <a:pt x="296020" y="288633"/>
                  <a:pt x="334088" y="271020"/>
                  <a:pt x="365337" y="238634"/>
                </a:cubicBezTo>
                <a:cubicBezTo>
                  <a:pt x="397723" y="204543"/>
                  <a:pt x="397723" y="164771"/>
                  <a:pt x="397723" y="159089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9" descr="Coins">
            <a:extLst>
              <a:ext uri="{FF2B5EF4-FFF2-40B4-BE49-F238E27FC236}">
                <a16:creationId xmlns:a16="http://schemas.microsoft.com/office/drawing/2014/main" id="{4F8C45DC-E391-B549-B35E-1B34AC67A095}"/>
              </a:ext>
            </a:extLst>
          </p:cNvPr>
          <p:cNvSpPr/>
          <p:nvPr/>
        </p:nvSpPr>
        <p:spPr>
          <a:xfrm>
            <a:off x="6808109" y="1793956"/>
            <a:ext cx="494943" cy="424237"/>
          </a:xfrm>
          <a:custGeom>
            <a:avLst/>
            <a:gdLst>
              <a:gd name="connsiteX0" fmla="*/ 460179 w 494942"/>
              <a:gd name="connsiteY0" fmla="*/ 353531 h 424236"/>
              <a:gd name="connsiteX1" fmla="*/ 436610 w 494942"/>
              <a:gd name="connsiteY1" fmla="*/ 373564 h 424236"/>
              <a:gd name="connsiteX2" fmla="*/ 436610 w 494942"/>
              <a:gd name="connsiteY2" fmla="*/ 352352 h 424236"/>
              <a:gd name="connsiteX3" fmla="*/ 460179 w 494942"/>
              <a:gd name="connsiteY3" fmla="*/ 342925 h 424236"/>
              <a:gd name="connsiteX4" fmla="*/ 460179 w 494942"/>
              <a:gd name="connsiteY4" fmla="*/ 353531 h 424236"/>
              <a:gd name="connsiteX5" fmla="*/ 413042 w 494942"/>
              <a:gd name="connsiteY5" fmla="*/ 314642 h 424236"/>
              <a:gd name="connsiteX6" fmla="*/ 413042 w 494942"/>
              <a:gd name="connsiteY6" fmla="*/ 293430 h 424236"/>
              <a:gd name="connsiteX7" fmla="*/ 436610 w 494942"/>
              <a:gd name="connsiteY7" fmla="*/ 284003 h 424236"/>
              <a:gd name="connsiteX8" fmla="*/ 436610 w 494942"/>
              <a:gd name="connsiteY8" fmla="*/ 294609 h 424236"/>
              <a:gd name="connsiteX9" fmla="*/ 413042 w 494942"/>
              <a:gd name="connsiteY9" fmla="*/ 314642 h 424236"/>
              <a:gd name="connsiteX10" fmla="*/ 413042 w 494942"/>
              <a:gd name="connsiteY10" fmla="*/ 380635 h 424236"/>
              <a:gd name="connsiteX11" fmla="*/ 389473 w 494942"/>
              <a:gd name="connsiteY11" fmla="*/ 384759 h 424236"/>
              <a:gd name="connsiteX12" fmla="*/ 389473 w 494942"/>
              <a:gd name="connsiteY12" fmla="*/ 361780 h 424236"/>
              <a:gd name="connsiteX13" fmla="*/ 413042 w 494942"/>
              <a:gd name="connsiteY13" fmla="*/ 358244 h 424236"/>
              <a:gd name="connsiteX14" fmla="*/ 413042 w 494942"/>
              <a:gd name="connsiteY14" fmla="*/ 380635 h 424236"/>
              <a:gd name="connsiteX15" fmla="*/ 365904 w 494942"/>
              <a:gd name="connsiteY15" fmla="*/ 302858 h 424236"/>
              <a:gd name="connsiteX16" fmla="*/ 389473 w 494942"/>
              <a:gd name="connsiteY16" fmla="*/ 299323 h 424236"/>
              <a:gd name="connsiteX17" fmla="*/ 389473 w 494942"/>
              <a:gd name="connsiteY17" fmla="*/ 321713 h 424236"/>
              <a:gd name="connsiteX18" fmla="*/ 365904 w 494942"/>
              <a:gd name="connsiteY18" fmla="*/ 325837 h 424236"/>
              <a:gd name="connsiteX19" fmla="*/ 365904 w 494942"/>
              <a:gd name="connsiteY19" fmla="*/ 302858 h 424236"/>
              <a:gd name="connsiteX20" fmla="*/ 365904 w 494942"/>
              <a:gd name="connsiteY20" fmla="*/ 387705 h 424236"/>
              <a:gd name="connsiteX21" fmla="*/ 342336 w 494942"/>
              <a:gd name="connsiteY21" fmla="*/ 388884 h 424236"/>
              <a:gd name="connsiteX22" fmla="*/ 342336 w 494942"/>
              <a:gd name="connsiteY22" fmla="*/ 365315 h 424236"/>
              <a:gd name="connsiteX23" fmla="*/ 365904 w 494942"/>
              <a:gd name="connsiteY23" fmla="*/ 364137 h 424236"/>
              <a:gd name="connsiteX24" fmla="*/ 365904 w 494942"/>
              <a:gd name="connsiteY24" fmla="*/ 387705 h 424236"/>
              <a:gd name="connsiteX25" fmla="*/ 318767 w 494942"/>
              <a:gd name="connsiteY25" fmla="*/ 329962 h 424236"/>
              <a:gd name="connsiteX26" fmla="*/ 318767 w 494942"/>
              <a:gd name="connsiteY26" fmla="*/ 306393 h 424236"/>
              <a:gd name="connsiteX27" fmla="*/ 342336 w 494942"/>
              <a:gd name="connsiteY27" fmla="*/ 305215 h 424236"/>
              <a:gd name="connsiteX28" fmla="*/ 342336 w 494942"/>
              <a:gd name="connsiteY28" fmla="*/ 328784 h 424236"/>
              <a:gd name="connsiteX29" fmla="*/ 318767 w 494942"/>
              <a:gd name="connsiteY29" fmla="*/ 329962 h 424236"/>
              <a:gd name="connsiteX30" fmla="*/ 318767 w 494942"/>
              <a:gd name="connsiteY30" fmla="*/ 388884 h 424236"/>
              <a:gd name="connsiteX31" fmla="*/ 295198 w 494942"/>
              <a:gd name="connsiteY31" fmla="*/ 387705 h 424236"/>
              <a:gd name="connsiteX32" fmla="*/ 295198 w 494942"/>
              <a:gd name="connsiteY32" fmla="*/ 365315 h 424236"/>
              <a:gd name="connsiteX33" fmla="*/ 306982 w 494942"/>
              <a:gd name="connsiteY33" fmla="*/ 365315 h 424236"/>
              <a:gd name="connsiteX34" fmla="*/ 318767 w 494942"/>
              <a:gd name="connsiteY34" fmla="*/ 365315 h 424236"/>
              <a:gd name="connsiteX35" fmla="*/ 318767 w 494942"/>
              <a:gd name="connsiteY35" fmla="*/ 388884 h 424236"/>
              <a:gd name="connsiteX36" fmla="*/ 271629 w 494942"/>
              <a:gd name="connsiteY36" fmla="*/ 305215 h 424236"/>
              <a:gd name="connsiteX37" fmla="*/ 295198 w 494942"/>
              <a:gd name="connsiteY37" fmla="*/ 306393 h 424236"/>
              <a:gd name="connsiteX38" fmla="*/ 295198 w 494942"/>
              <a:gd name="connsiteY38" fmla="*/ 329962 h 424236"/>
              <a:gd name="connsiteX39" fmla="*/ 271629 w 494942"/>
              <a:gd name="connsiteY39" fmla="*/ 328784 h 424236"/>
              <a:gd name="connsiteX40" fmla="*/ 271629 w 494942"/>
              <a:gd name="connsiteY40" fmla="*/ 305215 h 424236"/>
              <a:gd name="connsiteX41" fmla="*/ 271629 w 494942"/>
              <a:gd name="connsiteY41" fmla="*/ 384759 h 424236"/>
              <a:gd name="connsiteX42" fmla="*/ 248061 w 494942"/>
              <a:gd name="connsiteY42" fmla="*/ 380635 h 424236"/>
              <a:gd name="connsiteX43" fmla="*/ 248061 w 494942"/>
              <a:gd name="connsiteY43" fmla="*/ 361780 h 424236"/>
              <a:gd name="connsiteX44" fmla="*/ 271629 w 494942"/>
              <a:gd name="connsiteY44" fmla="*/ 364137 h 424236"/>
              <a:gd name="connsiteX45" fmla="*/ 271629 w 494942"/>
              <a:gd name="connsiteY45" fmla="*/ 384759 h 424236"/>
              <a:gd name="connsiteX46" fmla="*/ 224492 w 494942"/>
              <a:gd name="connsiteY46" fmla="*/ 321713 h 424236"/>
              <a:gd name="connsiteX47" fmla="*/ 224492 w 494942"/>
              <a:gd name="connsiteY47" fmla="*/ 298733 h 424236"/>
              <a:gd name="connsiteX48" fmla="*/ 248061 w 494942"/>
              <a:gd name="connsiteY48" fmla="*/ 302269 h 424236"/>
              <a:gd name="connsiteX49" fmla="*/ 248061 w 494942"/>
              <a:gd name="connsiteY49" fmla="*/ 325837 h 424236"/>
              <a:gd name="connsiteX50" fmla="*/ 224492 w 494942"/>
              <a:gd name="connsiteY50" fmla="*/ 321713 h 424236"/>
              <a:gd name="connsiteX51" fmla="*/ 224492 w 494942"/>
              <a:gd name="connsiteY51" fmla="*/ 373564 h 424236"/>
              <a:gd name="connsiteX52" fmla="*/ 200923 w 494942"/>
              <a:gd name="connsiteY52" fmla="*/ 353531 h 424236"/>
              <a:gd name="connsiteX53" fmla="*/ 200923 w 494942"/>
              <a:gd name="connsiteY53" fmla="*/ 352352 h 424236"/>
              <a:gd name="connsiteX54" fmla="*/ 201512 w 494942"/>
              <a:gd name="connsiteY54" fmla="*/ 352352 h 424236"/>
              <a:gd name="connsiteX55" fmla="*/ 206226 w 494942"/>
              <a:gd name="connsiteY55" fmla="*/ 353531 h 424236"/>
              <a:gd name="connsiteX56" fmla="*/ 224492 w 494942"/>
              <a:gd name="connsiteY56" fmla="*/ 357655 h 424236"/>
              <a:gd name="connsiteX57" fmla="*/ 224492 w 494942"/>
              <a:gd name="connsiteY57" fmla="*/ 373564 h 424236"/>
              <a:gd name="connsiteX58" fmla="*/ 130217 w 494942"/>
              <a:gd name="connsiteY58" fmla="*/ 293430 h 424236"/>
              <a:gd name="connsiteX59" fmla="*/ 142001 w 494942"/>
              <a:gd name="connsiteY59" fmla="*/ 294020 h 424236"/>
              <a:gd name="connsiteX60" fmla="*/ 142001 w 494942"/>
              <a:gd name="connsiteY60" fmla="*/ 294609 h 424236"/>
              <a:gd name="connsiteX61" fmla="*/ 147894 w 494942"/>
              <a:gd name="connsiteY61" fmla="*/ 317588 h 424236"/>
              <a:gd name="connsiteX62" fmla="*/ 130217 w 494942"/>
              <a:gd name="connsiteY62" fmla="*/ 316410 h 424236"/>
              <a:gd name="connsiteX63" fmla="*/ 130217 w 494942"/>
              <a:gd name="connsiteY63" fmla="*/ 293430 h 424236"/>
              <a:gd name="connsiteX64" fmla="*/ 106648 w 494942"/>
              <a:gd name="connsiteY64" fmla="*/ 222724 h 424236"/>
              <a:gd name="connsiteX65" fmla="*/ 130217 w 494942"/>
              <a:gd name="connsiteY65" fmla="*/ 226260 h 424236"/>
              <a:gd name="connsiteX66" fmla="*/ 130217 w 494942"/>
              <a:gd name="connsiteY66" fmla="*/ 249828 h 424236"/>
              <a:gd name="connsiteX67" fmla="*/ 106648 w 494942"/>
              <a:gd name="connsiteY67" fmla="*/ 245704 h 424236"/>
              <a:gd name="connsiteX68" fmla="*/ 106648 w 494942"/>
              <a:gd name="connsiteY68" fmla="*/ 222724 h 424236"/>
              <a:gd name="connsiteX69" fmla="*/ 106648 w 494942"/>
              <a:gd name="connsiteY69" fmla="*/ 314053 h 424236"/>
              <a:gd name="connsiteX70" fmla="*/ 83080 w 494942"/>
              <a:gd name="connsiteY70" fmla="*/ 309929 h 424236"/>
              <a:gd name="connsiteX71" fmla="*/ 83080 w 494942"/>
              <a:gd name="connsiteY71" fmla="*/ 286949 h 424236"/>
              <a:gd name="connsiteX72" fmla="*/ 106648 w 494942"/>
              <a:gd name="connsiteY72" fmla="*/ 290484 h 424236"/>
              <a:gd name="connsiteX73" fmla="*/ 106648 w 494942"/>
              <a:gd name="connsiteY73" fmla="*/ 314053 h 424236"/>
              <a:gd name="connsiteX74" fmla="*/ 59511 w 494942"/>
              <a:gd name="connsiteY74" fmla="*/ 218011 h 424236"/>
              <a:gd name="connsiteX75" fmla="*/ 59511 w 494942"/>
              <a:gd name="connsiteY75" fmla="*/ 207405 h 424236"/>
              <a:gd name="connsiteX76" fmla="*/ 83080 w 494942"/>
              <a:gd name="connsiteY76" fmla="*/ 216243 h 424236"/>
              <a:gd name="connsiteX77" fmla="*/ 83080 w 494942"/>
              <a:gd name="connsiteY77" fmla="*/ 238044 h 424236"/>
              <a:gd name="connsiteX78" fmla="*/ 59511 w 494942"/>
              <a:gd name="connsiteY78" fmla="*/ 218011 h 424236"/>
              <a:gd name="connsiteX79" fmla="*/ 59511 w 494942"/>
              <a:gd name="connsiteY79" fmla="*/ 302858 h 424236"/>
              <a:gd name="connsiteX80" fmla="*/ 35942 w 494942"/>
              <a:gd name="connsiteY80" fmla="*/ 282825 h 424236"/>
              <a:gd name="connsiteX81" fmla="*/ 35942 w 494942"/>
              <a:gd name="connsiteY81" fmla="*/ 272219 h 424236"/>
              <a:gd name="connsiteX82" fmla="*/ 59511 w 494942"/>
              <a:gd name="connsiteY82" fmla="*/ 281057 h 424236"/>
              <a:gd name="connsiteX83" fmla="*/ 59511 w 494942"/>
              <a:gd name="connsiteY83" fmla="*/ 302858 h 424236"/>
              <a:gd name="connsiteX84" fmla="*/ 35942 w 494942"/>
              <a:gd name="connsiteY84" fmla="*/ 119022 h 424236"/>
              <a:gd name="connsiteX85" fmla="*/ 59511 w 494942"/>
              <a:gd name="connsiteY85" fmla="*/ 127860 h 424236"/>
              <a:gd name="connsiteX86" fmla="*/ 59511 w 494942"/>
              <a:gd name="connsiteY86" fmla="*/ 149661 h 424236"/>
              <a:gd name="connsiteX87" fmla="*/ 35942 w 494942"/>
              <a:gd name="connsiteY87" fmla="*/ 129628 h 424236"/>
              <a:gd name="connsiteX88" fmla="*/ 35942 w 494942"/>
              <a:gd name="connsiteY88" fmla="*/ 119022 h 424236"/>
              <a:gd name="connsiteX89" fmla="*/ 106648 w 494942"/>
              <a:gd name="connsiteY89" fmla="*/ 137877 h 424236"/>
              <a:gd name="connsiteX90" fmla="*/ 106648 w 494942"/>
              <a:gd name="connsiteY90" fmla="*/ 161446 h 424236"/>
              <a:gd name="connsiteX91" fmla="*/ 83080 w 494942"/>
              <a:gd name="connsiteY91" fmla="*/ 157321 h 424236"/>
              <a:gd name="connsiteX92" fmla="*/ 83080 w 494942"/>
              <a:gd name="connsiteY92" fmla="*/ 134342 h 424236"/>
              <a:gd name="connsiteX93" fmla="*/ 106648 w 494942"/>
              <a:gd name="connsiteY93" fmla="*/ 137877 h 424236"/>
              <a:gd name="connsiteX94" fmla="*/ 165570 w 494942"/>
              <a:gd name="connsiteY94" fmla="*/ 35353 h 424236"/>
              <a:gd name="connsiteX95" fmla="*/ 295198 w 494942"/>
              <a:gd name="connsiteY95" fmla="*/ 70706 h 424236"/>
              <a:gd name="connsiteX96" fmla="*/ 165570 w 494942"/>
              <a:gd name="connsiteY96" fmla="*/ 106059 h 424236"/>
              <a:gd name="connsiteX97" fmla="*/ 35942 w 494942"/>
              <a:gd name="connsiteY97" fmla="*/ 70706 h 424236"/>
              <a:gd name="connsiteX98" fmla="*/ 165570 w 494942"/>
              <a:gd name="connsiteY98" fmla="*/ 35353 h 424236"/>
              <a:gd name="connsiteX99" fmla="*/ 200923 w 494942"/>
              <a:gd name="connsiteY99" fmla="*/ 314642 h 424236"/>
              <a:gd name="connsiteX100" fmla="*/ 177355 w 494942"/>
              <a:gd name="connsiteY100" fmla="*/ 294609 h 424236"/>
              <a:gd name="connsiteX101" fmla="*/ 177355 w 494942"/>
              <a:gd name="connsiteY101" fmla="*/ 284003 h 424236"/>
              <a:gd name="connsiteX102" fmla="*/ 200923 w 494942"/>
              <a:gd name="connsiteY102" fmla="*/ 292841 h 424236"/>
              <a:gd name="connsiteX103" fmla="*/ 200923 w 494942"/>
              <a:gd name="connsiteY103" fmla="*/ 314642 h 424236"/>
              <a:gd name="connsiteX104" fmla="*/ 271629 w 494942"/>
              <a:gd name="connsiteY104" fmla="*/ 149661 h 424236"/>
              <a:gd name="connsiteX105" fmla="*/ 271629 w 494942"/>
              <a:gd name="connsiteY105" fmla="*/ 128449 h 424236"/>
              <a:gd name="connsiteX106" fmla="*/ 295198 w 494942"/>
              <a:gd name="connsiteY106" fmla="*/ 119022 h 424236"/>
              <a:gd name="connsiteX107" fmla="*/ 295198 w 494942"/>
              <a:gd name="connsiteY107" fmla="*/ 129628 h 424236"/>
              <a:gd name="connsiteX108" fmla="*/ 271629 w 494942"/>
              <a:gd name="connsiteY108" fmla="*/ 149661 h 424236"/>
              <a:gd name="connsiteX109" fmla="*/ 224492 w 494942"/>
              <a:gd name="connsiteY109" fmla="*/ 160856 h 424236"/>
              <a:gd name="connsiteX110" fmla="*/ 224492 w 494942"/>
              <a:gd name="connsiteY110" fmla="*/ 137877 h 424236"/>
              <a:gd name="connsiteX111" fmla="*/ 248061 w 494942"/>
              <a:gd name="connsiteY111" fmla="*/ 134342 h 424236"/>
              <a:gd name="connsiteX112" fmla="*/ 248061 w 494942"/>
              <a:gd name="connsiteY112" fmla="*/ 156732 h 424236"/>
              <a:gd name="connsiteX113" fmla="*/ 224492 w 494942"/>
              <a:gd name="connsiteY113" fmla="*/ 160856 h 424236"/>
              <a:gd name="connsiteX114" fmla="*/ 177355 w 494942"/>
              <a:gd name="connsiteY114" fmla="*/ 164981 h 424236"/>
              <a:gd name="connsiteX115" fmla="*/ 177355 w 494942"/>
              <a:gd name="connsiteY115" fmla="*/ 141412 h 424236"/>
              <a:gd name="connsiteX116" fmla="*/ 200923 w 494942"/>
              <a:gd name="connsiteY116" fmla="*/ 140234 h 424236"/>
              <a:gd name="connsiteX117" fmla="*/ 200923 w 494942"/>
              <a:gd name="connsiteY117" fmla="*/ 163803 h 424236"/>
              <a:gd name="connsiteX118" fmla="*/ 177355 w 494942"/>
              <a:gd name="connsiteY118" fmla="*/ 164981 h 424236"/>
              <a:gd name="connsiteX119" fmla="*/ 130217 w 494942"/>
              <a:gd name="connsiteY119" fmla="*/ 163803 h 424236"/>
              <a:gd name="connsiteX120" fmla="*/ 130217 w 494942"/>
              <a:gd name="connsiteY120" fmla="*/ 140234 h 424236"/>
              <a:gd name="connsiteX121" fmla="*/ 153786 w 494942"/>
              <a:gd name="connsiteY121" fmla="*/ 141412 h 424236"/>
              <a:gd name="connsiteX122" fmla="*/ 153786 w 494942"/>
              <a:gd name="connsiteY122" fmla="*/ 164981 h 424236"/>
              <a:gd name="connsiteX123" fmla="*/ 130217 w 494942"/>
              <a:gd name="connsiteY123" fmla="*/ 163803 h 424236"/>
              <a:gd name="connsiteX124" fmla="*/ 436610 w 494942"/>
              <a:gd name="connsiteY124" fmla="*/ 235687 h 424236"/>
              <a:gd name="connsiteX125" fmla="*/ 306982 w 494942"/>
              <a:gd name="connsiteY125" fmla="*/ 271040 h 424236"/>
              <a:gd name="connsiteX126" fmla="*/ 177355 w 494942"/>
              <a:gd name="connsiteY126" fmla="*/ 235687 h 424236"/>
              <a:gd name="connsiteX127" fmla="*/ 306982 w 494942"/>
              <a:gd name="connsiteY127" fmla="*/ 200334 h 424236"/>
              <a:gd name="connsiteX128" fmla="*/ 436610 w 494942"/>
              <a:gd name="connsiteY128" fmla="*/ 235687 h 424236"/>
              <a:gd name="connsiteX129" fmla="*/ 471963 w 494942"/>
              <a:gd name="connsiteY129" fmla="*/ 253364 h 424236"/>
              <a:gd name="connsiteX130" fmla="*/ 471963 w 494942"/>
              <a:gd name="connsiteY130" fmla="*/ 235687 h 424236"/>
              <a:gd name="connsiteX131" fmla="*/ 407739 w 494942"/>
              <a:gd name="connsiteY131" fmla="*/ 176765 h 424236"/>
              <a:gd name="connsiteX132" fmla="*/ 352941 w 494942"/>
              <a:gd name="connsiteY132" fmla="*/ 167338 h 424236"/>
              <a:gd name="connsiteX133" fmla="*/ 353531 w 494942"/>
              <a:gd name="connsiteY133" fmla="*/ 159089 h 424236"/>
              <a:gd name="connsiteX134" fmla="*/ 329962 w 494942"/>
              <a:gd name="connsiteY134" fmla="*/ 117844 h 424236"/>
              <a:gd name="connsiteX135" fmla="*/ 329962 w 494942"/>
              <a:gd name="connsiteY135" fmla="*/ 70706 h 424236"/>
              <a:gd name="connsiteX136" fmla="*/ 265737 w 494942"/>
              <a:gd name="connsiteY136" fmla="*/ 11784 h 424236"/>
              <a:gd name="connsiteX137" fmla="*/ 164981 w 494942"/>
              <a:gd name="connsiteY137" fmla="*/ 0 h 424236"/>
              <a:gd name="connsiteX138" fmla="*/ 0 w 494942"/>
              <a:gd name="connsiteY138" fmla="*/ 70706 h 424236"/>
              <a:gd name="connsiteX139" fmla="*/ 0 w 494942"/>
              <a:gd name="connsiteY139" fmla="*/ 129628 h 424236"/>
              <a:gd name="connsiteX140" fmla="*/ 23569 w 494942"/>
              <a:gd name="connsiteY140" fmla="*/ 170873 h 424236"/>
              <a:gd name="connsiteX141" fmla="*/ 23569 w 494942"/>
              <a:gd name="connsiteY141" fmla="*/ 182068 h 424236"/>
              <a:gd name="connsiteX142" fmla="*/ 0 w 494942"/>
              <a:gd name="connsiteY142" fmla="*/ 223903 h 424236"/>
              <a:gd name="connsiteX143" fmla="*/ 0 w 494942"/>
              <a:gd name="connsiteY143" fmla="*/ 282825 h 424236"/>
              <a:gd name="connsiteX144" fmla="*/ 64225 w 494942"/>
              <a:gd name="connsiteY144" fmla="*/ 341746 h 424236"/>
              <a:gd name="connsiteX145" fmla="*/ 164981 w 494942"/>
              <a:gd name="connsiteY145" fmla="*/ 353531 h 424236"/>
              <a:gd name="connsiteX146" fmla="*/ 229206 w 494942"/>
              <a:gd name="connsiteY146" fmla="*/ 412452 h 424236"/>
              <a:gd name="connsiteX147" fmla="*/ 329962 w 494942"/>
              <a:gd name="connsiteY147" fmla="*/ 424237 h 424236"/>
              <a:gd name="connsiteX148" fmla="*/ 494943 w 494942"/>
              <a:gd name="connsiteY148" fmla="*/ 353531 h 424236"/>
              <a:gd name="connsiteX149" fmla="*/ 494943 w 494942"/>
              <a:gd name="connsiteY149" fmla="*/ 294609 h 424236"/>
              <a:gd name="connsiteX150" fmla="*/ 471963 w 494942"/>
              <a:gd name="connsiteY150" fmla="*/ 253364 h 42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94942" h="424236">
                <a:moveTo>
                  <a:pt x="460179" y="353531"/>
                </a:moveTo>
                <a:cubicBezTo>
                  <a:pt x="460179" y="361190"/>
                  <a:pt x="451341" y="368261"/>
                  <a:pt x="436610" y="373564"/>
                </a:cubicBezTo>
                <a:lnTo>
                  <a:pt x="436610" y="352352"/>
                </a:lnTo>
                <a:cubicBezTo>
                  <a:pt x="444859" y="349995"/>
                  <a:pt x="453108" y="346460"/>
                  <a:pt x="460179" y="342925"/>
                </a:cubicBezTo>
                <a:lnTo>
                  <a:pt x="460179" y="353531"/>
                </a:lnTo>
                <a:close/>
                <a:moveTo>
                  <a:pt x="413042" y="314642"/>
                </a:moveTo>
                <a:lnTo>
                  <a:pt x="413042" y="293430"/>
                </a:lnTo>
                <a:cubicBezTo>
                  <a:pt x="421291" y="291074"/>
                  <a:pt x="429540" y="287538"/>
                  <a:pt x="436610" y="284003"/>
                </a:cubicBezTo>
                <a:lnTo>
                  <a:pt x="436610" y="294609"/>
                </a:lnTo>
                <a:cubicBezTo>
                  <a:pt x="436610" y="302269"/>
                  <a:pt x="427772" y="309339"/>
                  <a:pt x="413042" y="314642"/>
                </a:cubicBezTo>
                <a:close/>
                <a:moveTo>
                  <a:pt x="413042" y="380635"/>
                </a:moveTo>
                <a:cubicBezTo>
                  <a:pt x="405971" y="382402"/>
                  <a:pt x="397722" y="383581"/>
                  <a:pt x="389473" y="384759"/>
                </a:cubicBezTo>
                <a:lnTo>
                  <a:pt x="389473" y="361780"/>
                </a:lnTo>
                <a:cubicBezTo>
                  <a:pt x="397133" y="360601"/>
                  <a:pt x="405382" y="359423"/>
                  <a:pt x="413042" y="358244"/>
                </a:cubicBezTo>
                <a:lnTo>
                  <a:pt x="413042" y="380635"/>
                </a:lnTo>
                <a:close/>
                <a:moveTo>
                  <a:pt x="365904" y="302858"/>
                </a:moveTo>
                <a:cubicBezTo>
                  <a:pt x="373564" y="301679"/>
                  <a:pt x="381813" y="300501"/>
                  <a:pt x="389473" y="299323"/>
                </a:cubicBezTo>
                <a:lnTo>
                  <a:pt x="389473" y="321713"/>
                </a:lnTo>
                <a:cubicBezTo>
                  <a:pt x="382402" y="323481"/>
                  <a:pt x="374153" y="324659"/>
                  <a:pt x="365904" y="325837"/>
                </a:cubicBezTo>
                <a:lnTo>
                  <a:pt x="365904" y="302858"/>
                </a:lnTo>
                <a:close/>
                <a:moveTo>
                  <a:pt x="365904" y="387705"/>
                </a:moveTo>
                <a:cubicBezTo>
                  <a:pt x="358244" y="388294"/>
                  <a:pt x="350585" y="388884"/>
                  <a:pt x="342336" y="388884"/>
                </a:cubicBezTo>
                <a:lnTo>
                  <a:pt x="342336" y="365315"/>
                </a:lnTo>
                <a:cubicBezTo>
                  <a:pt x="349406" y="365315"/>
                  <a:pt x="357655" y="364726"/>
                  <a:pt x="365904" y="364137"/>
                </a:cubicBezTo>
                <a:lnTo>
                  <a:pt x="365904" y="387705"/>
                </a:lnTo>
                <a:close/>
                <a:moveTo>
                  <a:pt x="318767" y="329962"/>
                </a:moveTo>
                <a:lnTo>
                  <a:pt x="318767" y="306393"/>
                </a:lnTo>
                <a:cubicBezTo>
                  <a:pt x="325837" y="306393"/>
                  <a:pt x="334086" y="305804"/>
                  <a:pt x="342336" y="305215"/>
                </a:cubicBezTo>
                <a:lnTo>
                  <a:pt x="342336" y="328784"/>
                </a:lnTo>
                <a:cubicBezTo>
                  <a:pt x="334676" y="329373"/>
                  <a:pt x="327016" y="329373"/>
                  <a:pt x="318767" y="329962"/>
                </a:cubicBezTo>
                <a:close/>
                <a:moveTo>
                  <a:pt x="318767" y="388884"/>
                </a:moveTo>
                <a:cubicBezTo>
                  <a:pt x="310518" y="388884"/>
                  <a:pt x="302858" y="388294"/>
                  <a:pt x="295198" y="387705"/>
                </a:cubicBezTo>
                <a:lnTo>
                  <a:pt x="295198" y="365315"/>
                </a:lnTo>
                <a:cubicBezTo>
                  <a:pt x="299323" y="365315"/>
                  <a:pt x="302858" y="365315"/>
                  <a:pt x="306982" y="365315"/>
                </a:cubicBezTo>
                <a:cubicBezTo>
                  <a:pt x="310518" y="365315"/>
                  <a:pt x="314642" y="365315"/>
                  <a:pt x="318767" y="365315"/>
                </a:cubicBezTo>
                <a:lnTo>
                  <a:pt x="318767" y="388884"/>
                </a:lnTo>
                <a:close/>
                <a:moveTo>
                  <a:pt x="271629" y="305215"/>
                </a:moveTo>
                <a:cubicBezTo>
                  <a:pt x="279289" y="305804"/>
                  <a:pt x="286949" y="306393"/>
                  <a:pt x="295198" y="306393"/>
                </a:cubicBezTo>
                <a:lnTo>
                  <a:pt x="295198" y="329962"/>
                </a:lnTo>
                <a:cubicBezTo>
                  <a:pt x="286949" y="329962"/>
                  <a:pt x="279289" y="329373"/>
                  <a:pt x="271629" y="328784"/>
                </a:cubicBezTo>
                <a:lnTo>
                  <a:pt x="271629" y="305215"/>
                </a:lnTo>
                <a:close/>
                <a:moveTo>
                  <a:pt x="271629" y="384759"/>
                </a:moveTo>
                <a:cubicBezTo>
                  <a:pt x="263380" y="383581"/>
                  <a:pt x="255131" y="382402"/>
                  <a:pt x="248061" y="380635"/>
                </a:cubicBezTo>
                <a:lnTo>
                  <a:pt x="248061" y="361780"/>
                </a:lnTo>
                <a:cubicBezTo>
                  <a:pt x="255720" y="362958"/>
                  <a:pt x="263380" y="363547"/>
                  <a:pt x="271629" y="364137"/>
                </a:cubicBezTo>
                <a:lnTo>
                  <a:pt x="271629" y="384759"/>
                </a:lnTo>
                <a:close/>
                <a:moveTo>
                  <a:pt x="224492" y="321713"/>
                </a:moveTo>
                <a:lnTo>
                  <a:pt x="224492" y="298733"/>
                </a:lnTo>
                <a:cubicBezTo>
                  <a:pt x="232152" y="299912"/>
                  <a:pt x="239812" y="301679"/>
                  <a:pt x="248061" y="302269"/>
                </a:cubicBezTo>
                <a:lnTo>
                  <a:pt x="248061" y="325837"/>
                </a:lnTo>
                <a:cubicBezTo>
                  <a:pt x="239812" y="324659"/>
                  <a:pt x="231563" y="323481"/>
                  <a:pt x="224492" y="321713"/>
                </a:cubicBezTo>
                <a:close/>
                <a:moveTo>
                  <a:pt x="224492" y="373564"/>
                </a:moveTo>
                <a:cubicBezTo>
                  <a:pt x="209762" y="367672"/>
                  <a:pt x="200923" y="360601"/>
                  <a:pt x="200923" y="353531"/>
                </a:cubicBezTo>
                <a:lnTo>
                  <a:pt x="200923" y="352352"/>
                </a:lnTo>
                <a:cubicBezTo>
                  <a:pt x="200923" y="352352"/>
                  <a:pt x="200923" y="352352"/>
                  <a:pt x="201512" y="352352"/>
                </a:cubicBezTo>
                <a:cubicBezTo>
                  <a:pt x="203280" y="352941"/>
                  <a:pt x="204459" y="353531"/>
                  <a:pt x="206226" y="353531"/>
                </a:cubicBezTo>
                <a:cubicBezTo>
                  <a:pt x="212118" y="355298"/>
                  <a:pt x="218011" y="356477"/>
                  <a:pt x="224492" y="357655"/>
                </a:cubicBezTo>
                <a:lnTo>
                  <a:pt x="224492" y="373564"/>
                </a:lnTo>
                <a:close/>
                <a:moveTo>
                  <a:pt x="130217" y="293430"/>
                </a:moveTo>
                <a:cubicBezTo>
                  <a:pt x="134342" y="293430"/>
                  <a:pt x="137877" y="294020"/>
                  <a:pt x="142001" y="294020"/>
                </a:cubicBezTo>
                <a:lnTo>
                  <a:pt x="142001" y="294609"/>
                </a:lnTo>
                <a:cubicBezTo>
                  <a:pt x="142001" y="302858"/>
                  <a:pt x="143769" y="311107"/>
                  <a:pt x="147894" y="317588"/>
                </a:cubicBezTo>
                <a:cubicBezTo>
                  <a:pt x="142001" y="317588"/>
                  <a:pt x="136109" y="316999"/>
                  <a:pt x="130217" y="316410"/>
                </a:cubicBezTo>
                <a:lnTo>
                  <a:pt x="130217" y="293430"/>
                </a:lnTo>
                <a:close/>
                <a:moveTo>
                  <a:pt x="106648" y="222724"/>
                </a:moveTo>
                <a:cubicBezTo>
                  <a:pt x="114308" y="223903"/>
                  <a:pt x="121968" y="225670"/>
                  <a:pt x="130217" y="226260"/>
                </a:cubicBezTo>
                <a:lnTo>
                  <a:pt x="130217" y="249828"/>
                </a:lnTo>
                <a:cubicBezTo>
                  <a:pt x="121968" y="248650"/>
                  <a:pt x="113719" y="247471"/>
                  <a:pt x="106648" y="245704"/>
                </a:cubicBezTo>
                <a:lnTo>
                  <a:pt x="106648" y="222724"/>
                </a:lnTo>
                <a:close/>
                <a:moveTo>
                  <a:pt x="106648" y="314053"/>
                </a:moveTo>
                <a:cubicBezTo>
                  <a:pt x="98399" y="312875"/>
                  <a:pt x="90150" y="311696"/>
                  <a:pt x="83080" y="309929"/>
                </a:cubicBezTo>
                <a:lnTo>
                  <a:pt x="83080" y="286949"/>
                </a:lnTo>
                <a:cubicBezTo>
                  <a:pt x="90740" y="288127"/>
                  <a:pt x="98399" y="289895"/>
                  <a:pt x="106648" y="290484"/>
                </a:cubicBezTo>
                <a:lnTo>
                  <a:pt x="106648" y="314053"/>
                </a:lnTo>
                <a:close/>
                <a:moveTo>
                  <a:pt x="59511" y="218011"/>
                </a:moveTo>
                <a:lnTo>
                  <a:pt x="59511" y="207405"/>
                </a:lnTo>
                <a:cubicBezTo>
                  <a:pt x="66582" y="210940"/>
                  <a:pt x="74241" y="213886"/>
                  <a:pt x="83080" y="216243"/>
                </a:cubicBezTo>
                <a:lnTo>
                  <a:pt x="83080" y="238044"/>
                </a:lnTo>
                <a:cubicBezTo>
                  <a:pt x="68349" y="232741"/>
                  <a:pt x="59511" y="225670"/>
                  <a:pt x="59511" y="218011"/>
                </a:cubicBezTo>
                <a:close/>
                <a:moveTo>
                  <a:pt x="59511" y="302858"/>
                </a:moveTo>
                <a:cubicBezTo>
                  <a:pt x="44781" y="296966"/>
                  <a:pt x="35942" y="289895"/>
                  <a:pt x="35942" y="282825"/>
                </a:cubicBezTo>
                <a:lnTo>
                  <a:pt x="35942" y="272219"/>
                </a:lnTo>
                <a:cubicBezTo>
                  <a:pt x="43013" y="275754"/>
                  <a:pt x="50673" y="278700"/>
                  <a:pt x="59511" y="281057"/>
                </a:cubicBezTo>
                <a:lnTo>
                  <a:pt x="59511" y="302858"/>
                </a:lnTo>
                <a:close/>
                <a:moveTo>
                  <a:pt x="35942" y="119022"/>
                </a:moveTo>
                <a:cubicBezTo>
                  <a:pt x="43013" y="122557"/>
                  <a:pt x="50673" y="125503"/>
                  <a:pt x="59511" y="127860"/>
                </a:cubicBezTo>
                <a:lnTo>
                  <a:pt x="59511" y="149661"/>
                </a:lnTo>
                <a:cubicBezTo>
                  <a:pt x="44781" y="143769"/>
                  <a:pt x="35942" y="136699"/>
                  <a:pt x="35942" y="129628"/>
                </a:cubicBezTo>
                <a:lnTo>
                  <a:pt x="35942" y="119022"/>
                </a:lnTo>
                <a:close/>
                <a:moveTo>
                  <a:pt x="106648" y="137877"/>
                </a:moveTo>
                <a:lnTo>
                  <a:pt x="106648" y="161446"/>
                </a:lnTo>
                <a:cubicBezTo>
                  <a:pt x="98399" y="160267"/>
                  <a:pt x="90150" y="159089"/>
                  <a:pt x="83080" y="157321"/>
                </a:cubicBezTo>
                <a:lnTo>
                  <a:pt x="83080" y="134342"/>
                </a:lnTo>
                <a:cubicBezTo>
                  <a:pt x="90740" y="135520"/>
                  <a:pt x="98399" y="136699"/>
                  <a:pt x="106648" y="137877"/>
                </a:cubicBezTo>
                <a:close/>
                <a:moveTo>
                  <a:pt x="165570" y="35353"/>
                </a:moveTo>
                <a:cubicBezTo>
                  <a:pt x="237455" y="35353"/>
                  <a:pt x="295198" y="51262"/>
                  <a:pt x="295198" y="70706"/>
                </a:cubicBezTo>
                <a:cubicBezTo>
                  <a:pt x="295198" y="90150"/>
                  <a:pt x="237455" y="106059"/>
                  <a:pt x="165570" y="106059"/>
                </a:cubicBezTo>
                <a:cubicBezTo>
                  <a:pt x="93686" y="106059"/>
                  <a:pt x="35942" y="90150"/>
                  <a:pt x="35942" y="70706"/>
                </a:cubicBezTo>
                <a:cubicBezTo>
                  <a:pt x="35942" y="51262"/>
                  <a:pt x="93686" y="35353"/>
                  <a:pt x="165570" y="35353"/>
                </a:cubicBezTo>
                <a:close/>
                <a:moveTo>
                  <a:pt x="200923" y="314642"/>
                </a:moveTo>
                <a:cubicBezTo>
                  <a:pt x="186193" y="308750"/>
                  <a:pt x="177355" y="301679"/>
                  <a:pt x="177355" y="294609"/>
                </a:cubicBezTo>
                <a:lnTo>
                  <a:pt x="177355" y="284003"/>
                </a:lnTo>
                <a:cubicBezTo>
                  <a:pt x="184425" y="287538"/>
                  <a:pt x="192085" y="290484"/>
                  <a:pt x="200923" y="292841"/>
                </a:cubicBezTo>
                <a:lnTo>
                  <a:pt x="200923" y="314642"/>
                </a:lnTo>
                <a:close/>
                <a:moveTo>
                  <a:pt x="271629" y="149661"/>
                </a:moveTo>
                <a:lnTo>
                  <a:pt x="271629" y="128449"/>
                </a:lnTo>
                <a:cubicBezTo>
                  <a:pt x="279878" y="126093"/>
                  <a:pt x="288127" y="122557"/>
                  <a:pt x="295198" y="119022"/>
                </a:cubicBezTo>
                <a:lnTo>
                  <a:pt x="295198" y="129628"/>
                </a:lnTo>
                <a:cubicBezTo>
                  <a:pt x="295198" y="137288"/>
                  <a:pt x="286360" y="144358"/>
                  <a:pt x="271629" y="149661"/>
                </a:cubicBezTo>
                <a:close/>
                <a:moveTo>
                  <a:pt x="224492" y="160856"/>
                </a:moveTo>
                <a:lnTo>
                  <a:pt x="224492" y="137877"/>
                </a:lnTo>
                <a:cubicBezTo>
                  <a:pt x="232152" y="136699"/>
                  <a:pt x="240401" y="135520"/>
                  <a:pt x="248061" y="134342"/>
                </a:cubicBezTo>
                <a:lnTo>
                  <a:pt x="248061" y="156732"/>
                </a:lnTo>
                <a:cubicBezTo>
                  <a:pt x="240990" y="158500"/>
                  <a:pt x="232741" y="159678"/>
                  <a:pt x="224492" y="160856"/>
                </a:cubicBezTo>
                <a:close/>
                <a:moveTo>
                  <a:pt x="177355" y="164981"/>
                </a:moveTo>
                <a:lnTo>
                  <a:pt x="177355" y="141412"/>
                </a:lnTo>
                <a:cubicBezTo>
                  <a:pt x="184425" y="141412"/>
                  <a:pt x="192674" y="140823"/>
                  <a:pt x="200923" y="140234"/>
                </a:cubicBezTo>
                <a:lnTo>
                  <a:pt x="200923" y="163803"/>
                </a:lnTo>
                <a:cubicBezTo>
                  <a:pt x="193263" y="164392"/>
                  <a:pt x="185604" y="164392"/>
                  <a:pt x="177355" y="164981"/>
                </a:cubicBezTo>
                <a:close/>
                <a:moveTo>
                  <a:pt x="130217" y="163803"/>
                </a:moveTo>
                <a:lnTo>
                  <a:pt x="130217" y="140234"/>
                </a:lnTo>
                <a:cubicBezTo>
                  <a:pt x="137877" y="140823"/>
                  <a:pt x="145537" y="141412"/>
                  <a:pt x="153786" y="141412"/>
                </a:cubicBezTo>
                <a:lnTo>
                  <a:pt x="153786" y="164981"/>
                </a:lnTo>
                <a:cubicBezTo>
                  <a:pt x="145537" y="164392"/>
                  <a:pt x="137877" y="164392"/>
                  <a:pt x="130217" y="163803"/>
                </a:cubicBezTo>
                <a:close/>
                <a:moveTo>
                  <a:pt x="436610" y="235687"/>
                </a:moveTo>
                <a:cubicBezTo>
                  <a:pt x="436610" y="255131"/>
                  <a:pt x="378867" y="271040"/>
                  <a:pt x="306982" y="271040"/>
                </a:cubicBezTo>
                <a:cubicBezTo>
                  <a:pt x="235098" y="271040"/>
                  <a:pt x="177355" y="255131"/>
                  <a:pt x="177355" y="235687"/>
                </a:cubicBezTo>
                <a:cubicBezTo>
                  <a:pt x="177355" y="216243"/>
                  <a:pt x="235098" y="200334"/>
                  <a:pt x="306982" y="200334"/>
                </a:cubicBezTo>
                <a:cubicBezTo>
                  <a:pt x="378867" y="200334"/>
                  <a:pt x="436610" y="216243"/>
                  <a:pt x="436610" y="235687"/>
                </a:cubicBezTo>
                <a:close/>
                <a:moveTo>
                  <a:pt x="471963" y="253364"/>
                </a:moveTo>
                <a:lnTo>
                  <a:pt x="471963" y="235687"/>
                </a:lnTo>
                <a:cubicBezTo>
                  <a:pt x="471963" y="207994"/>
                  <a:pt x="450162" y="187960"/>
                  <a:pt x="407739" y="176765"/>
                </a:cubicBezTo>
                <a:cubicBezTo>
                  <a:pt x="391830" y="172641"/>
                  <a:pt x="373564" y="169105"/>
                  <a:pt x="352941" y="167338"/>
                </a:cubicBezTo>
                <a:cubicBezTo>
                  <a:pt x="353531" y="164981"/>
                  <a:pt x="353531" y="162035"/>
                  <a:pt x="353531" y="159089"/>
                </a:cubicBezTo>
                <a:cubicBezTo>
                  <a:pt x="353531" y="142591"/>
                  <a:pt x="345871" y="128449"/>
                  <a:pt x="329962" y="117844"/>
                </a:cubicBezTo>
                <a:lnTo>
                  <a:pt x="329962" y="70706"/>
                </a:lnTo>
                <a:cubicBezTo>
                  <a:pt x="329962" y="43013"/>
                  <a:pt x="308161" y="22979"/>
                  <a:pt x="265737" y="11784"/>
                </a:cubicBezTo>
                <a:cubicBezTo>
                  <a:pt x="238044" y="4125"/>
                  <a:pt x="202691" y="0"/>
                  <a:pt x="164981" y="0"/>
                </a:cubicBezTo>
                <a:cubicBezTo>
                  <a:pt x="115487" y="0"/>
                  <a:pt x="0" y="7071"/>
                  <a:pt x="0" y="70706"/>
                </a:cubicBezTo>
                <a:lnTo>
                  <a:pt x="0" y="129628"/>
                </a:lnTo>
                <a:cubicBezTo>
                  <a:pt x="0" y="146126"/>
                  <a:pt x="7660" y="160267"/>
                  <a:pt x="23569" y="170873"/>
                </a:cubicBezTo>
                <a:lnTo>
                  <a:pt x="23569" y="182068"/>
                </a:lnTo>
                <a:cubicBezTo>
                  <a:pt x="9427" y="192085"/>
                  <a:pt x="0" y="205637"/>
                  <a:pt x="0" y="223903"/>
                </a:cubicBezTo>
                <a:lnTo>
                  <a:pt x="0" y="282825"/>
                </a:lnTo>
                <a:cubicBezTo>
                  <a:pt x="0" y="310518"/>
                  <a:pt x="21801" y="330551"/>
                  <a:pt x="64225" y="341746"/>
                </a:cubicBezTo>
                <a:cubicBezTo>
                  <a:pt x="91918" y="349406"/>
                  <a:pt x="127271" y="353531"/>
                  <a:pt x="164981" y="353531"/>
                </a:cubicBezTo>
                <a:cubicBezTo>
                  <a:pt x="164981" y="381224"/>
                  <a:pt x="186782" y="401257"/>
                  <a:pt x="229206" y="412452"/>
                </a:cubicBezTo>
                <a:cubicBezTo>
                  <a:pt x="256899" y="420112"/>
                  <a:pt x="292252" y="424237"/>
                  <a:pt x="329962" y="424237"/>
                </a:cubicBezTo>
                <a:cubicBezTo>
                  <a:pt x="379456" y="424237"/>
                  <a:pt x="494943" y="417166"/>
                  <a:pt x="494943" y="353531"/>
                </a:cubicBezTo>
                <a:lnTo>
                  <a:pt x="494943" y="294609"/>
                </a:lnTo>
                <a:cubicBezTo>
                  <a:pt x="495532" y="278111"/>
                  <a:pt x="487872" y="263970"/>
                  <a:pt x="471963" y="253364"/>
                </a:cubicBezTo>
                <a:close/>
              </a:path>
            </a:pathLst>
          </a:custGeom>
          <a:solidFill>
            <a:schemeClr val="bg1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E649E5-76E4-4743-BA1B-2C1D8345085F}"/>
              </a:ext>
            </a:extLst>
          </p:cNvPr>
          <p:cNvSpPr/>
          <p:nvPr/>
        </p:nvSpPr>
        <p:spPr>
          <a:xfrm>
            <a:off x="8028475" y="1530521"/>
            <a:ext cx="442009" cy="527731"/>
          </a:xfrm>
          <a:custGeom>
            <a:avLst/>
            <a:gdLst>
              <a:gd name="connsiteX0" fmla="*/ 308067 w 442009"/>
              <a:gd name="connsiteY0" fmla="*/ 281278 h 527731"/>
              <a:gd name="connsiteX1" fmla="*/ 261186 w 442009"/>
              <a:gd name="connsiteY1" fmla="*/ 308066 h 527731"/>
              <a:gd name="connsiteX2" fmla="*/ 261186 w 442009"/>
              <a:gd name="connsiteY2" fmla="*/ 354946 h 527731"/>
              <a:gd name="connsiteX3" fmla="*/ 308067 w 442009"/>
              <a:gd name="connsiteY3" fmla="*/ 328158 h 527731"/>
              <a:gd name="connsiteX4" fmla="*/ 442009 w 442009"/>
              <a:gd name="connsiteY4" fmla="*/ 165418 h 527731"/>
              <a:gd name="connsiteX5" fmla="*/ 442009 w 442009"/>
              <a:gd name="connsiteY5" fmla="*/ 401826 h 527731"/>
              <a:gd name="connsiteX6" fmla="*/ 234398 w 442009"/>
              <a:gd name="connsiteY6" fmla="*/ 527731 h 527731"/>
              <a:gd name="connsiteX7" fmla="*/ 234398 w 442009"/>
              <a:gd name="connsiteY7" fmla="*/ 291323 h 527731"/>
              <a:gd name="connsiteX8" fmla="*/ 0 w 442009"/>
              <a:gd name="connsiteY8" fmla="*/ 165418 h 527731"/>
              <a:gd name="connsiteX9" fmla="*/ 207611 w 442009"/>
              <a:gd name="connsiteY9" fmla="*/ 291323 h 527731"/>
              <a:gd name="connsiteX10" fmla="*/ 207611 w 442009"/>
              <a:gd name="connsiteY10" fmla="*/ 527731 h 527731"/>
              <a:gd name="connsiteX11" fmla="*/ 0 w 442009"/>
              <a:gd name="connsiteY11" fmla="*/ 401826 h 527731"/>
              <a:gd name="connsiteX12" fmla="*/ 0 w 442009"/>
              <a:gd name="connsiteY12" fmla="*/ 187518 h 527731"/>
              <a:gd name="connsiteX13" fmla="*/ 100456 w 442009"/>
              <a:gd name="connsiteY13" fmla="*/ 72998 h 527731"/>
              <a:gd name="connsiteX14" fmla="*/ 321460 w 442009"/>
              <a:gd name="connsiteY14" fmla="*/ 206940 h 527731"/>
              <a:gd name="connsiteX15" fmla="*/ 221004 w 442009"/>
              <a:gd name="connsiteY15" fmla="*/ 267883 h 527731"/>
              <a:gd name="connsiteX16" fmla="*/ 0 w 442009"/>
              <a:gd name="connsiteY16" fmla="*/ 133941 h 527731"/>
              <a:gd name="connsiteX17" fmla="*/ 221004 w 442009"/>
              <a:gd name="connsiteY17" fmla="*/ 0 h 527731"/>
              <a:gd name="connsiteX18" fmla="*/ 442008 w 442009"/>
              <a:gd name="connsiteY18" fmla="*/ 133942 h 527731"/>
              <a:gd name="connsiteX19" fmla="*/ 346910 w 442009"/>
              <a:gd name="connsiteY19" fmla="*/ 191537 h 527731"/>
              <a:gd name="connsiteX20" fmla="*/ 125905 w 442009"/>
              <a:gd name="connsiteY20" fmla="*/ 57595 h 5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009" h="527731">
                <a:moveTo>
                  <a:pt x="308067" y="281278"/>
                </a:moveTo>
                <a:lnTo>
                  <a:pt x="261186" y="308066"/>
                </a:lnTo>
                <a:lnTo>
                  <a:pt x="261186" y="354946"/>
                </a:lnTo>
                <a:lnTo>
                  <a:pt x="308067" y="328158"/>
                </a:lnTo>
                <a:close/>
                <a:moveTo>
                  <a:pt x="442009" y="165418"/>
                </a:moveTo>
                <a:lnTo>
                  <a:pt x="442009" y="401826"/>
                </a:lnTo>
                <a:lnTo>
                  <a:pt x="234398" y="527731"/>
                </a:lnTo>
                <a:lnTo>
                  <a:pt x="234398" y="291323"/>
                </a:lnTo>
                <a:close/>
                <a:moveTo>
                  <a:pt x="0" y="165418"/>
                </a:moveTo>
                <a:lnTo>
                  <a:pt x="207611" y="291323"/>
                </a:lnTo>
                <a:lnTo>
                  <a:pt x="207611" y="527731"/>
                </a:lnTo>
                <a:lnTo>
                  <a:pt x="0" y="401826"/>
                </a:lnTo>
                <a:lnTo>
                  <a:pt x="0" y="187518"/>
                </a:lnTo>
                <a:close/>
                <a:moveTo>
                  <a:pt x="100456" y="72998"/>
                </a:moveTo>
                <a:lnTo>
                  <a:pt x="321460" y="206940"/>
                </a:lnTo>
                <a:lnTo>
                  <a:pt x="221004" y="267883"/>
                </a:lnTo>
                <a:lnTo>
                  <a:pt x="0" y="133941"/>
                </a:lnTo>
                <a:close/>
                <a:moveTo>
                  <a:pt x="221004" y="0"/>
                </a:moveTo>
                <a:lnTo>
                  <a:pt x="442008" y="133942"/>
                </a:lnTo>
                <a:lnTo>
                  <a:pt x="346910" y="191537"/>
                </a:lnTo>
                <a:lnTo>
                  <a:pt x="125905" y="57595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5F00031-9B0B-45D1-AFFF-E8145DA3C71F}"/>
              </a:ext>
            </a:extLst>
          </p:cNvPr>
          <p:cNvSpPr/>
          <p:nvPr/>
        </p:nvSpPr>
        <p:spPr>
          <a:xfrm>
            <a:off x="10755477" y="2901334"/>
            <a:ext cx="442009" cy="527731"/>
          </a:xfrm>
          <a:custGeom>
            <a:avLst/>
            <a:gdLst>
              <a:gd name="connsiteX0" fmla="*/ 308066 w 442009"/>
              <a:gd name="connsiteY0" fmla="*/ 281278 h 527731"/>
              <a:gd name="connsiteX1" fmla="*/ 261186 w 442009"/>
              <a:gd name="connsiteY1" fmla="*/ 308067 h 527731"/>
              <a:gd name="connsiteX2" fmla="*/ 261186 w 442009"/>
              <a:gd name="connsiteY2" fmla="*/ 354946 h 527731"/>
              <a:gd name="connsiteX3" fmla="*/ 308066 w 442009"/>
              <a:gd name="connsiteY3" fmla="*/ 328158 h 527731"/>
              <a:gd name="connsiteX4" fmla="*/ 442009 w 442009"/>
              <a:gd name="connsiteY4" fmla="*/ 165418 h 527731"/>
              <a:gd name="connsiteX5" fmla="*/ 442009 w 442009"/>
              <a:gd name="connsiteY5" fmla="*/ 401826 h 527731"/>
              <a:gd name="connsiteX6" fmla="*/ 234398 w 442009"/>
              <a:gd name="connsiteY6" fmla="*/ 527731 h 527731"/>
              <a:gd name="connsiteX7" fmla="*/ 234398 w 442009"/>
              <a:gd name="connsiteY7" fmla="*/ 291323 h 527731"/>
              <a:gd name="connsiteX8" fmla="*/ 0 w 442009"/>
              <a:gd name="connsiteY8" fmla="*/ 165418 h 527731"/>
              <a:gd name="connsiteX9" fmla="*/ 207611 w 442009"/>
              <a:gd name="connsiteY9" fmla="*/ 291323 h 527731"/>
              <a:gd name="connsiteX10" fmla="*/ 207611 w 442009"/>
              <a:gd name="connsiteY10" fmla="*/ 527731 h 527731"/>
              <a:gd name="connsiteX11" fmla="*/ 0 w 442009"/>
              <a:gd name="connsiteY11" fmla="*/ 401826 h 527731"/>
              <a:gd name="connsiteX12" fmla="*/ 0 w 442009"/>
              <a:gd name="connsiteY12" fmla="*/ 187518 h 527731"/>
              <a:gd name="connsiteX13" fmla="*/ 100456 w 442009"/>
              <a:gd name="connsiteY13" fmla="*/ 72998 h 527731"/>
              <a:gd name="connsiteX14" fmla="*/ 321460 w 442009"/>
              <a:gd name="connsiteY14" fmla="*/ 206940 h 527731"/>
              <a:gd name="connsiteX15" fmla="*/ 221004 w 442009"/>
              <a:gd name="connsiteY15" fmla="*/ 267883 h 527731"/>
              <a:gd name="connsiteX16" fmla="*/ 0 w 442009"/>
              <a:gd name="connsiteY16" fmla="*/ 133941 h 527731"/>
              <a:gd name="connsiteX17" fmla="*/ 221004 w 442009"/>
              <a:gd name="connsiteY17" fmla="*/ 0 h 527731"/>
              <a:gd name="connsiteX18" fmla="*/ 442008 w 442009"/>
              <a:gd name="connsiteY18" fmla="*/ 133942 h 527731"/>
              <a:gd name="connsiteX19" fmla="*/ 346910 w 442009"/>
              <a:gd name="connsiteY19" fmla="*/ 191537 h 527731"/>
              <a:gd name="connsiteX20" fmla="*/ 125905 w 442009"/>
              <a:gd name="connsiteY20" fmla="*/ 57595 h 5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009" h="527731">
                <a:moveTo>
                  <a:pt x="308066" y="281278"/>
                </a:moveTo>
                <a:lnTo>
                  <a:pt x="261186" y="308067"/>
                </a:lnTo>
                <a:lnTo>
                  <a:pt x="261186" y="354946"/>
                </a:lnTo>
                <a:lnTo>
                  <a:pt x="308066" y="328158"/>
                </a:lnTo>
                <a:close/>
                <a:moveTo>
                  <a:pt x="442009" y="165418"/>
                </a:moveTo>
                <a:lnTo>
                  <a:pt x="442009" y="401826"/>
                </a:lnTo>
                <a:lnTo>
                  <a:pt x="234398" y="527731"/>
                </a:lnTo>
                <a:lnTo>
                  <a:pt x="234398" y="291323"/>
                </a:lnTo>
                <a:close/>
                <a:moveTo>
                  <a:pt x="0" y="165418"/>
                </a:moveTo>
                <a:lnTo>
                  <a:pt x="207611" y="291323"/>
                </a:lnTo>
                <a:lnTo>
                  <a:pt x="207611" y="527731"/>
                </a:lnTo>
                <a:lnTo>
                  <a:pt x="0" y="401826"/>
                </a:lnTo>
                <a:lnTo>
                  <a:pt x="0" y="187518"/>
                </a:lnTo>
                <a:close/>
                <a:moveTo>
                  <a:pt x="100456" y="72998"/>
                </a:moveTo>
                <a:lnTo>
                  <a:pt x="321460" y="206940"/>
                </a:lnTo>
                <a:lnTo>
                  <a:pt x="221004" y="267883"/>
                </a:lnTo>
                <a:lnTo>
                  <a:pt x="0" y="133941"/>
                </a:lnTo>
                <a:close/>
                <a:moveTo>
                  <a:pt x="221004" y="0"/>
                </a:moveTo>
                <a:lnTo>
                  <a:pt x="442008" y="133942"/>
                </a:lnTo>
                <a:lnTo>
                  <a:pt x="346910" y="191537"/>
                </a:lnTo>
                <a:lnTo>
                  <a:pt x="125905" y="5759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Graphic 46" descr="Coins">
            <a:extLst>
              <a:ext uri="{FF2B5EF4-FFF2-40B4-BE49-F238E27FC236}">
                <a16:creationId xmlns:a16="http://schemas.microsoft.com/office/drawing/2014/main" id="{C3ABA426-F067-D940-86A1-E190BA2F3649}"/>
              </a:ext>
            </a:extLst>
          </p:cNvPr>
          <p:cNvSpPr/>
          <p:nvPr/>
        </p:nvSpPr>
        <p:spPr>
          <a:xfrm>
            <a:off x="10783187" y="1168342"/>
            <a:ext cx="494943" cy="424237"/>
          </a:xfrm>
          <a:custGeom>
            <a:avLst/>
            <a:gdLst>
              <a:gd name="connsiteX0" fmla="*/ 460179 w 494942"/>
              <a:gd name="connsiteY0" fmla="*/ 353531 h 424236"/>
              <a:gd name="connsiteX1" fmla="*/ 436610 w 494942"/>
              <a:gd name="connsiteY1" fmla="*/ 373564 h 424236"/>
              <a:gd name="connsiteX2" fmla="*/ 436610 w 494942"/>
              <a:gd name="connsiteY2" fmla="*/ 352352 h 424236"/>
              <a:gd name="connsiteX3" fmla="*/ 460179 w 494942"/>
              <a:gd name="connsiteY3" fmla="*/ 342925 h 424236"/>
              <a:gd name="connsiteX4" fmla="*/ 460179 w 494942"/>
              <a:gd name="connsiteY4" fmla="*/ 353531 h 424236"/>
              <a:gd name="connsiteX5" fmla="*/ 413042 w 494942"/>
              <a:gd name="connsiteY5" fmla="*/ 314642 h 424236"/>
              <a:gd name="connsiteX6" fmla="*/ 413042 w 494942"/>
              <a:gd name="connsiteY6" fmla="*/ 293430 h 424236"/>
              <a:gd name="connsiteX7" fmla="*/ 436610 w 494942"/>
              <a:gd name="connsiteY7" fmla="*/ 284003 h 424236"/>
              <a:gd name="connsiteX8" fmla="*/ 436610 w 494942"/>
              <a:gd name="connsiteY8" fmla="*/ 294609 h 424236"/>
              <a:gd name="connsiteX9" fmla="*/ 413042 w 494942"/>
              <a:gd name="connsiteY9" fmla="*/ 314642 h 424236"/>
              <a:gd name="connsiteX10" fmla="*/ 413042 w 494942"/>
              <a:gd name="connsiteY10" fmla="*/ 380635 h 424236"/>
              <a:gd name="connsiteX11" fmla="*/ 389473 w 494942"/>
              <a:gd name="connsiteY11" fmla="*/ 384759 h 424236"/>
              <a:gd name="connsiteX12" fmla="*/ 389473 w 494942"/>
              <a:gd name="connsiteY12" fmla="*/ 361780 h 424236"/>
              <a:gd name="connsiteX13" fmla="*/ 413042 w 494942"/>
              <a:gd name="connsiteY13" fmla="*/ 358244 h 424236"/>
              <a:gd name="connsiteX14" fmla="*/ 413042 w 494942"/>
              <a:gd name="connsiteY14" fmla="*/ 380635 h 424236"/>
              <a:gd name="connsiteX15" fmla="*/ 365904 w 494942"/>
              <a:gd name="connsiteY15" fmla="*/ 302858 h 424236"/>
              <a:gd name="connsiteX16" fmla="*/ 389473 w 494942"/>
              <a:gd name="connsiteY16" fmla="*/ 299323 h 424236"/>
              <a:gd name="connsiteX17" fmla="*/ 389473 w 494942"/>
              <a:gd name="connsiteY17" fmla="*/ 321713 h 424236"/>
              <a:gd name="connsiteX18" fmla="*/ 365904 w 494942"/>
              <a:gd name="connsiteY18" fmla="*/ 325837 h 424236"/>
              <a:gd name="connsiteX19" fmla="*/ 365904 w 494942"/>
              <a:gd name="connsiteY19" fmla="*/ 302858 h 424236"/>
              <a:gd name="connsiteX20" fmla="*/ 365904 w 494942"/>
              <a:gd name="connsiteY20" fmla="*/ 387705 h 424236"/>
              <a:gd name="connsiteX21" fmla="*/ 342336 w 494942"/>
              <a:gd name="connsiteY21" fmla="*/ 388884 h 424236"/>
              <a:gd name="connsiteX22" fmla="*/ 342336 w 494942"/>
              <a:gd name="connsiteY22" fmla="*/ 365315 h 424236"/>
              <a:gd name="connsiteX23" fmla="*/ 365904 w 494942"/>
              <a:gd name="connsiteY23" fmla="*/ 364137 h 424236"/>
              <a:gd name="connsiteX24" fmla="*/ 365904 w 494942"/>
              <a:gd name="connsiteY24" fmla="*/ 387705 h 424236"/>
              <a:gd name="connsiteX25" fmla="*/ 318767 w 494942"/>
              <a:gd name="connsiteY25" fmla="*/ 329962 h 424236"/>
              <a:gd name="connsiteX26" fmla="*/ 318767 w 494942"/>
              <a:gd name="connsiteY26" fmla="*/ 306393 h 424236"/>
              <a:gd name="connsiteX27" fmla="*/ 342336 w 494942"/>
              <a:gd name="connsiteY27" fmla="*/ 305215 h 424236"/>
              <a:gd name="connsiteX28" fmla="*/ 342336 w 494942"/>
              <a:gd name="connsiteY28" fmla="*/ 328784 h 424236"/>
              <a:gd name="connsiteX29" fmla="*/ 318767 w 494942"/>
              <a:gd name="connsiteY29" fmla="*/ 329962 h 424236"/>
              <a:gd name="connsiteX30" fmla="*/ 318767 w 494942"/>
              <a:gd name="connsiteY30" fmla="*/ 388884 h 424236"/>
              <a:gd name="connsiteX31" fmla="*/ 295198 w 494942"/>
              <a:gd name="connsiteY31" fmla="*/ 387705 h 424236"/>
              <a:gd name="connsiteX32" fmla="*/ 295198 w 494942"/>
              <a:gd name="connsiteY32" fmla="*/ 365315 h 424236"/>
              <a:gd name="connsiteX33" fmla="*/ 306982 w 494942"/>
              <a:gd name="connsiteY33" fmla="*/ 365315 h 424236"/>
              <a:gd name="connsiteX34" fmla="*/ 318767 w 494942"/>
              <a:gd name="connsiteY34" fmla="*/ 365315 h 424236"/>
              <a:gd name="connsiteX35" fmla="*/ 318767 w 494942"/>
              <a:gd name="connsiteY35" fmla="*/ 388884 h 424236"/>
              <a:gd name="connsiteX36" fmla="*/ 271629 w 494942"/>
              <a:gd name="connsiteY36" fmla="*/ 305215 h 424236"/>
              <a:gd name="connsiteX37" fmla="*/ 295198 w 494942"/>
              <a:gd name="connsiteY37" fmla="*/ 306393 h 424236"/>
              <a:gd name="connsiteX38" fmla="*/ 295198 w 494942"/>
              <a:gd name="connsiteY38" fmla="*/ 329962 h 424236"/>
              <a:gd name="connsiteX39" fmla="*/ 271629 w 494942"/>
              <a:gd name="connsiteY39" fmla="*/ 328784 h 424236"/>
              <a:gd name="connsiteX40" fmla="*/ 271629 w 494942"/>
              <a:gd name="connsiteY40" fmla="*/ 305215 h 424236"/>
              <a:gd name="connsiteX41" fmla="*/ 271629 w 494942"/>
              <a:gd name="connsiteY41" fmla="*/ 384759 h 424236"/>
              <a:gd name="connsiteX42" fmla="*/ 248061 w 494942"/>
              <a:gd name="connsiteY42" fmla="*/ 380635 h 424236"/>
              <a:gd name="connsiteX43" fmla="*/ 248061 w 494942"/>
              <a:gd name="connsiteY43" fmla="*/ 361780 h 424236"/>
              <a:gd name="connsiteX44" fmla="*/ 271629 w 494942"/>
              <a:gd name="connsiteY44" fmla="*/ 364137 h 424236"/>
              <a:gd name="connsiteX45" fmla="*/ 271629 w 494942"/>
              <a:gd name="connsiteY45" fmla="*/ 384759 h 424236"/>
              <a:gd name="connsiteX46" fmla="*/ 224492 w 494942"/>
              <a:gd name="connsiteY46" fmla="*/ 321713 h 424236"/>
              <a:gd name="connsiteX47" fmla="*/ 224492 w 494942"/>
              <a:gd name="connsiteY47" fmla="*/ 298733 h 424236"/>
              <a:gd name="connsiteX48" fmla="*/ 248061 w 494942"/>
              <a:gd name="connsiteY48" fmla="*/ 302269 h 424236"/>
              <a:gd name="connsiteX49" fmla="*/ 248061 w 494942"/>
              <a:gd name="connsiteY49" fmla="*/ 325837 h 424236"/>
              <a:gd name="connsiteX50" fmla="*/ 224492 w 494942"/>
              <a:gd name="connsiteY50" fmla="*/ 321713 h 424236"/>
              <a:gd name="connsiteX51" fmla="*/ 224492 w 494942"/>
              <a:gd name="connsiteY51" fmla="*/ 373564 h 424236"/>
              <a:gd name="connsiteX52" fmla="*/ 200923 w 494942"/>
              <a:gd name="connsiteY52" fmla="*/ 353531 h 424236"/>
              <a:gd name="connsiteX53" fmla="*/ 200923 w 494942"/>
              <a:gd name="connsiteY53" fmla="*/ 352352 h 424236"/>
              <a:gd name="connsiteX54" fmla="*/ 201512 w 494942"/>
              <a:gd name="connsiteY54" fmla="*/ 352352 h 424236"/>
              <a:gd name="connsiteX55" fmla="*/ 206226 w 494942"/>
              <a:gd name="connsiteY55" fmla="*/ 353531 h 424236"/>
              <a:gd name="connsiteX56" fmla="*/ 224492 w 494942"/>
              <a:gd name="connsiteY56" fmla="*/ 357655 h 424236"/>
              <a:gd name="connsiteX57" fmla="*/ 224492 w 494942"/>
              <a:gd name="connsiteY57" fmla="*/ 373564 h 424236"/>
              <a:gd name="connsiteX58" fmla="*/ 130217 w 494942"/>
              <a:gd name="connsiteY58" fmla="*/ 293430 h 424236"/>
              <a:gd name="connsiteX59" fmla="*/ 142001 w 494942"/>
              <a:gd name="connsiteY59" fmla="*/ 294020 h 424236"/>
              <a:gd name="connsiteX60" fmla="*/ 142001 w 494942"/>
              <a:gd name="connsiteY60" fmla="*/ 294609 h 424236"/>
              <a:gd name="connsiteX61" fmla="*/ 147894 w 494942"/>
              <a:gd name="connsiteY61" fmla="*/ 317588 h 424236"/>
              <a:gd name="connsiteX62" fmla="*/ 130217 w 494942"/>
              <a:gd name="connsiteY62" fmla="*/ 316410 h 424236"/>
              <a:gd name="connsiteX63" fmla="*/ 130217 w 494942"/>
              <a:gd name="connsiteY63" fmla="*/ 293430 h 424236"/>
              <a:gd name="connsiteX64" fmla="*/ 106648 w 494942"/>
              <a:gd name="connsiteY64" fmla="*/ 222724 h 424236"/>
              <a:gd name="connsiteX65" fmla="*/ 130217 w 494942"/>
              <a:gd name="connsiteY65" fmla="*/ 226260 h 424236"/>
              <a:gd name="connsiteX66" fmla="*/ 130217 w 494942"/>
              <a:gd name="connsiteY66" fmla="*/ 249828 h 424236"/>
              <a:gd name="connsiteX67" fmla="*/ 106648 w 494942"/>
              <a:gd name="connsiteY67" fmla="*/ 245704 h 424236"/>
              <a:gd name="connsiteX68" fmla="*/ 106648 w 494942"/>
              <a:gd name="connsiteY68" fmla="*/ 222724 h 424236"/>
              <a:gd name="connsiteX69" fmla="*/ 106648 w 494942"/>
              <a:gd name="connsiteY69" fmla="*/ 314053 h 424236"/>
              <a:gd name="connsiteX70" fmla="*/ 83080 w 494942"/>
              <a:gd name="connsiteY70" fmla="*/ 309929 h 424236"/>
              <a:gd name="connsiteX71" fmla="*/ 83080 w 494942"/>
              <a:gd name="connsiteY71" fmla="*/ 286949 h 424236"/>
              <a:gd name="connsiteX72" fmla="*/ 106648 w 494942"/>
              <a:gd name="connsiteY72" fmla="*/ 290484 h 424236"/>
              <a:gd name="connsiteX73" fmla="*/ 106648 w 494942"/>
              <a:gd name="connsiteY73" fmla="*/ 314053 h 424236"/>
              <a:gd name="connsiteX74" fmla="*/ 59511 w 494942"/>
              <a:gd name="connsiteY74" fmla="*/ 218011 h 424236"/>
              <a:gd name="connsiteX75" fmla="*/ 59511 w 494942"/>
              <a:gd name="connsiteY75" fmla="*/ 207405 h 424236"/>
              <a:gd name="connsiteX76" fmla="*/ 83080 w 494942"/>
              <a:gd name="connsiteY76" fmla="*/ 216243 h 424236"/>
              <a:gd name="connsiteX77" fmla="*/ 83080 w 494942"/>
              <a:gd name="connsiteY77" fmla="*/ 238044 h 424236"/>
              <a:gd name="connsiteX78" fmla="*/ 59511 w 494942"/>
              <a:gd name="connsiteY78" fmla="*/ 218011 h 424236"/>
              <a:gd name="connsiteX79" fmla="*/ 59511 w 494942"/>
              <a:gd name="connsiteY79" fmla="*/ 302858 h 424236"/>
              <a:gd name="connsiteX80" fmla="*/ 35942 w 494942"/>
              <a:gd name="connsiteY80" fmla="*/ 282825 h 424236"/>
              <a:gd name="connsiteX81" fmla="*/ 35942 w 494942"/>
              <a:gd name="connsiteY81" fmla="*/ 272219 h 424236"/>
              <a:gd name="connsiteX82" fmla="*/ 59511 w 494942"/>
              <a:gd name="connsiteY82" fmla="*/ 281057 h 424236"/>
              <a:gd name="connsiteX83" fmla="*/ 59511 w 494942"/>
              <a:gd name="connsiteY83" fmla="*/ 302858 h 424236"/>
              <a:gd name="connsiteX84" fmla="*/ 35942 w 494942"/>
              <a:gd name="connsiteY84" fmla="*/ 119022 h 424236"/>
              <a:gd name="connsiteX85" fmla="*/ 59511 w 494942"/>
              <a:gd name="connsiteY85" fmla="*/ 127860 h 424236"/>
              <a:gd name="connsiteX86" fmla="*/ 59511 w 494942"/>
              <a:gd name="connsiteY86" fmla="*/ 149661 h 424236"/>
              <a:gd name="connsiteX87" fmla="*/ 35942 w 494942"/>
              <a:gd name="connsiteY87" fmla="*/ 129628 h 424236"/>
              <a:gd name="connsiteX88" fmla="*/ 35942 w 494942"/>
              <a:gd name="connsiteY88" fmla="*/ 119022 h 424236"/>
              <a:gd name="connsiteX89" fmla="*/ 106648 w 494942"/>
              <a:gd name="connsiteY89" fmla="*/ 137877 h 424236"/>
              <a:gd name="connsiteX90" fmla="*/ 106648 w 494942"/>
              <a:gd name="connsiteY90" fmla="*/ 161446 h 424236"/>
              <a:gd name="connsiteX91" fmla="*/ 83080 w 494942"/>
              <a:gd name="connsiteY91" fmla="*/ 157321 h 424236"/>
              <a:gd name="connsiteX92" fmla="*/ 83080 w 494942"/>
              <a:gd name="connsiteY92" fmla="*/ 134342 h 424236"/>
              <a:gd name="connsiteX93" fmla="*/ 106648 w 494942"/>
              <a:gd name="connsiteY93" fmla="*/ 137877 h 424236"/>
              <a:gd name="connsiteX94" fmla="*/ 165570 w 494942"/>
              <a:gd name="connsiteY94" fmla="*/ 35353 h 424236"/>
              <a:gd name="connsiteX95" fmla="*/ 295198 w 494942"/>
              <a:gd name="connsiteY95" fmla="*/ 70706 h 424236"/>
              <a:gd name="connsiteX96" fmla="*/ 165570 w 494942"/>
              <a:gd name="connsiteY96" fmla="*/ 106059 h 424236"/>
              <a:gd name="connsiteX97" fmla="*/ 35942 w 494942"/>
              <a:gd name="connsiteY97" fmla="*/ 70706 h 424236"/>
              <a:gd name="connsiteX98" fmla="*/ 165570 w 494942"/>
              <a:gd name="connsiteY98" fmla="*/ 35353 h 424236"/>
              <a:gd name="connsiteX99" fmla="*/ 200923 w 494942"/>
              <a:gd name="connsiteY99" fmla="*/ 314642 h 424236"/>
              <a:gd name="connsiteX100" fmla="*/ 177355 w 494942"/>
              <a:gd name="connsiteY100" fmla="*/ 294609 h 424236"/>
              <a:gd name="connsiteX101" fmla="*/ 177355 w 494942"/>
              <a:gd name="connsiteY101" fmla="*/ 284003 h 424236"/>
              <a:gd name="connsiteX102" fmla="*/ 200923 w 494942"/>
              <a:gd name="connsiteY102" fmla="*/ 292841 h 424236"/>
              <a:gd name="connsiteX103" fmla="*/ 200923 w 494942"/>
              <a:gd name="connsiteY103" fmla="*/ 314642 h 424236"/>
              <a:gd name="connsiteX104" fmla="*/ 271629 w 494942"/>
              <a:gd name="connsiteY104" fmla="*/ 149661 h 424236"/>
              <a:gd name="connsiteX105" fmla="*/ 271629 w 494942"/>
              <a:gd name="connsiteY105" fmla="*/ 128449 h 424236"/>
              <a:gd name="connsiteX106" fmla="*/ 295198 w 494942"/>
              <a:gd name="connsiteY106" fmla="*/ 119022 h 424236"/>
              <a:gd name="connsiteX107" fmla="*/ 295198 w 494942"/>
              <a:gd name="connsiteY107" fmla="*/ 129628 h 424236"/>
              <a:gd name="connsiteX108" fmla="*/ 271629 w 494942"/>
              <a:gd name="connsiteY108" fmla="*/ 149661 h 424236"/>
              <a:gd name="connsiteX109" fmla="*/ 224492 w 494942"/>
              <a:gd name="connsiteY109" fmla="*/ 160856 h 424236"/>
              <a:gd name="connsiteX110" fmla="*/ 224492 w 494942"/>
              <a:gd name="connsiteY110" fmla="*/ 137877 h 424236"/>
              <a:gd name="connsiteX111" fmla="*/ 248061 w 494942"/>
              <a:gd name="connsiteY111" fmla="*/ 134342 h 424236"/>
              <a:gd name="connsiteX112" fmla="*/ 248061 w 494942"/>
              <a:gd name="connsiteY112" fmla="*/ 156732 h 424236"/>
              <a:gd name="connsiteX113" fmla="*/ 224492 w 494942"/>
              <a:gd name="connsiteY113" fmla="*/ 160856 h 424236"/>
              <a:gd name="connsiteX114" fmla="*/ 177355 w 494942"/>
              <a:gd name="connsiteY114" fmla="*/ 164981 h 424236"/>
              <a:gd name="connsiteX115" fmla="*/ 177355 w 494942"/>
              <a:gd name="connsiteY115" fmla="*/ 141412 h 424236"/>
              <a:gd name="connsiteX116" fmla="*/ 200923 w 494942"/>
              <a:gd name="connsiteY116" fmla="*/ 140234 h 424236"/>
              <a:gd name="connsiteX117" fmla="*/ 200923 w 494942"/>
              <a:gd name="connsiteY117" fmla="*/ 163803 h 424236"/>
              <a:gd name="connsiteX118" fmla="*/ 177355 w 494942"/>
              <a:gd name="connsiteY118" fmla="*/ 164981 h 424236"/>
              <a:gd name="connsiteX119" fmla="*/ 130217 w 494942"/>
              <a:gd name="connsiteY119" fmla="*/ 163803 h 424236"/>
              <a:gd name="connsiteX120" fmla="*/ 130217 w 494942"/>
              <a:gd name="connsiteY120" fmla="*/ 140234 h 424236"/>
              <a:gd name="connsiteX121" fmla="*/ 153786 w 494942"/>
              <a:gd name="connsiteY121" fmla="*/ 141412 h 424236"/>
              <a:gd name="connsiteX122" fmla="*/ 153786 w 494942"/>
              <a:gd name="connsiteY122" fmla="*/ 164981 h 424236"/>
              <a:gd name="connsiteX123" fmla="*/ 130217 w 494942"/>
              <a:gd name="connsiteY123" fmla="*/ 163803 h 424236"/>
              <a:gd name="connsiteX124" fmla="*/ 436610 w 494942"/>
              <a:gd name="connsiteY124" fmla="*/ 235687 h 424236"/>
              <a:gd name="connsiteX125" fmla="*/ 306982 w 494942"/>
              <a:gd name="connsiteY125" fmla="*/ 271040 h 424236"/>
              <a:gd name="connsiteX126" fmla="*/ 177355 w 494942"/>
              <a:gd name="connsiteY126" fmla="*/ 235687 h 424236"/>
              <a:gd name="connsiteX127" fmla="*/ 306982 w 494942"/>
              <a:gd name="connsiteY127" fmla="*/ 200334 h 424236"/>
              <a:gd name="connsiteX128" fmla="*/ 436610 w 494942"/>
              <a:gd name="connsiteY128" fmla="*/ 235687 h 424236"/>
              <a:gd name="connsiteX129" fmla="*/ 471963 w 494942"/>
              <a:gd name="connsiteY129" fmla="*/ 253364 h 424236"/>
              <a:gd name="connsiteX130" fmla="*/ 471963 w 494942"/>
              <a:gd name="connsiteY130" fmla="*/ 235687 h 424236"/>
              <a:gd name="connsiteX131" fmla="*/ 407739 w 494942"/>
              <a:gd name="connsiteY131" fmla="*/ 176765 h 424236"/>
              <a:gd name="connsiteX132" fmla="*/ 352941 w 494942"/>
              <a:gd name="connsiteY132" fmla="*/ 167338 h 424236"/>
              <a:gd name="connsiteX133" fmla="*/ 353531 w 494942"/>
              <a:gd name="connsiteY133" fmla="*/ 159089 h 424236"/>
              <a:gd name="connsiteX134" fmla="*/ 329962 w 494942"/>
              <a:gd name="connsiteY134" fmla="*/ 117844 h 424236"/>
              <a:gd name="connsiteX135" fmla="*/ 329962 w 494942"/>
              <a:gd name="connsiteY135" fmla="*/ 70706 h 424236"/>
              <a:gd name="connsiteX136" fmla="*/ 265737 w 494942"/>
              <a:gd name="connsiteY136" fmla="*/ 11784 h 424236"/>
              <a:gd name="connsiteX137" fmla="*/ 164981 w 494942"/>
              <a:gd name="connsiteY137" fmla="*/ 0 h 424236"/>
              <a:gd name="connsiteX138" fmla="*/ 0 w 494942"/>
              <a:gd name="connsiteY138" fmla="*/ 70706 h 424236"/>
              <a:gd name="connsiteX139" fmla="*/ 0 w 494942"/>
              <a:gd name="connsiteY139" fmla="*/ 129628 h 424236"/>
              <a:gd name="connsiteX140" fmla="*/ 23569 w 494942"/>
              <a:gd name="connsiteY140" fmla="*/ 170873 h 424236"/>
              <a:gd name="connsiteX141" fmla="*/ 23569 w 494942"/>
              <a:gd name="connsiteY141" fmla="*/ 182068 h 424236"/>
              <a:gd name="connsiteX142" fmla="*/ 0 w 494942"/>
              <a:gd name="connsiteY142" fmla="*/ 223903 h 424236"/>
              <a:gd name="connsiteX143" fmla="*/ 0 w 494942"/>
              <a:gd name="connsiteY143" fmla="*/ 282825 h 424236"/>
              <a:gd name="connsiteX144" fmla="*/ 64225 w 494942"/>
              <a:gd name="connsiteY144" fmla="*/ 341746 h 424236"/>
              <a:gd name="connsiteX145" fmla="*/ 164981 w 494942"/>
              <a:gd name="connsiteY145" fmla="*/ 353531 h 424236"/>
              <a:gd name="connsiteX146" fmla="*/ 229206 w 494942"/>
              <a:gd name="connsiteY146" fmla="*/ 412452 h 424236"/>
              <a:gd name="connsiteX147" fmla="*/ 329962 w 494942"/>
              <a:gd name="connsiteY147" fmla="*/ 424237 h 424236"/>
              <a:gd name="connsiteX148" fmla="*/ 494943 w 494942"/>
              <a:gd name="connsiteY148" fmla="*/ 353531 h 424236"/>
              <a:gd name="connsiteX149" fmla="*/ 494943 w 494942"/>
              <a:gd name="connsiteY149" fmla="*/ 294609 h 424236"/>
              <a:gd name="connsiteX150" fmla="*/ 471963 w 494942"/>
              <a:gd name="connsiteY150" fmla="*/ 253364 h 42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94942" h="424236">
                <a:moveTo>
                  <a:pt x="460179" y="353531"/>
                </a:moveTo>
                <a:cubicBezTo>
                  <a:pt x="460179" y="361190"/>
                  <a:pt x="451341" y="368261"/>
                  <a:pt x="436610" y="373564"/>
                </a:cubicBezTo>
                <a:lnTo>
                  <a:pt x="436610" y="352352"/>
                </a:lnTo>
                <a:cubicBezTo>
                  <a:pt x="444859" y="349995"/>
                  <a:pt x="453108" y="346460"/>
                  <a:pt x="460179" y="342925"/>
                </a:cubicBezTo>
                <a:lnTo>
                  <a:pt x="460179" y="353531"/>
                </a:lnTo>
                <a:close/>
                <a:moveTo>
                  <a:pt x="413042" y="314642"/>
                </a:moveTo>
                <a:lnTo>
                  <a:pt x="413042" y="293430"/>
                </a:lnTo>
                <a:cubicBezTo>
                  <a:pt x="421291" y="291074"/>
                  <a:pt x="429540" y="287538"/>
                  <a:pt x="436610" y="284003"/>
                </a:cubicBezTo>
                <a:lnTo>
                  <a:pt x="436610" y="294609"/>
                </a:lnTo>
                <a:cubicBezTo>
                  <a:pt x="436610" y="302269"/>
                  <a:pt x="427772" y="309339"/>
                  <a:pt x="413042" y="314642"/>
                </a:cubicBezTo>
                <a:close/>
                <a:moveTo>
                  <a:pt x="413042" y="380635"/>
                </a:moveTo>
                <a:cubicBezTo>
                  <a:pt x="405971" y="382402"/>
                  <a:pt x="397722" y="383581"/>
                  <a:pt x="389473" y="384759"/>
                </a:cubicBezTo>
                <a:lnTo>
                  <a:pt x="389473" y="361780"/>
                </a:lnTo>
                <a:cubicBezTo>
                  <a:pt x="397133" y="360601"/>
                  <a:pt x="405382" y="359423"/>
                  <a:pt x="413042" y="358244"/>
                </a:cubicBezTo>
                <a:lnTo>
                  <a:pt x="413042" y="380635"/>
                </a:lnTo>
                <a:close/>
                <a:moveTo>
                  <a:pt x="365904" y="302858"/>
                </a:moveTo>
                <a:cubicBezTo>
                  <a:pt x="373564" y="301679"/>
                  <a:pt x="381813" y="300501"/>
                  <a:pt x="389473" y="299323"/>
                </a:cubicBezTo>
                <a:lnTo>
                  <a:pt x="389473" y="321713"/>
                </a:lnTo>
                <a:cubicBezTo>
                  <a:pt x="382402" y="323481"/>
                  <a:pt x="374153" y="324659"/>
                  <a:pt x="365904" y="325837"/>
                </a:cubicBezTo>
                <a:lnTo>
                  <a:pt x="365904" y="302858"/>
                </a:lnTo>
                <a:close/>
                <a:moveTo>
                  <a:pt x="365904" y="387705"/>
                </a:moveTo>
                <a:cubicBezTo>
                  <a:pt x="358244" y="388294"/>
                  <a:pt x="350585" y="388884"/>
                  <a:pt x="342336" y="388884"/>
                </a:cubicBezTo>
                <a:lnTo>
                  <a:pt x="342336" y="365315"/>
                </a:lnTo>
                <a:cubicBezTo>
                  <a:pt x="349406" y="365315"/>
                  <a:pt x="357655" y="364726"/>
                  <a:pt x="365904" y="364137"/>
                </a:cubicBezTo>
                <a:lnTo>
                  <a:pt x="365904" y="387705"/>
                </a:lnTo>
                <a:close/>
                <a:moveTo>
                  <a:pt x="318767" y="329962"/>
                </a:moveTo>
                <a:lnTo>
                  <a:pt x="318767" y="306393"/>
                </a:lnTo>
                <a:cubicBezTo>
                  <a:pt x="325837" y="306393"/>
                  <a:pt x="334086" y="305804"/>
                  <a:pt x="342336" y="305215"/>
                </a:cubicBezTo>
                <a:lnTo>
                  <a:pt x="342336" y="328784"/>
                </a:lnTo>
                <a:cubicBezTo>
                  <a:pt x="334676" y="329373"/>
                  <a:pt x="327016" y="329373"/>
                  <a:pt x="318767" y="329962"/>
                </a:cubicBezTo>
                <a:close/>
                <a:moveTo>
                  <a:pt x="318767" y="388884"/>
                </a:moveTo>
                <a:cubicBezTo>
                  <a:pt x="310518" y="388884"/>
                  <a:pt x="302858" y="388294"/>
                  <a:pt x="295198" y="387705"/>
                </a:cubicBezTo>
                <a:lnTo>
                  <a:pt x="295198" y="365315"/>
                </a:lnTo>
                <a:cubicBezTo>
                  <a:pt x="299323" y="365315"/>
                  <a:pt x="302858" y="365315"/>
                  <a:pt x="306982" y="365315"/>
                </a:cubicBezTo>
                <a:cubicBezTo>
                  <a:pt x="310518" y="365315"/>
                  <a:pt x="314642" y="365315"/>
                  <a:pt x="318767" y="365315"/>
                </a:cubicBezTo>
                <a:lnTo>
                  <a:pt x="318767" y="388884"/>
                </a:lnTo>
                <a:close/>
                <a:moveTo>
                  <a:pt x="271629" y="305215"/>
                </a:moveTo>
                <a:cubicBezTo>
                  <a:pt x="279289" y="305804"/>
                  <a:pt x="286949" y="306393"/>
                  <a:pt x="295198" y="306393"/>
                </a:cubicBezTo>
                <a:lnTo>
                  <a:pt x="295198" y="329962"/>
                </a:lnTo>
                <a:cubicBezTo>
                  <a:pt x="286949" y="329962"/>
                  <a:pt x="279289" y="329373"/>
                  <a:pt x="271629" y="328784"/>
                </a:cubicBezTo>
                <a:lnTo>
                  <a:pt x="271629" y="305215"/>
                </a:lnTo>
                <a:close/>
                <a:moveTo>
                  <a:pt x="271629" y="384759"/>
                </a:moveTo>
                <a:cubicBezTo>
                  <a:pt x="263380" y="383581"/>
                  <a:pt x="255131" y="382402"/>
                  <a:pt x="248061" y="380635"/>
                </a:cubicBezTo>
                <a:lnTo>
                  <a:pt x="248061" y="361780"/>
                </a:lnTo>
                <a:cubicBezTo>
                  <a:pt x="255720" y="362958"/>
                  <a:pt x="263380" y="363547"/>
                  <a:pt x="271629" y="364137"/>
                </a:cubicBezTo>
                <a:lnTo>
                  <a:pt x="271629" y="384759"/>
                </a:lnTo>
                <a:close/>
                <a:moveTo>
                  <a:pt x="224492" y="321713"/>
                </a:moveTo>
                <a:lnTo>
                  <a:pt x="224492" y="298733"/>
                </a:lnTo>
                <a:cubicBezTo>
                  <a:pt x="232152" y="299912"/>
                  <a:pt x="239812" y="301679"/>
                  <a:pt x="248061" y="302269"/>
                </a:cubicBezTo>
                <a:lnTo>
                  <a:pt x="248061" y="325837"/>
                </a:lnTo>
                <a:cubicBezTo>
                  <a:pt x="239812" y="324659"/>
                  <a:pt x="231563" y="323481"/>
                  <a:pt x="224492" y="321713"/>
                </a:cubicBezTo>
                <a:close/>
                <a:moveTo>
                  <a:pt x="224492" y="373564"/>
                </a:moveTo>
                <a:cubicBezTo>
                  <a:pt x="209762" y="367672"/>
                  <a:pt x="200923" y="360601"/>
                  <a:pt x="200923" y="353531"/>
                </a:cubicBezTo>
                <a:lnTo>
                  <a:pt x="200923" y="352352"/>
                </a:lnTo>
                <a:cubicBezTo>
                  <a:pt x="200923" y="352352"/>
                  <a:pt x="200923" y="352352"/>
                  <a:pt x="201512" y="352352"/>
                </a:cubicBezTo>
                <a:cubicBezTo>
                  <a:pt x="203280" y="352941"/>
                  <a:pt x="204459" y="353531"/>
                  <a:pt x="206226" y="353531"/>
                </a:cubicBezTo>
                <a:cubicBezTo>
                  <a:pt x="212118" y="355298"/>
                  <a:pt x="218011" y="356477"/>
                  <a:pt x="224492" y="357655"/>
                </a:cubicBezTo>
                <a:lnTo>
                  <a:pt x="224492" y="373564"/>
                </a:lnTo>
                <a:close/>
                <a:moveTo>
                  <a:pt x="130217" y="293430"/>
                </a:moveTo>
                <a:cubicBezTo>
                  <a:pt x="134342" y="293430"/>
                  <a:pt x="137877" y="294020"/>
                  <a:pt x="142001" y="294020"/>
                </a:cubicBezTo>
                <a:lnTo>
                  <a:pt x="142001" y="294609"/>
                </a:lnTo>
                <a:cubicBezTo>
                  <a:pt x="142001" y="302858"/>
                  <a:pt x="143769" y="311107"/>
                  <a:pt x="147894" y="317588"/>
                </a:cubicBezTo>
                <a:cubicBezTo>
                  <a:pt x="142001" y="317588"/>
                  <a:pt x="136109" y="316999"/>
                  <a:pt x="130217" y="316410"/>
                </a:cubicBezTo>
                <a:lnTo>
                  <a:pt x="130217" y="293430"/>
                </a:lnTo>
                <a:close/>
                <a:moveTo>
                  <a:pt x="106648" y="222724"/>
                </a:moveTo>
                <a:cubicBezTo>
                  <a:pt x="114308" y="223903"/>
                  <a:pt x="121968" y="225670"/>
                  <a:pt x="130217" y="226260"/>
                </a:cubicBezTo>
                <a:lnTo>
                  <a:pt x="130217" y="249828"/>
                </a:lnTo>
                <a:cubicBezTo>
                  <a:pt x="121968" y="248650"/>
                  <a:pt x="113719" y="247471"/>
                  <a:pt x="106648" y="245704"/>
                </a:cubicBezTo>
                <a:lnTo>
                  <a:pt x="106648" y="222724"/>
                </a:lnTo>
                <a:close/>
                <a:moveTo>
                  <a:pt x="106648" y="314053"/>
                </a:moveTo>
                <a:cubicBezTo>
                  <a:pt x="98399" y="312875"/>
                  <a:pt x="90150" y="311696"/>
                  <a:pt x="83080" y="309929"/>
                </a:cubicBezTo>
                <a:lnTo>
                  <a:pt x="83080" y="286949"/>
                </a:lnTo>
                <a:cubicBezTo>
                  <a:pt x="90740" y="288127"/>
                  <a:pt x="98399" y="289895"/>
                  <a:pt x="106648" y="290484"/>
                </a:cubicBezTo>
                <a:lnTo>
                  <a:pt x="106648" y="314053"/>
                </a:lnTo>
                <a:close/>
                <a:moveTo>
                  <a:pt x="59511" y="218011"/>
                </a:moveTo>
                <a:lnTo>
                  <a:pt x="59511" y="207405"/>
                </a:lnTo>
                <a:cubicBezTo>
                  <a:pt x="66582" y="210940"/>
                  <a:pt x="74241" y="213886"/>
                  <a:pt x="83080" y="216243"/>
                </a:cubicBezTo>
                <a:lnTo>
                  <a:pt x="83080" y="238044"/>
                </a:lnTo>
                <a:cubicBezTo>
                  <a:pt x="68349" y="232741"/>
                  <a:pt x="59511" y="225670"/>
                  <a:pt x="59511" y="218011"/>
                </a:cubicBezTo>
                <a:close/>
                <a:moveTo>
                  <a:pt x="59511" y="302858"/>
                </a:moveTo>
                <a:cubicBezTo>
                  <a:pt x="44781" y="296966"/>
                  <a:pt x="35942" y="289895"/>
                  <a:pt x="35942" y="282825"/>
                </a:cubicBezTo>
                <a:lnTo>
                  <a:pt x="35942" y="272219"/>
                </a:lnTo>
                <a:cubicBezTo>
                  <a:pt x="43013" y="275754"/>
                  <a:pt x="50673" y="278700"/>
                  <a:pt x="59511" y="281057"/>
                </a:cubicBezTo>
                <a:lnTo>
                  <a:pt x="59511" y="302858"/>
                </a:lnTo>
                <a:close/>
                <a:moveTo>
                  <a:pt x="35942" y="119022"/>
                </a:moveTo>
                <a:cubicBezTo>
                  <a:pt x="43013" y="122557"/>
                  <a:pt x="50673" y="125503"/>
                  <a:pt x="59511" y="127860"/>
                </a:cubicBezTo>
                <a:lnTo>
                  <a:pt x="59511" y="149661"/>
                </a:lnTo>
                <a:cubicBezTo>
                  <a:pt x="44781" y="143769"/>
                  <a:pt x="35942" y="136699"/>
                  <a:pt x="35942" y="129628"/>
                </a:cubicBezTo>
                <a:lnTo>
                  <a:pt x="35942" y="119022"/>
                </a:lnTo>
                <a:close/>
                <a:moveTo>
                  <a:pt x="106648" y="137877"/>
                </a:moveTo>
                <a:lnTo>
                  <a:pt x="106648" y="161446"/>
                </a:lnTo>
                <a:cubicBezTo>
                  <a:pt x="98399" y="160267"/>
                  <a:pt x="90150" y="159089"/>
                  <a:pt x="83080" y="157321"/>
                </a:cubicBezTo>
                <a:lnTo>
                  <a:pt x="83080" y="134342"/>
                </a:lnTo>
                <a:cubicBezTo>
                  <a:pt x="90740" y="135520"/>
                  <a:pt x="98399" y="136699"/>
                  <a:pt x="106648" y="137877"/>
                </a:cubicBezTo>
                <a:close/>
                <a:moveTo>
                  <a:pt x="165570" y="35353"/>
                </a:moveTo>
                <a:cubicBezTo>
                  <a:pt x="237455" y="35353"/>
                  <a:pt x="295198" y="51262"/>
                  <a:pt x="295198" y="70706"/>
                </a:cubicBezTo>
                <a:cubicBezTo>
                  <a:pt x="295198" y="90150"/>
                  <a:pt x="237455" y="106059"/>
                  <a:pt x="165570" y="106059"/>
                </a:cubicBezTo>
                <a:cubicBezTo>
                  <a:pt x="93686" y="106059"/>
                  <a:pt x="35942" y="90150"/>
                  <a:pt x="35942" y="70706"/>
                </a:cubicBezTo>
                <a:cubicBezTo>
                  <a:pt x="35942" y="51262"/>
                  <a:pt x="93686" y="35353"/>
                  <a:pt x="165570" y="35353"/>
                </a:cubicBezTo>
                <a:close/>
                <a:moveTo>
                  <a:pt x="200923" y="314642"/>
                </a:moveTo>
                <a:cubicBezTo>
                  <a:pt x="186193" y="308750"/>
                  <a:pt x="177355" y="301679"/>
                  <a:pt x="177355" y="294609"/>
                </a:cubicBezTo>
                <a:lnTo>
                  <a:pt x="177355" y="284003"/>
                </a:lnTo>
                <a:cubicBezTo>
                  <a:pt x="184425" y="287538"/>
                  <a:pt x="192085" y="290484"/>
                  <a:pt x="200923" y="292841"/>
                </a:cubicBezTo>
                <a:lnTo>
                  <a:pt x="200923" y="314642"/>
                </a:lnTo>
                <a:close/>
                <a:moveTo>
                  <a:pt x="271629" y="149661"/>
                </a:moveTo>
                <a:lnTo>
                  <a:pt x="271629" y="128449"/>
                </a:lnTo>
                <a:cubicBezTo>
                  <a:pt x="279878" y="126093"/>
                  <a:pt x="288127" y="122557"/>
                  <a:pt x="295198" y="119022"/>
                </a:cubicBezTo>
                <a:lnTo>
                  <a:pt x="295198" y="129628"/>
                </a:lnTo>
                <a:cubicBezTo>
                  <a:pt x="295198" y="137288"/>
                  <a:pt x="286360" y="144358"/>
                  <a:pt x="271629" y="149661"/>
                </a:cubicBezTo>
                <a:close/>
                <a:moveTo>
                  <a:pt x="224492" y="160856"/>
                </a:moveTo>
                <a:lnTo>
                  <a:pt x="224492" y="137877"/>
                </a:lnTo>
                <a:cubicBezTo>
                  <a:pt x="232152" y="136699"/>
                  <a:pt x="240401" y="135520"/>
                  <a:pt x="248061" y="134342"/>
                </a:cubicBezTo>
                <a:lnTo>
                  <a:pt x="248061" y="156732"/>
                </a:lnTo>
                <a:cubicBezTo>
                  <a:pt x="240990" y="158500"/>
                  <a:pt x="232741" y="159678"/>
                  <a:pt x="224492" y="160856"/>
                </a:cubicBezTo>
                <a:close/>
                <a:moveTo>
                  <a:pt x="177355" y="164981"/>
                </a:moveTo>
                <a:lnTo>
                  <a:pt x="177355" y="141412"/>
                </a:lnTo>
                <a:cubicBezTo>
                  <a:pt x="184425" y="141412"/>
                  <a:pt x="192674" y="140823"/>
                  <a:pt x="200923" y="140234"/>
                </a:cubicBezTo>
                <a:lnTo>
                  <a:pt x="200923" y="163803"/>
                </a:lnTo>
                <a:cubicBezTo>
                  <a:pt x="193263" y="164392"/>
                  <a:pt x="185604" y="164392"/>
                  <a:pt x="177355" y="164981"/>
                </a:cubicBezTo>
                <a:close/>
                <a:moveTo>
                  <a:pt x="130217" y="163803"/>
                </a:moveTo>
                <a:lnTo>
                  <a:pt x="130217" y="140234"/>
                </a:lnTo>
                <a:cubicBezTo>
                  <a:pt x="137877" y="140823"/>
                  <a:pt x="145537" y="141412"/>
                  <a:pt x="153786" y="141412"/>
                </a:cubicBezTo>
                <a:lnTo>
                  <a:pt x="153786" y="164981"/>
                </a:lnTo>
                <a:cubicBezTo>
                  <a:pt x="145537" y="164392"/>
                  <a:pt x="137877" y="164392"/>
                  <a:pt x="130217" y="163803"/>
                </a:cubicBezTo>
                <a:close/>
                <a:moveTo>
                  <a:pt x="436610" y="235687"/>
                </a:moveTo>
                <a:cubicBezTo>
                  <a:pt x="436610" y="255131"/>
                  <a:pt x="378867" y="271040"/>
                  <a:pt x="306982" y="271040"/>
                </a:cubicBezTo>
                <a:cubicBezTo>
                  <a:pt x="235098" y="271040"/>
                  <a:pt x="177355" y="255131"/>
                  <a:pt x="177355" y="235687"/>
                </a:cubicBezTo>
                <a:cubicBezTo>
                  <a:pt x="177355" y="216243"/>
                  <a:pt x="235098" y="200334"/>
                  <a:pt x="306982" y="200334"/>
                </a:cubicBezTo>
                <a:cubicBezTo>
                  <a:pt x="378867" y="200334"/>
                  <a:pt x="436610" y="216243"/>
                  <a:pt x="436610" y="235687"/>
                </a:cubicBezTo>
                <a:close/>
                <a:moveTo>
                  <a:pt x="471963" y="253364"/>
                </a:moveTo>
                <a:lnTo>
                  <a:pt x="471963" y="235687"/>
                </a:lnTo>
                <a:cubicBezTo>
                  <a:pt x="471963" y="207994"/>
                  <a:pt x="450162" y="187960"/>
                  <a:pt x="407739" y="176765"/>
                </a:cubicBezTo>
                <a:cubicBezTo>
                  <a:pt x="391830" y="172641"/>
                  <a:pt x="373564" y="169105"/>
                  <a:pt x="352941" y="167338"/>
                </a:cubicBezTo>
                <a:cubicBezTo>
                  <a:pt x="353531" y="164981"/>
                  <a:pt x="353531" y="162035"/>
                  <a:pt x="353531" y="159089"/>
                </a:cubicBezTo>
                <a:cubicBezTo>
                  <a:pt x="353531" y="142591"/>
                  <a:pt x="345871" y="128449"/>
                  <a:pt x="329962" y="117844"/>
                </a:cubicBezTo>
                <a:lnTo>
                  <a:pt x="329962" y="70706"/>
                </a:lnTo>
                <a:cubicBezTo>
                  <a:pt x="329962" y="43013"/>
                  <a:pt x="308161" y="22979"/>
                  <a:pt x="265737" y="11784"/>
                </a:cubicBezTo>
                <a:cubicBezTo>
                  <a:pt x="238044" y="4125"/>
                  <a:pt x="202691" y="0"/>
                  <a:pt x="164981" y="0"/>
                </a:cubicBezTo>
                <a:cubicBezTo>
                  <a:pt x="115487" y="0"/>
                  <a:pt x="0" y="7071"/>
                  <a:pt x="0" y="70706"/>
                </a:cubicBezTo>
                <a:lnTo>
                  <a:pt x="0" y="129628"/>
                </a:lnTo>
                <a:cubicBezTo>
                  <a:pt x="0" y="146126"/>
                  <a:pt x="7660" y="160267"/>
                  <a:pt x="23569" y="170873"/>
                </a:cubicBezTo>
                <a:lnTo>
                  <a:pt x="23569" y="182068"/>
                </a:lnTo>
                <a:cubicBezTo>
                  <a:pt x="9427" y="192085"/>
                  <a:pt x="0" y="205637"/>
                  <a:pt x="0" y="223903"/>
                </a:cubicBezTo>
                <a:lnTo>
                  <a:pt x="0" y="282825"/>
                </a:lnTo>
                <a:cubicBezTo>
                  <a:pt x="0" y="310518"/>
                  <a:pt x="21801" y="330551"/>
                  <a:pt x="64225" y="341746"/>
                </a:cubicBezTo>
                <a:cubicBezTo>
                  <a:pt x="91918" y="349406"/>
                  <a:pt x="127271" y="353531"/>
                  <a:pt x="164981" y="353531"/>
                </a:cubicBezTo>
                <a:cubicBezTo>
                  <a:pt x="164981" y="381224"/>
                  <a:pt x="186782" y="401257"/>
                  <a:pt x="229206" y="412452"/>
                </a:cubicBezTo>
                <a:cubicBezTo>
                  <a:pt x="256899" y="420112"/>
                  <a:pt x="292252" y="424237"/>
                  <a:pt x="329962" y="424237"/>
                </a:cubicBezTo>
                <a:cubicBezTo>
                  <a:pt x="379456" y="424237"/>
                  <a:pt x="494943" y="417166"/>
                  <a:pt x="494943" y="353531"/>
                </a:cubicBezTo>
                <a:lnTo>
                  <a:pt x="494943" y="294609"/>
                </a:lnTo>
                <a:cubicBezTo>
                  <a:pt x="495532" y="278111"/>
                  <a:pt x="487872" y="263970"/>
                  <a:pt x="471963" y="253364"/>
                </a:cubicBezTo>
                <a:close/>
              </a:path>
            </a:pathLst>
          </a:custGeom>
          <a:solidFill>
            <a:schemeClr val="accent5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447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Toppling 3D Blocks – Slide Template</vt:lpstr>
      <vt:lpstr>Toppling 3D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Toppling 3D Blocks</dc:title>
  <dc:creator>PresentationGO.com</dc:creator>
  <dc:description>© Copyright PresentationGO.com</dc:description>
  <dcterms:created xsi:type="dcterms:W3CDTF">2014-11-26T05:14:11Z</dcterms:created>
  <dcterms:modified xsi:type="dcterms:W3CDTF">2019-07-20T04:12:15Z</dcterms:modified>
  <cp:category>Graphics &amp; Metaphors</cp:category>
</cp:coreProperties>
</file>