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1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10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Traffic Cones Process for PowerPoint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11CE1B0-32C4-43E8-8B03-62C8EA35CF13}"/>
              </a:ext>
            </a:extLst>
          </p:cNvPr>
          <p:cNvGrpSpPr/>
          <p:nvPr/>
        </p:nvGrpSpPr>
        <p:grpSpPr>
          <a:xfrm>
            <a:off x="402937" y="4443845"/>
            <a:ext cx="1591262" cy="1290782"/>
            <a:chOff x="332936" y="2596988"/>
            <a:chExt cx="2937088" cy="172104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A42BE74-B26A-40E0-A626-C71A70EBD88D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ECBABF9-1BD7-455E-839F-1A018436F35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95A0448-7CDD-45D9-99B1-7F5BB784BAE6}"/>
              </a:ext>
            </a:extLst>
          </p:cNvPr>
          <p:cNvGrpSpPr/>
          <p:nvPr/>
        </p:nvGrpSpPr>
        <p:grpSpPr>
          <a:xfrm>
            <a:off x="2119336" y="1252415"/>
            <a:ext cx="1591262" cy="1290782"/>
            <a:chOff x="332936" y="2596988"/>
            <a:chExt cx="2937088" cy="172104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DA7A490-04B4-4401-89CD-2A0353F2774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E605F4B-114E-4248-83E7-09FA526F95E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8062EA5-13E5-43A9-A5A1-192C143015EA}"/>
              </a:ext>
            </a:extLst>
          </p:cNvPr>
          <p:cNvGrpSpPr/>
          <p:nvPr/>
        </p:nvGrpSpPr>
        <p:grpSpPr>
          <a:xfrm>
            <a:off x="3835736" y="4443845"/>
            <a:ext cx="1591262" cy="1290782"/>
            <a:chOff x="332936" y="2596988"/>
            <a:chExt cx="2937088" cy="1721042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B1545C7-0F87-435A-8127-78BAA498E6E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86372FC-0B53-4A50-9100-A7B5A7B0B70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9FA92103-CD4C-4605-8D61-07579F89F07D}"/>
              </a:ext>
            </a:extLst>
          </p:cNvPr>
          <p:cNvGrpSpPr/>
          <p:nvPr/>
        </p:nvGrpSpPr>
        <p:grpSpPr>
          <a:xfrm>
            <a:off x="5552136" y="1252415"/>
            <a:ext cx="1591262" cy="1290782"/>
            <a:chOff x="332936" y="2596988"/>
            <a:chExt cx="2937088" cy="1721042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BBE9DDC-F6B2-42FC-A6A8-7115357A6DF0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7D29B59-4280-4AF9-8C1E-CFC2733194E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F272C10-C6FD-4D9B-B37C-1C3BA43B8AC4}"/>
              </a:ext>
            </a:extLst>
          </p:cNvPr>
          <p:cNvGrpSpPr/>
          <p:nvPr/>
        </p:nvGrpSpPr>
        <p:grpSpPr>
          <a:xfrm>
            <a:off x="7268536" y="4443845"/>
            <a:ext cx="1591262" cy="1290782"/>
            <a:chOff x="332936" y="2596988"/>
            <a:chExt cx="2937088" cy="1721042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946E15F-9FC7-4C72-9034-F23CEB62335F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9281137-ED83-40BC-90D5-90B3BE61209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DF7551-18FE-45EB-927B-C54651B5F33E}"/>
              </a:ext>
            </a:extLst>
          </p:cNvPr>
          <p:cNvCxnSpPr>
            <a:cxnSpLocks/>
            <a:endCxn id="40" idx="4"/>
          </p:cNvCxnSpPr>
          <p:nvPr/>
        </p:nvCxnSpPr>
        <p:spPr>
          <a:xfrm>
            <a:off x="1398086" y="3236607"/>
            <a:ext cx="1526006" cy="1737313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D1F84D3-8906-45DB-8B1A-67A79DE57F4C}"/>
              </a:ext>
            </a:extLst>
          </p:cNvPr>
          <p:cNvCxnSpPr>
            <a:cxnSpLocks/>
            <a:stCxn id="40" idx="4"/>
          </p:cNvCxnSpPr>
          <p:nvPr/>
        </p:nvCxnSpPr>
        <p:spPr>
          <a:xfrm flipV="1">
            <a:off x="2924092" y="3250100"/>
            <a:ext cx="1554785" cy="1723820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10187C-E411-4C33-A89A-8EDF18C20237}"/>
              </a:ext>
            </a:extLst>
          </p:cNvPr>
          <p:cNvCxnSpPr>
            <a:cxnSpLocks/>
            <a:endCxn id="80" idx="4"/>
          </p:cNvCxnSpPr>
          <p:nvPr/>
        </p:nvCxnSpPr>
        <p:spPr>
          <a:xfrm>
            <a:off x="4769852" y="3236607"/>
            <a:ext cx="1587039" cy="1737313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65CAB4F-8D1A-4680-8772-0B569E5A28BD}"/>
              </a:ext>
            </a:extLst>
          </p:cNvPr>
          <p:cNvCxnSpPr>
            <a:cxnSpLocks/>
            <a:stCxn id="80" idx="4"/>
          </p:cNvCxnSpPr>
          <p:nvPr/>
        </p:nvCxnSpPr>
        <p:spPr>
          <a:xfrm flipV="1">
            <a:off x="6356892" y="3236608"/>
            <a:ext cx="1430258" cy="1737312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368DDC4-868E-400A-AE3D-6C23E5AF148C}"/>
              </a:ext>
            </a:extLst>
          </p:cNvPr>
          <p:cNvGrpSpPr/>
          <p:nvPr/>
        </p:nvGrpSpPr>
        <p:grpSpPr>
          <a:xfrm>
            <a:off x="628650" y="1658889"/>
            <a:ext cx="1139836" cy="2004926"/>
            <a:chOff x="838200" y="1400230"/>
            <a:chExt cx="2834640" cy="4986023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4AB32233-4EA5-4663-A6C3-87BCD0AF7166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5">
                    <a:lumMod val="75000"/>
                  </a:schemeClr>
                </a:gs>
                <a:gs pos="89000">
                  <a:schemeClr val="accent5"/>
                </a:gs>
                <a:gs pos="100000">
                  <a:schemeClr val="accent5"/>
                </a:gs>
                <a:gs pos="0">
                  <a:schemeClr val="accent5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4B829F1-891F-4FFC-9D09-21827C239F45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5">
                    <a:lumMod val="75000"/>
                  </a:schemeClr>
                </a:gs>
                <a:gs pos="31000">
                  <a:schemeClr val="accent5">
                    <a:lumMod val="75000"/>
                  </a:schemeClr>
                </a:gs>
                <a:gs pos="53000">
                  <a:schemeClr val="accent5"/>
                </a:gs>
                <a:gs pos="89000">
                  <a:schemeClr val="accent5">
                    <a:lumMod val="75000"/>
                  </a:schemeClr>
                </a:gs>
                <a:gs pos="0">
                  <a:schemeClr val="accent5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0033EBC-6A6F-4821-91D0-6F2B1DD8BA7C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A08B18E-DC22-4012-98B3-CD00286BB886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52C3E2D-A212-4E96-B42B-6BE90954A787}"/>
              </a:ext>
            </a:extLst>
          </p:cNvPr>
          <p:cNvGrpSpPr/>
          <p:nvPr/>
        </p:nvGrpSpPr>
        <p:grpSpPr>
          <a:xfrm>
            <a:off x="2345049" y="3323227"/>
            <a:ext cx="1139836" cy="2004926"/>
            <a:chOff x="838200" y="1400230"/>
            <a:chExt cx="2834640" cy="4986023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DFC49F64-AE63-4B64-8FF2-B6468616B8BC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DFCBF8D-F67A-43CE-BFE3-9EA81B21631C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896D62E-F486-4FBD-9D0F-A7CF9969FF97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D2BA7AE-CE9E-4EA2-937E-3171C200449C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E28FF42-116E-4B50-A76D-DFFA149BE683}"/>
              </a:ext>
            </a:extLst>
          </p:cNvPr>
          <p:cNvGrpSpPr/>
          <p:nvPr/>
        </p:nvGrpSpPr>
        <p:grpSpPr>
          <a:xfrm>
            <a:off x="4061449" y="1658889"/>
            <a:ext cx="1139836" cy="2004926"/>
            <a:chOff x="838200" y="1400230"/>
            <a:chExt cx="2834640" cy="4986023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27DA1C57-69AF-4AEB-AECB-FAEEACDC43E1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6">
                    <a:lumMod val="75000"/>
                  </a:schemeClr>
                </a:gs>
                <a:gs pos="89000">
                  <a:schemeClr val="accent6"/>
                </a:gs>
                <a:gs pos="100000">
                  <a:schemeClr val="accent6"/>
                </a:gs>
                <a:gs pos="0">
                  <a:schemeClr val="accent6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D9561AC-E0A7-40CC-A7E8-D4F5511F1703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6">
                    <a:lumMod val="75000"/>
                  </a:schemeClr>
                </a:gs>
                <a:gs pos="31000">
                  <a:schemeClr val="accent6">
                    <a:lumMod val="75000"/>
                  </a:schemeClr>
                </a:gs>
                <a:gs pos="53000">
                  <a:schemeClr val="accent6"/>
                </a:gs>
                <a:gs pos="89000">
                  <a:schemeClr val="accent6">
                    <a:lumMod val="75000"/>
                  </a:schemeClr>
                </a:gs>
                <a:gs pos="0">
                  <a:schemeClr val="accent6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2D0CBF5-778E-4870-B72B-5E831522EE0D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B1566CB-14EE-4D9F-A1F1-7F91DE4140A5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0EBAFFA-1DBA-4DE6-8504-065DFCE0F350}"/>
              </a:ext>
            </a:extLst>
          </p:cNvPr>
          <p:cNvGrpSpPr/>
          <p:nvPr/>
        </p:nvGrpSpPr>
        <p:grpSpPr>
          <a:xfrm>
            <a:off x="5777849" y="3323227"/>
            <a:ext cx="1139836" cy="2004926"/>
            <a:chOff x="838200" y="1400230"/>
            <a:chExt cx="2834640" cy="4986023"/>
          </a:xfrm>
        </p:grpSpPr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5F02FE70-621E-4AAE-A34C-4F322C70B7CE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3">
                    <a:lumMod val="75000"/>
                  </a:schemeClr>
                </a:gs>
                <a:gs pos="89000">
                  <a:schemeClr val="accent3"/>
                </a:gs>
                <a:gs pos="100000">
                  <a:schemeClr val="accent3"/>
                </a:gs>
                <a:gs pos="0">
                  <a:schemeClr val="accent3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BC69504-272E-4092-BA7F-1C97517D539F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3">
                    <a:lumMod val="75000"/>
                  </a:schemeClr>
                </a:gs>
                <a:gs pos="31000">
                  <a:schemeClr val="accent3">
                    <a:lumMod val="75000"/>
                  </a:schemeClr>
                </a:gs>
                <a:gs pos="53000">
                  <a:schemeClr val="accent3"/>
                </a:gs>
                <a:gs pos="89000">
                  <a:schemeClr val="accent3">
                    <a:lumMod val="75000"/>
                  </a:schemeClr>
                </a:gs>
                <a:gs pos="0">
                  <a:schemeClr val="accent3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0A68211-FDBB-4A28-80BC-B3EB751F7456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4683437-F8F0-45BC-A14F-5DB04E274938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D0B14BD-E7E5-45E4-9266-5E7C5EE989E0}"/>
              </a:ext>
            </a:extLst>
          </p:cNvPr>
          <p:cNvGrpSpPr/>
          <p:nvPr/>
        </p:nvGrpSpPr>
        <p:grpSpPr>
          <a:xfrm>
            <a:off x="7494249" y="1658889"/>
            <a:ext cx="1139836" cy="2004926"/>
            <a:chOff x="838200" y="1400230"/>
            <a:chExt cx="2834640" cy="4986023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AC9E4AF0-C365-47FD-96DB-530FAE135DFA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1">
                    <a:lumMod val="75000"/>
                  </a:schemeClr>
                </a:gs>
                <a:gs pos="89000">
                  <a:schemeClr val="accent1"/>
                </a:gs>
                <a:gs pos="100000">
                  <a:schemeClr val="accent1"/>
                </a:gs>
                <a:gs pos="0">
                  <a:schemeClr val="accent1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021F66-6AA1-4100-A9D3-AF470E3867C8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1">
                    <a:lumMod val="75000"/>
                  </a:schemeClr>
                </a:gs>
                <a:gs pos="31000">
                  <a:schemeClr val="accent1">
                    <a:lumMod val="75000"/>
                  </a:schemeClr>
                </a:gs>
                <a:gs pos="53000">
                  <a:schemeClr val="accent1"/>
                </a:gs>
                <a:gs pos="89000">
                  <a:schemeClr val="accent1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26720D9-0E81-4124-82C4-7A10CB6EB93F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1949273-1E32-4AA1-847D-F10E16E5BEBC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EB3E1E8-47FB-45AA-A7C8-13663F4689EF}"/>
              </a:ext>
            </a:extLst>
          </p:cNvPr>
          <p:cNvGrpSpPr/>
          <p:nvPr/>
        </p:nvGrpSpPr>
        <p:grpSpPr>
          <a:xfrm>
            <a:off x="2671290" y="2727472"/>
            <a:ext cx="480060" cy="411480"/>
            <a:chOff x="-1261704" y="4154833"/>
            <a:chExt cx="640080" cy="548640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D522EE3-10B2-4002-8D95-05049C611FFE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700" b="1" dirty="0"/>
                <a:t>2</a:t>
              </a: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82C5FB46-8DF3-4120-B5D9-3542D922A674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E8579D6-C9D4-4FA4-9BE0-1C06993A00B8}"/>
              </a:ext>
            </a:extLst>
          </p:cNvPr>
          <p:cNvGrpSpPr/>
          <p:nvPr/>
        </p:nvGrpSpPr>
        <p:grpSpPr>
          <a:xfrm>
            <a:off x="6107737" y="2727472"/>
            <a:ext cx="480060" cy="411480"/>
            <a:chOff x="-1261704" y="4154833"/>
            <a:chExt cx="640080" cy="548640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6F88BED8-D1B5-4C74-81BD-9DF076376D67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700" b="1" dirty="0"/>
                <a:t>4</a:t>
              </a:r>
            </a:p>
          </p:txBody>
        </p:sp>
        <p:sp>
          <p:nvSpPr>
            <p:cNvPr id="117" name="Right Triangle 116">
              <a:extLst>
                <a:ext uri="{FF2B5EF4-FFF2-40B4-BE49-F238E27FC236}">
                  <a16:creationId xmlns:a16="http://schemas.microsoft.com/office/drawing/2014/main" id="{3B49EF40-3353-4ABE-976C-80246B0DAD83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F0DFBA2-54E0-4BE1-BE18-0EA5340E2B13}"/>
              </a:ext>
            </a:extLst>
          </p:cNvPr>
          <p:cNvGrpSpPr/>
          <p:nvPr/>
        </p:nvGrpSpPr>
        <p:grpSpPr>
          <a:xfrm>
            <a:off x="958537" y="3848090"/>
            <a:ext cx="480060" cy="411480"/>
            <a:chOff x="-1261704" y="4154833"/>
            <a:chExt cx="640080" cy="548640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5AEFA18-4B10-4334-B0D6-F07386AF4FCC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700" b="1" dirty="0"/>
                <a:t>1</a:t>
              </a:r>
            </a:p>
          </p:txBody>
        </p:sp>
        <p:sp>
          <p:nvSpPr>
            <p:cNvPr id="126" name="Right Triangle 125">
              <a:extLst>
                <a:ext uri="{FF2B5EF4-FFF2-40B4-BE49-F238E27FC236}">
                  <a16:creationId xmlns:a16="http://schemas.microsoft.com/office/drawing/2014/main" id="{6552DF45-202F-4582-B6F1-1AC1069F0A6B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E6299E39-B1F2-476B-B76B-25C7741015C4}"/>
              </a:ext>
            </a:extLst>
          </p:cNvPr>
          <p:cNvGrpSpPr/>
          <p:nvPr/>
        </p:nvGrpSpPr>
        <p:grpSpPr>
          <a:xfrm>
            <a:off x="4405346" y="3848090"/>
            <a:ext cx="480060" cy="411480"/>
            <a:chOff x="-1261704" y="4154833"/>
            <a:chExt cx="640080" cy="548640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96CA1F1-F011-47F1-96EE-A5322D41CA3D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700" b="1" dirty="0"/>
                <a:t>3</a:t>
              </a:r>
            </a:p>
          </p:txBody>
        </p:sp>
        <p:sp>
          <p:nvSpPr>
            <p:cNvPr id="129" name="Right Triangle 128">
              <a:extLst>
                <a:ext uri="{FF2B5EF4-FFF2-40B4-BE49-F238E27FC236}">
                  <a16:creationId xmlns:a16="http://schemas.microsoft.com/office/drawing/2014/main" id="{329A57AE-B0D8-4EB2-8F74-E36DAE35DE8E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07B7938-73B9-4920-97B5-F422680A166C}"/>
              </a:ext>
            </a:extLst>
          </p:cNvPr>
          <p:cNvGrpSpPr/>
          <p:nvPr/>
        </p:nvGrpSpPr>
        <p:grpSpPr>
          <a:xfrm>
            <a:off x="7824137" y="3848090"/>
            <a:ext cx="480060" cy="411480"/>
            <a:chOff x="-1261704" y="4154833"/>
            <a:chExt cx="640080" cy="548640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234D075-F6A0-4155-8197-482549B727FE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700" b="1" dirty="0"/>
                <a:t>5</a:t>
              </a:r>
            </a:p>
          </p:txBody>
        </p:sp>
        <p:sp>
          <p:nvSpPr>
            <p:cNvPr id="132" name="Right Triangle 131">
              <a:extLst>
                <a:ext uri="{FF2B5EF4-FFF2-40B4-BE49-F238E27FC236}">
                  <a16:creationId xmlns:a16="http://schemas.microsoft.com/office/drawing/2014/main" id="{516A15E5-F7AC-4589-AB91-295875FB5027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0305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Traffic Cones Process for PowerPoint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11CE1B0-32C4-43E8-8B03-62C8EA35CF13}"/>
              </a:ext>
            </a:extLst>
          </p:cNvPr>
          <p:cNvGrpSpPr/>
          <p:nvPr/>
        </p:nvGrpSpPr>
        <p:grpSpPr>
          <a:xfrm>
            <a:off x="402937" y="4443845"/>
            <a:ext cx="1591262" cy="1290782"/>
            <a:chOff x="332936" y="2596988"/>
            <a:chExt cx="2937088" cy="172104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A42BE74-B26A-40E0-A626-C71A70EBD88D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ECBABF9-1BD7-455E-839F-1A018436F35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95A0448-7CDD-45D9-99B1-7F5BB784BAE6}"/>
              </a:ext>
            </a:extLst>
          </p:cNvPr>
          <p:cNvGrpSpPr/>
          <p:nvPr/>
        </p:nvGrpSpPr>
        <p:grpSpPr>
          <a:xfrm>
            <a:off x="2119336" y="1252415"/>
            <a:ext cx="1591262" cy="1290782"/>
            <a:chOff x="332936" y="2596988"/>
            <a:chExt cx="2937088" cy="172104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DA7A490-04B4-4401-89CD-2A0353F27747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E605F4B-114E-4248-83E7-09FA526F95E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8062EA5-13E5-43A9-A5A1-192C143015EA}"/>
              </a:ext>
            </a:extLst>
          </p:cNvPr>
          <p:cNvGrpSpPr/>
          <p:nvPr/>
        </p:nvGrpSpPr>
        <p:grpSpPr>
          <a:xfrm>
            <a:off x="3835736" y="4443845"/>
            <a:ext cx="1591262" cy="1290782"/>
            <a:chOff x="332936" y="2596988"/>
            <a:chExt cx="2937088" cy="1721042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B1545C7-0F87-435A-8127-78BAA498E6E6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86372FC-0B53-4A50-9100-A7B5A7B0B70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9FA92103-CD4C-4605-8D61-07579F89F07D}"/>
              </a:ext>
            </a:extLst>
          </p:cNvPr>
          <p:cNvGrpSpPr/>
          <p:nvPr/>
        </p:nvGrpSpPr>
        <p:grpSpPr>
          <a:xfrm>
            <a:off x="5552136" y="1252415"/>
            <a:ext cx="1591262" cy="1290782"/>
            <a:chOff x="332936" y="2596988"/>
            <a:chExt cx="2937088" cy="1721042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BBE9DDC-F6B2-42FC-A6A8-7115357A6DF0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7D29B59-4280-4AF9-8C1E-CFC2733194E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F272C10-C6FD-4D9B-B37C-1C3BA43B8AC4}"/>
              </a:ext>
            </a:extLst>
          </p:cNvPr>
          <p:cNvGrpSpPr/>
          <p:nvPr/>
        </p:nvGrpSpPr>
        <p:grpSpPr>
          <a:xfrm>
            <a:off x="7268536" y="4443845"/>
            <a:ext cx="1591262" cy="1290782"/>
            <a:chOff x="332936" y="2596988"/>
            <a:chExt cx="2937088" cy="1721042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946E15F-9FC7-4C72-9034-F23CEB62335F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9281137-ED83-40BC-90D5-90B3BE61209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CDF7551-18FE-45EB-927B-C54651B5F33E}"/>
              </a:ext>
            </a:extLst>
          </p:cNvPr>
          <p:cNvCxnSpPr>
            <a:cxnSpLocks/>
            <a:endCxn id="40" idx="4"/>
          </p:cNvCxnSpPr>
          <p:nvPr/>
        </p:nvCxnSpPr>
        <p:spPr>
          <a:xfrm>
            <a:off x="1398086" y="3236607"/>
            <a:ext cx="1526006" cy="1737313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D1F84D3-8906-45DB-8B1A-67A79DE57F4C}"/>
              </a:ext>
            </a:extLst>
          </p:cNvPr>
          <p:cNvCxnSpPr>
            <a:cxnSpLocks/>
            <a:stCxn id="40" idx="4"/>
          </p:cNvCxnSpPr>
          <p:nvPr/>
        </p:nvCxnSpPr>
        <p:spPr>
          <a:xfrm flipV="1">
            <a:off x="2924092" y="3250100"/>
            <a:ext cx="1554785" cy="1723820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10187C-E411-4C33-A89A-8EDF18C20237}"/>
              </a:ext>
            </a:extLst>
          </p:cNvPr>
          <p:cNvCxnSpPr>
            <a:cxnSpLocks/>
            <a:endCxn id="80" idx="4"/>
          </p:cNvCxnSpPr>
          <p:nvPr/>
        </p:nvCxnSpPr>
        <p:spPr>
          <a:xfrm>
            <a:off x="4769852" y="3236607"/>
            <a:ext cx="1587039" cy="1737313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65CAB4F-8D1A-4680-8772-0B569E5A28BD}"/>
              </a:ext>
            </a:extLst>
          </p:cNvPr>
          <p:cNvCxnSpPr>
            <a:cxnSpLocks/>
            <a:stCxn id="80" idx="4"/>
          </p:cNvCxnSpPr>
          <p:nvPr/>
        </p:nvCxnSpPr>
        <p:spPr>
          <a:xfrm flipV="1">
            <a:off x="6356892" y="3236608"/>
            <a:ext cx="1430258" cy="1737312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368DDC4-868E-400A-AE3D-6C23E5AF148C}"/>
              </a:ext>
            </a:extLst>
          </p:cNvPr>
          <p:cNvGrpSpPr/>
          <p:nvPr/>
        </p:nvGrpSpPr>
        <p:grpSpPr>
          <a:xfrm>
            <a:off x="628650" y="1658889"/>
            <a:ext cx="1139836" cy="2004926"/>
            <a:chOff x="838200" y="1400230"/>
            <a:chExt cx="2834640" cy="4986023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4AB32233-4EA5-4663-A6C3-87BCD0AF7166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5">
                    <a:lumMod val="75000"/>
                  </a:schemeClr>
                </a:gs>
                <a:gs pos="89000">
                  <a:schemeClr val="accent5"/>
                </a:gs>
                <a:gs pos="100000">
                  <a:schemeClr val="accent5"/>
                </a:gs>
                <a:gs pos="0">
                  <a:schemeClr val="accent5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4B829F1-891F-4FFC-9D09-21827C239F45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5">
                    <a:lumMod val="75000"/>
                  </a:schemeClr>
                </a:gs>
                <a:gs pos="31000">
                  <a:schemeClr val="accent5">
                    <a:lumMod val="75000"/>
                  </a:schemeClr>
                </a:gs>
                <a:gs pos="53000">
                  <a:schemeClr val="accent5"/>
                </a:gs>
                <a:gs pos="89000">
                  <a:schemeClr val="accent5">
                    <a:lumMod val="75000"/>
                  </a:schemeClr>
                </a:gs>
                <a:gs pos="0">
                  <a:schemeClr val="accent5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0033EBC-6A6F-4821-91D0-6F2B1DD8BA7C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A08B18E-DC22-4012-98B3-CD00286BB886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52C3E2D-A212-4E96-B42B-6BE90954A787}"/>
              </a:ext>
            </a:extLst>
          </p:cNvPr>
          <p:cNvGrpSpPr/>
          <p:nvPr/>
        </p:nvGrpSpPr>
        <p:grpSpPr>
          <a:xfrm>
            <a:off x="2345049" y="3323227"/>
            <a:ext cx="1139836" cy="2004926"/>
            <a:chOff x="838200" y="1400230"/>
            <a:chExt cx="2834640" cy="4986023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DFC49F64-AE63-4B64-8FF2-B6468616B8BC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DFCBF8D-F67A-43CE-BFE3-9EA81B21631C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896D62E-F486-4FBD-9D0F-A7CF9969FF97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D2BA7AE-CE9E-4EA2-937E-3171C200449C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E28FF42-116E-4B50-A76D-DFFA149BE683}"/>
              </a:ext>
            </a:extLst>
          </p:cNvPr>
          <p:cNvGrpSpPr/>
          <p:nvPr/>
        </p:nvGrpSpPr>
        <p:grpSpPr>
          <a:xfrm>
            <a:off x="4061449" y="1658889"/>
            <a:ext cx="1139836" cy="2004926"/>
            <a:chOff x="838200" y="1400230"/>
            <a:chExt cx="2834640" cy="4986023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27DA1C57-69AF-4AEB-AECB-FAEEACDC43E1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6">
                    <a:lumMod val="75000"/>
                  </a:schemeClr>
                </a:gs>
                <a:gs pos="89000">
                  <a:schemeClr val="accent6"/>
                </a:gs>
                <a:gs pos="100000">
                  <a:schemeClr val="accent6"/>
                </a:gs>
                <a:gs pos="0">
                  <a:schemeClr val="accent6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D9561AC-E0A7-40CC-A7E8-D4F5511F1703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6">
                    <a:lumMod val="75000"/>
                  </a:schemeClr>
                </a:gs>
                <a:gs pos="31000">
                  <a:schemeClr val="accent6">
                    <a:lumMod val="75000"/>
                  </a:schemeClr>
                </a:gs>
                <a:gs pos="53000">
                  <a:schemeClr val="accent6"/>
                </a:gs>
                <a:gs pos="89000">
                  <a:schemeClr val="accent6">
                    <a:lumMod val="75000"/>
                  </a:schemeClr>
                </a:gs>
                <a:gs pos="0">
                  <a:schemeClr val="accent6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2D0CBF5-778E-4870-B72B-5E831522EE0D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B1566CB-14EE-4D9F-A1F1-7F91DE4140A5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0EBAFFA-1DBA-4DE6-8504-065DFCE0F350}"/>
              </a:ext>
            </a:extLst>
          </p:cNvPr>
          <p:cNvGrpSpPr/>
          <p:nvPr/>
        </p:nvGrpSpPr>
        <p:grpSpPr>
          <a:xfrm>
            <a:off x="5777849" y="3323227"/>
            <a:ext cx="1139836" cy="2004926"/>
            <a:chOff x="838200" y="1400230"/>
            <a:chExt cx="2834640" cy="4986023"/>
          </a:xfrm>
        </p:grpSpPr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5F02FE70-621E-4AAE-A34C-4F322C70B7CE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3">
                    <a:lumMod val="75000"/>
                  </a:schemeClr>
                </a:gs>
                <a:gs pos="89000">
                  <a:schemeClr val="accent3"/>
                </a:gs>
                <a:gs pos="100000">
                  <a:schemeClr val="accent3"/>
                </a:gs>
                <a:gs pos="0">
                  <a:schemeClr val="accent3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BC69504-272E-4092-BA7F-1C97517D539F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3">
                    <a:lumMod val="75000"/>
                  </a:schemeClr>
                </a:gs>
                <a:gs pos="31000">
                  <a:schemeClr val="accent3">
                    <a:lumMod val="75000"/>
                  </a:schemeClr>
                </a:gs>
                <a:gs pos="53000">
                  <a:schemeClr val="accent3"/>
                </a:gs>
                <a:gs pos="89000">
                  <a:schemeClr val="accent3">
                    <a:lumMod val="75000"/>
                  </a:schemeClr>
                </a:gs>
                <a:gs pos="0">
                  <a:schemeClr val="accent3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0A68211-FDBB-4A28-80BC-B3EB751F7456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4683437-F8F0-45BC-A14F-5DB04E274938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D0B14BD-E7E5-45E4-9266-5E7C5EE989E0}"/>
              </a:ext>
            </a:extLst>
          </p:cNvPr>
          <p:cNvGrpSpPr/>
          <p:nvPr/>
        </p:nvGrpSpPr>
        <p:grpSpPr>
          <a:xfrm>
            <a:off x="7494249" y="1658889"/>
            <a:ext cx="1139836" cy="2004926"/>
            <a:chOff x="838200" y="1400230"/>
            <a:chExt cx="2834640" cy="4986023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AC9E4AF0-C365-47FD-96DB-530FAE135DFA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chemeClr val="accent1">
                    <a:lumMod val="75000"/>
                  </a:schemeClr>
                </a:gs>
                <a:gs pos="89000">
                  <a:schemeClr val="accent1"/>
                </a:gs>
                <a:gs pos="100000">
                  <a:schemeClr val="accent1"/>
                </a:gs>
                <a:gs pos="0">
                  <a:schemeClr val="accent1">
                    <a:lumMod val="75000"/>
                  </a:schemeClr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021F66-6AA1-4100-A9D3-AF470E3867C8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chemeClr val="accent1">
                    <a:lumMod val="75000"/>
                  </a:schemeClr>
                </a:gs>
                <a:gs pos="31000">
                  <a:schemeClr val="accent1">
                    <a:lumMod val="75000"/>
                  </a:schemeClr>
                </a:gs>
                <a:gs pos="53000">
                  <a:schemeClr val="accent1"/>
                </a:gs>
                <a:gs pos="89000">
                  <a:schemeClr val="accent1">
                    <a:lumMod val="75000"/>
                  </a:schemeClr>
                </a:gs>
                <a:gs pos="0">
                  <a:schemeClr val="accent1">
                    <a:lumMod val="75000"/>
                  </a:schemeClr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26720D9-0E81-4124-82C4-7A10CB6EB93F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1949273-1E32-4AA1-847D-F10E16E5BEBC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EB3E1E8-47FB-45AA-A7C8-13663F4689EF}"/>
              </a:ext>
            </a:extLst>
          </p:cNvPr>
          <p:cNvGrpSpPr/>
          <p:nvPr/>
        </p:nvGrpSpPr>
        <p:grpSpPr>
          <a:xfrm>
            <a:off x="2671290" y="2727472"/>
            <a:ext cx="480060" cy="411480"/>
            <a:chOff x="-1261704" y="4154833"/>
            <a:chExt cx="640080" cy="548640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D522EE3-10B2-4002-8D95-05049C611FFE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700" b="1" dirty="0"/>
                <a:t>2</a:t>
              </a: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82C5FB46-8DF3-4120-B5D9-3542D922A674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2E8579D6-C9D4-4FA4-9BE0-1C06993A00B8}"/>
              </a:ext>
            </a:extLst>
          </p:cNvPr>
          <p:cNvGrpSpPr/>
          <p:nvPr/>
        </p:nvGrpSpPr>
        <p:grpSpPr>
          <a:xfrm>
            <a:off x="6107737" y="2727472"/>
            <a:ext cx="480060" cy="411480"/>
            <a:chOff x="-1261704" y="4154833"/>
            <a:chExt cx="640080" cy="548640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6F88BED8-D1B5-4C74-81BD-9DF076376D67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700" b="1" dirty="0"/>
                <a:t>4</a:t>
              </a:r>
            </a:p>
          </p:txBody>
        </p:sp>
        <p:sp>
          <p:nvSpPr>
            <p:cNvPr id="117" name="Right Triangle 116">
              <a:extLst>
                <a:ext uri="{FF2B5EF4-FFF2-40B4-BE49-F238E27FC236}">
                  <a16:creationId xmlns:a16="http://schemas.microsoft.com/office/drawing/2014/main" id="{3B49EF40-3353-4ABE-976C-80246B0DAD83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F0DFBA2-54E0-4BE1-BE18-0EA5340E2B13}"/>
              </a:ext>
            </a:extLst>
          </p:cNvPr>
          <p:cNvGrpSpPr/>
          <p:nvPr/>
        </p:nvGrpSpPr>
        <p:grpSpPr>
          <a:xfrm>
            <a:off x="958537" y="3848090"/>
            <a:ext cx="480060" cy="411480"/>
            <a:chOff x="-1261704" y="4154833"/>
            <a:chExt cx="640080" cy="548640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5AEFA18-4B10-4334-B0D6-F07386AF4FCC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700" b="1" dirty="0"/>
                <a:t>1</a:t>
              </a:r>
            </a:p>
          </p:txBody>
        </p:sp>
        <p:sp>
          <p:nvSpPr>
            <p:cNvPr id="126" name="Right Triangle 125">
              <a:extLst>
                <a:ext uri="{FF2B5EF4-FFF2-40B4-BE49-F238E27FC236}">
                  <a16:creationId xmlns:a16="http://schemas.microsoft.com/office/drawing/2014/main" id="{6552DF45-202F-4582-B6F1-1AC1069F0A6B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E6299E39-B1F2-476B-B76B-25C7741015C4}"/>
              </a:ext>
            </a:extLst>
          </p:cNvPr>
          <p:cNvGrpSpPr/>
          <p:nvPr/>
        </p:nvGrpSpPr>
        <p:grpSpPr>
          <a:xfrm>
            <a:off x="4405346" y="3848090"/>
            <a:ext cx="480060" cy="411480"/>
            <a:chOff x="-1261704" y="4154833"/>
            <a:chExt cx="640080" cy="548640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096CA1F1-F011-47F1-96EE-A5322D41CA3D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700" b="1" dirty="0"/>
                <a:t>3</a:t>
              </a:r>
            </a:p>
          </p:txBody>
        </p:sp>
        <p:sp>
          <p:nvSpPr>
            <p:cNvPr id="129" name="Right Triangle 128">
              <a:extLst>
                <a:ext uri="{FF2B5EF4-FFF2-40B4-BE49-F238E27FC236}">
                  <a16:creationId xmlns:a16="http://schemas.microsoft.com/office/drawing/2014/main" id="{329A57AE-B0D8-4EB2-8F74-E36DAE35DE8E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07B7938-73B9-4920-97B5-F422680A166C}"/>
              </a:ext>
            </a:extLst>
          </p:cNvPr>
          <p:cNvGrpSpPr/>
          <p:nvPr/>
        </p:nvGrpSpPr>
        <p:grpSpPr>
          <a:xfrm>
            <a:off x="7824137" y="3848090"/>
            <a:ext cx="480060" cy="411480"/>
            <a:chOff x="-1261704" y="4154833"/>
            <a:chExt cx="640080" cy="548640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234D075-F6A0-4155-8197-482549B727FE}"/>
                </a:ext>
              </a:extLst>
            </p:cNvPr>
            <p:cNvSpPr txBox="1"/>
            <p:nvPr/>
          </p:nvSpPr>
          <p:spPr>
            <a:xfrm>
              <a:off x="-1261704" y="4154833"/>
              <a:ext cx="640080" cy="54864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700" b="1" dirty="0"/>
                <a:t>5</a:t>
              </a:r>
            </a:p>
          </p:txBody>
        </p:sp>
        <p:sp>
          <p:nvSpPr>
            <p:cNvPr id="132" name="Right Triangle 131">
              <a:extLst>
                <a:ext uri="{FF2B5EF4-FFF2-40B4-BE49-F238E27FC236}">
                  <a16:creationId xmlns:a16="http://schemas.microsoft.com/office/drawing/2014/main" id="{516A15E5-F7AC-4589-AB91-295875FB5027}"/>
                </a:ext>
              </a:extLst>
            </p:cNvPr>
            <p:cNvSpPr/>
            <p:nvPr/>
          </p:nvSpPr>
          <p:spPr>
            <a:xfrm flipH="1">
              <a:off x="-1261704" y="4154833"/>
              <a:ext cx="640080" cy="548640"/>
            </a:xfrm>
            <a:prstGeom prst="rtTriangle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20213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446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Traffic Cones Process for PowerPoint</vt:lpstr>
      <vt:lpstr>Traffic Cones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Cones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2019-02-15T04:20:05Z</dcterms:modified>
  <cp:category>Charts &amp; Diagrams</cp:category>
</cp:coreProperties>
</file>