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1380" y="9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318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90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CDF7551-18FE-45EB-927B-C54651B5F33E}"/>
              </a:ext>
            </a:extLst>
          </p:cNvPr>
          <p:cNvCxnSpPr>
            <a:cxnSpLocks/>
            <a:endCxn id="40" idx="4"/>
          </p:cNvCxnSpPr>
          <p:nvPr/>
        </p:nvCxnSpPr>
        <p:spPr>
          <a:xfrm>
            <a:off x="1864115" y="3263900"/>
            <a:ext cx="2034674" cy="2316417"/>
          </a:xfrm>
          <a:prstGeom prst="line">
            <a:avLst/>
          </a:prstGeom>
          <a:ln w="57150"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D1F84D3-8906-45DB-8B1A-67A79DE57F4C}"/>
              </a:ext>
            </a:extLst>
          </p:cNvPr>
          <p:cNvCxnSpPr>
            <a:cxnSpLocks/>
            <a:stCxn id="40" idx="4"/>
          </p:cNvCxnSpPr>
          <p:nvPr/>
        </p:nvCxnSpPr>
        <p:spPr>
          <a:xfrm flipV="1">
            <a:off x="3898789" y="3281891"/>
            <a:ext cx="2073046" cy="2298426"/>
          </a:xfrm>
          <a:prstGeom prst="line">
            <a:avLst/>
          </a:prstGeom>
          <a:ln w="57150"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F10187C-E411-4C33-A89A-8EDF18C20237}"/>
              </a:ext>
            </a:extLst>
          </p:cNvPr>
          <p:cNvCxnSpPr>
            <a:cxnSpLocks/>
            <a:endCxn id="80" idx="4"/>
          </p:cNvCxnSpPr>
          <p:nvPr/>
        </p:nvCxnSpPr>
        <p:spPr>
          <a:xfrm>
            <a:off x="6359803" y="3263900"/>
            <a:ext cx="2116052" cy="2316417"/>
          </a:xfrm>
          <a:prstGeom prst="line">
            <a:avLst/>
          </a:prstGeom>
          <a:ln w="57150"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65CAB4F-8D1A-4680-8772-0B569E5A28BD}"/>
              </a:ext>
            </a:extLst>
          </p:cNvPr>
          <p:cNvCxnSpPr>
            <a:cxnSpLocks/>
            <a:stCxn id="80" idx="4"/>
          </p:cNvCxnSpPr>
          <p:nvPr/>
        </p:nvCxnSpPr>
        <p:spPr>
          <a:xfrm flipV="1">
            <a:off x="8475855" y="3263901"/>
            <a:ext cx="1907011" cy="2316416"/>
          </a:xfrm>
          <a:prstGeom prst="line">
            <a:avLst/>
          </a:prstGeom>
          <a:ln w="57150"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Traffic Cones Process for PowerPoint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368DDC4-868E-400A-AE3D-6C23E5AF148C}"/>
              </a:ext>
            </a:extLst>
          </p:cNvPr>
          <p:cNvGrpSpPr/>
          <p:nvPr/>
        </p:nvGrpSpPr>
        <p:grpSpPr>
          <a:xfrm>
            <a:off x="838199" y="1160275"/>
            <a:ext cx="1519781" cy="2673235"/>
            <a:chOff x="838200" y="1400230"/>
            <a:chExt cx="2834640" cy="4986023"/>
          </a:xfrm>
        </p:grpSpPr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4AB32233-4EA5-4663-A6C3-87BCD0AF7166}"/>
                </a:ext>
              </a:extLst>
            </p:cNvPr>
            <p:cNvSpPr/>
            <p:nvPr/>
          </p:nvSpPr>
          <p:spPr>
            <a:xfrm>
              <a:off x="838200" y="3835077"/>
              <a:ext cx="2834640" cy="2551176"/>
            </a:xfrm>
            <a:prstGeom prst="roundRect">
              <a:avLst>
                <a:gd name="adj" fmla="val 8702"/>
              </a:avLst>
            </a:prstGeom>
            <a:gradFill flip="none" rotWithShape="1">
              <a:gsLst>
                <a:gs pos="42000">
                  <a:schemeClr val="accent5">
                    <a:lumMod val="75000"/>
                  </a:schemeClr>
                </a:gs>
                <a:gs pos="89000">
                  <a:schemeClr val="accent5"/>
                </a:gs>
                <a:gs pos="100000">
                  <a:schemeClr val="accent5"/>
                </a:gs>
                <a:gs pos="0">
                  <a:schemeClr val="accent5">
                    <a:lumMod val="75000"/>
                  </a:schemeClr>
                </a:gs>
              </a:gsLst>
              <a:lin ang="6600000" scaled="0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isometricOffAxis1Top">
                <a:rot lat="19308370" lon="17994607" rev="3982837"/>
              </a:camera>
              <a:lightRig rig="soft" dir="t"/>
            </a:scene3d>
            <a:sp3d extrusionH="152400" prstMaterial="matte">
              <a:bevelT w="57150" h="44450"/>
              <a:bevelB w="0" h="0"/>
            </a:sp3d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84B829F1-891F-4FFC-9D09-21827C239F45}"/>
                </a:ext>
              </a:extLst>
            </p:cNvPr>
            <p:cNvSpPr/>
            <p:nvPr/>
          </p:nvSpPr>
          <p:spPr>
            <a:xfrm>
              <a:off x="984636" y="1400230"/>
              <a:ext cx="2587154" cy="4105088"/>
            </a:xfrm>
            <a:custGeom>
              <a:avLst/>
              <a:gdLst>
                <a:gd name="connsiteX0" fmla="*/ 1327010 w 2587154"/>
                <a:gd name="connsiteY0" fmla="*/ 1244 h 4105088"/>
                <a:gd name="connsiteX1" fmla="*/ 1534927 w 2587154"/>
                <a:gd name="connsiteY1" fmla="*/ 99394 h 4105088"/>
                <a:gd name="connsiteX2" fmla="*/ 2580699 w 2587154"/>
                <a:gd name="connsiteY2" fmla="*/ 3553705 h 4105088"/>
                <a:gd name="connsiteX3" fmla="*/ 2587154 w 2587154"/>
                <a:gd name="connsiteY3" fmla="*/ 3579715 h 4105088"/>
                <a:gd name="connsiteX4" fmla="*/ 1293577 w 2587154"/>
                <a:gd name="connsiteY4" fmla="*/ 4105088 h 4105088"/>
                <a:gd name="connsiteX5" fmla="*/ 0 w 2587154"/>
                <a:gd name="connsiteY5" fmla="*/ 3579715 h 4105088"/>
                <a:gd name="connsiteX6" fmla="*/ 1049578 w 2587154"/>
                <a:gd name="connsiteY6" fmla="*/ 99394 h 4105088"/>
                <a:gd name="connsiteX7" fmla="*/ 1327010 w 2587154"/>
                <a:gd name="connsiteY7" fmla="*/ 1244 h 410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7154" h="4105088">
                  <a:moveTo>
                    <a:pt x="1327010" y="1244"/>
                  </a:moveTo>
                  <a:cubicBezTo>
                    <a:pt x="1399771" y="7264"/>
                    <a:pt x="1474259" y="35740"/>
                    <a:pt x="1534927" y="99394"/>
                  </a:cubicBezTo>
                  <a:cubicBezTo>
                    <a:pt x="1531029" y="94406"/>
                    <a:pt x="2405328" y="2973651"/>
                    <a:pt x="2580699" y="3553705"/>
                  </a:cubicBezTo>
                  <a:cubicBezTo>
                    <a:pt x="2586606" y="3561925"/>
                    <a:pt x="2587154" y="3570795"/>
                    <a:pt x="2587154" y="3579715"/>
                  </a:cubicBezTo>
                  <a:cubicBezTo>
                    <a:pt x="2587154" y="3869870"/>
                    <a:pt x="2008000" y="4105088"/>
                    <a:pt x="1293577" y="4105088"/>
                  </a:cubicBezTo>
                  <a:cubicBezTo>
                    <a:pt x="579154" y="4105088"/>
                    <a:pt x="0" y="3869870"/>
                    <a:pt x="0" y="3579715"/>
                  </a:cubicBezTo>
                  <a:lnTo>
                    <a:pt x="1049578" y="99394"/>
                  </a:lnTo>
                  <a:cubicBezTo>
                    <a:pt x="1089272" y="43557"/>
                    <a:pt x="1205742" y="-8790"/>
                    <a:pt x="1327010" y="1244"/>
                  </a:cubicBezTo>
                  <a:close/>
                </a:path>
              </a:pathLst>
            </a:custGeom>
            <a:gradFill flip="none" rotWithShape="1">
              <a:gsLst>
                <a:gs pos="70000">
                  <a:schemeClr val="accent5">
                    <a:lumMod val="75000"/>
                  </a:schemeClr>
                </a:gs>
                <a:gs pos="31000">
                  <a:schemeClr val="accent5">
                    <a:lumMod val="75000"/>
                  </a:schemeClr>
                </a:gs>
                <a:gs pos="53000">
                  <a:schemeClr val="accent5"/>
                </a:gs>
                <a:gs pos="89000">
                  <a:schemeClr val="accent5">
                    <a:lumMod val="75000"/>
                  </a:schemeClr>
                </a:gs>
                <a:gs pos="0">
                  <a:schemeClr val="accent5">
                    <a:lumMod val="75000"/>
                  </a:schemeClr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E0033EBC-6A6F-4821-91D0-6F2B1DD8BA7C}"/>
                </a:ext>
              </a:extLst>
            </p:cNvPr>
            <p:cNvSpPr/>
            <p:nvPr/>
          </p:nvSpPr>
          <p:spPr>
            <a:xfrm>
              <a:off x="1566610" y="2318111"/>
              <a:ext cx="1421727" cy="835168"/>
            </a:xfrm>
            <a:custGeom>
              <a:avLst/>
              <a:gdLst>
                <a:gd name="connsiteX0" fmla="*/ 220769 w 1421727"/>
                <a:gd name="connsiteY0" fmla="*/ 0 h 835168"/>
                <a:gd name="connsiteX1" fmla="*/ 269287 w 1421727"/>
                <a:gd name="connsiteY1" fmla="*/ 14659 h 835168"/>
                <a:gd name="connsiteX2" fmla="*/ 711602 w 1421727"/>
                <a:gd name="connsiteY2" fmla="*/ 69862 h 835168"/>
                <a:gd name="connsiteX3" fmla="*/ 1153917 w 1421727"/>
                <a:gd name="connsiteY3" fmla="*/ 14659 h 835168"/>
                <a:gd name="connsiteX4" fmla="*/ 1199972 w 1421727"/>
                <a:gd name="connsiteY4" fmla="*/ 744 h 835168"/>
                <a:gd name="connsiteX5" fmla="*/ 1235888 w 1421727"/>
                <a:gd name="connsiteY5" fmla="*/ 119343 h 835168"/>
                <a:gd name="connsiteX6" fmla="*/ 1408613 w 1421727"/>
                <a:gd name="connsiteY6" fmla="*/ 689278 h 835168"/>
                <a:gd name="connsiteX7" fmla="*/ 1421727 w 1421727"/>
                <a:gd name="connsiteY7" fmla="*/ 732530 h 835168"/>
                <a:gd name="connsiteX8" fmla="*/ 1381497 w 1421727"/>
                <a:gd name="connsiteY8" fmla="*/ 745558 h 835168"/>
                <a:gd name="connsiteX9" fmla="*/ 711603 w 1421727"/>
                <a:gd name="connsiteY9" fmla="*/ 835168 h 835168"/>
                <a:gd name="connsiteX10" fmla="*/ 41709 w 1421727"/>
                <a:gd name="connsiteY10" fmla="*/ 745558 h 835168"/>
                <a:gd name="connsiteX11" fmla="*/ 0 w 1421727"/>
                <a:gd name="connsiteY11" fmla="*/ 732051 h 835168"/>
                <a:gd name="connsiteX12" fmla="*/ 220769 w 1421727"/>
                <a:gd name="connsiteY12" fmla="*/ 0 h 8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1727" h="835168">
                  <a:moveTo>
                    <a:pt x="220769" y="0"/>
                  </a:moveTo>
                  <a:lnTo>
                    <a:pt x="269287" y="14659"/>
                  </a:lnTo>
                  <a:cubicBezTo>
                    <a:pt x="409014" y="50535"/>
                    <a:pt x="557574" y="69862"/>
                    <a:pt x="711602" y="69862"/>
                  </a:cubicBezTo>
                  <a:cubicBezTo>
                    <a:pt x="865630" y="69862"/>
                    <a:pt x="1014190" y="50535"/>
                    <a:pt x="1153917" y="14659"/>
                  </a:cubicBezTo>
                  <a:lnTo>
                    <a:pt x="1199972" y="744"/>
                  </a:lnTo>
                  <a:lnTo>
                    <a:pt x="1235888" y="119343"/>
                  </a:lnTo>
                  <a:cubicBezTo>
                    <a:pt x="1290009" y="298001"/>
                    <a:pt x="1348611" y="491354"/>
                    <a:pt x="1408613" y="689278"/>
                  </a:cubicBezTo>
                  <a:lnTo>
                    <a:pt x="1421727" y="732530"/>
                  </a:lnTo>
                  <a:lnTo>
                    <a:pt x="1381497" y="745558"/>
                  </a:lnTo>
                  <a:cubicBezTo>
                    <a:pt x="1169878" y="803795"/>
                    <a:pt x="944881" y="835168"/>
                    <a:pt x="711603" y="835168"/>
                  </a:cubicBezTo>
                  <a:cubicBezTo>
                    <a:pt x="478325" y="835168"/>
                    <a:pt x="253329" y="803795"/>
                    <a:pt x="41709" y="745558"/>
                  </a:cubicBezTo>
                  <a:lnTo>
                    <a:pt x="0" y="732051"/>
                  </a:lnTo>
                  <a:lnTo>
                    <a:pt x="220769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A08B18E-DC22-4012-98B3-CD00286BB886}"/>
                </a:ext>
              </a:extLst>
            </p:cNvPr>
            <p:cNvSpPr/>
            <p:nvPr/>
          </p:nvSpPr>
          <p:spPr>
            <a:xfrm>
              <a:off x="1142781" y="3730844"/>
              <a:ext cx="2276998" cy="900252"/>
            </a:xfrm>
            <a:custGeom>
              <a:avLst/>
              <a:gdLst>
                <a:gd name="connsiteX0" fmla="*/ 218553 w 2276998"/>
                <a:gd name="connsiteY0" fmla="*/ 0 h 900252"/>
                <a:gd name="connsiteX1" fmla="*/ 354010 w 2276998"/>
                <a:gd name="connsiteY1" fmla="*/ 38453 h 900252"/>
                <a:gd name="connsiteX2" fmla="*/ 1165066 w 2276998"/>
                <a:gd name="connsiteY2" fmla="*/ 134946 h 900252"/>
                <a:gd name="connsiteX3" fmla="*/ 1976122 w 2276998"/>
                <a:gd name="connsiteY3" fmla="*/ 38453 h 900252"/>
                <a:gd name="connsiteX4" fmla="*/ 2056548 w 2276998"/>
                <a:gd name="connsiteY4" fmla="*/ 15622 h 900252"/>
                <a:gd name="connsiteX5" fmla="*/ 2101510 w 2276998"/>
                <a:gd name="connsiteY5" fmla="*/ 163885 h 900252"/>
                <a:gd name="connsiteX6" fmla="*/ 2260589 w 2276998"/>
                <a:gd name="connsiteY6" fmla="*/ 688486 h 900252"/>
                <a:gd name="connsiteX7" fmla="*/ 2276998 w 2276998"/>
                <a:gd name="connsiteY7" fmla="*/ 742611 h 900252"/>
                <a:gd name="connsiteX8" fmla="*/ 2274013 w 2276998"/>
                <a:gd name="connsiteY8" fmla="*/ 743617 h 900252"/>
                <a:gd name="connsiteX9" fmla="*/ 1165066 w 2276998"/>
                <a:gd name="connsiteY9" fmla="*/ 900252 h 900252"/>
                <a:gd name="connsiteX10" fmla="*/ 56119 w 2276998"/>
                <a:gd name="connsiteY10" fmla="*/ 743617 h 900252"/>
                <a:gd name="connsiteX11" fmla="*/ 0 w 2276998"/>
                <a:gd name="connsiteY11" fmla="*/ 724704 h 900252"/>
                <a:gd name="connsiteX12" fmla="*/ 218553 w 2276998"/>
                <a:gd name="connsiteY12" fmla="*/ 0 h 900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6998" h="900252">
                  <a:moveTo>
                    <a:pt x="218553" y="0"/>
                  </a:moveTo>
                  <a:lnTo>
                    <a:pt x="354010" y="38453"/>
                  </a:lnTo>
                  <a:cubicBezTo>
                    <a:pt x="603297" y="100587"/>
                    <a:pt x="877372" y="134946"/>
                    <a:pt x="1165066" y="134946"/>
                  </a:cubicBezTo>
                  <a:cubicBezTo>
                    <a:pt x="1452760" y="134946"/>
                    <a:pt x="1726836" y="100587"/>
                    <a:pt x="1976122" y="38453"/>
                  </a:cubicBezTo>
                  <a:lnTo>
                    <a:pt x="2056548" y="15622"/>
                  </a:lnTo>
                  <a:lnTo>
                    <a:pt x="2101510" y="163885"/>
                  </a:lnTo>
                  <a:cubicBezTo>
                    <a:pt x="2158783" y="352742"/>
                    <a:pt x="2212836" y="530984"/>
                    <a:pt x="2260589" y="688486"/>
                  </a:cubicBezTo>
                  <a:lnTo>
                    <a:pt x="2276998" y="742611"/>
                  </a:lnTo>
                  <a:lnTo>
                    <a:pt x="2274013" y="743617"/>
                  </a:lnTo>
                  <a:cubicBezTo>
                    <a:pt x="1933167" y="844478"/>
                    <a:pt x="1558427" y="900252"/>
                    <a:pt x="1165066" y="900252"/>
                  </a:cubicBezTo>
                  <a:cubicBezTo>
                    <a:pt x="771706" y="900252"/>
                    <a:pt x="396965" y="844478"/>
                    <a:pt x="56119" y="743617"/>
                  </a:cubicBezTo>
                  <a:lnTo>
                    <a:pt x="0" y="724704"/>
                  </a:lnTo>
                  <a:lnTo>
                    <a:pt x="218553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52C3E2D-A212-4E96-B42B-6BE90954A787}"/>
              </a:ext>
            </a:extLst>
          </p:cNvPr>
          <p:cNvGrpSpPr/>
          <p:nvPr/>
        </p:nvGrpSpPr>
        <p:grpSpPr>
          <a:xfrm>
            <a:off x="3126732" y="3379392"/>
            <a:ext cx="1519781" cy="2673235"/>
            <a:chOff x="838200" y="1400230"/>
            <a:chExt cx="2834640" cy="4986023"/>
          </a:xfrm>
        </p:grpSpPr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DFC49F64-AE63-4B64-8FF2-B6468616B8BC}"/>
                </a:ext>
              </a:extLst>
            </p:cNvPr>
            <p:cNvSpPr/>
            <p:nvPr/>
          </p:nvSpPr>
          <p:spPr>
            <a:xfrm>
              <a:off x="838200" y="3835077"/>
              <a:ext cx="2834640" cy="2551176"/>
            </a:xfrm>
            <a:prstGeom prst="roundRect">
              <a:avLst>
                <a:gd name="adj" fmla="val 8702"/>
              </a:avLst>
            </a:prstGeom>
            <a:gradFill flip="none" rotWithShape="1">
              <a:gsLst>
                <a:gs pos="42000">
                  <a:srgbClr val="FF7711"/>
                </a:gs>
                <a:gs pos="89000">
                  <a:srgbClr val="FFAA01"/>
                </a:gs>
                <a:gs pos="100000">
                  <a:srgbClr val="FECE02"/>
                </a:gs>
                <a:gs pos="0">
                  <a:srgbClr val="C73E01"/>
                </a:gs>
              </a:gsLst>
              <a:lin ang="6600000" scaled="0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isometricOffAxis1Top">
                <a:rot lat="19308370" lon="17994607" rev="3982837"/>
              </a:camera>
              <a:lightRig rig="soft" dir="t"/>
            </a:scene3d>
            <a:sp3d extrusionH="152400" prstMaterial="matte">
              <a:bevelT w="57150" h="44450"/>
              <a:bevelB w="0" h="0"/>
            </a:sp3d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7DFCBF8D-F67A-43CE-BFE3-9EA81B21631C}"/>
                </a:ext>
              </a:extLst>
            </p:cNvPr>
            <p:cNvSpPr/>
            <p:nvPr/>
          </p:nvSpPr>
          <p:spPr>
            <a:xfrm>
              <a:off x="984636" y="1400230"/>
              <a:ext cx="2587154" cy="4105088"/>
            </a:xfrm>
            <a:custGeom>
              <a:avLst/>
              <a:gdLst>
                <a:gd name="connsiteX0" fmla="*/ 1327010 w 2587154"/>
                <a:gd name="connsiteY0" fmla="*/ 1244 h 4105088"/>
                <a:gd name="connsiteX1" fmla="*/ 1534927 w 2587154"/>
                <a:gd name="connsiteY1" fmla="*/ 99394 h 4105088"/>
                <a:gd name="connsiteX2" fmla="*/ 2580699 w 2587154"/>
                <a:gd name="connsiteY2" fmla="*/ 3553705 h 4105088"/>
                <a:gd name="connsiteX3" fmla="*/ 2587154 w 2587154"/>
                <a:gd name="connsiteY3" fmla="*/ 3579715 h 4105088"/>
                <a:gd name="connsiteX4" fmla="*/ 1293577 w 2587154"/>
                <a:gd name="connsiteY4" fmla="*/ 4105088 h 4105088"/>
                <a:gd name="connsiteX5" fmla="*/ 0 w 2587154"/>
                <a:gd name="connsiteY5" fmla="*/ 3579715 h 4105088"/>
                <a:gd name="connsiteX6" fmla="*/ 1049578 w 2587154"/>
                <a:gd name="connsiteY6" fmla="*/ 99394 h 4105088"/>
                <a:gd name="connsiteX7" fmla="*/ 1327010 w 2587154"/>
                <a:gd name="connsiteY7" fmla="*/ 1244 h 410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7154" h="4105088">
                  <a:moveTo>
                    <a:pt x="1327010" y="1244"/>
                  </a:moveTo>
                  <a:cubicBezTo>
                    <a:pt x="1399771" y="7264"/>
                    <a:pt x="1474259" y="35740"/>
                    <a:pt x="1534927" y="99394"/>
                  </a:cubicBezTo>
                  <a:cubicBezTo>
                    <a:pt x="1531029" y="94406"/>
                    <a:pt x="2405328" y="2973651"/>
                    <a:pt x="2580699" y="3553705"/>
                  </a:cubicBezTo>
                  <a:cubicBezTo>
                    <a:pt x="2586606" y="3561925"/>
                    <a:pt x="2587154" y="3570795"/>
                    <a:pt x="2587154" y="3579715"/>
                  </a:cubicBezTo>
                  <a:cubicBezTo>
                    <a:pt x="2587154" y="3869870"/>
                    <a:pt x="2008000" y="4105088"/>
                    <a:pt x="1293577" y="4105088"/>
                  </a:cubicBezTo>
                  <a:cubicBezTo>
                    <a:pt x="579154" y="4105088"/>
                    <a:pt x="0" y="3869870"/>
                    <a:pt x="0" y="3579715"/>
                  </a:cubicBezTo>
                  <a:lnTo>
                    <a:pt x="1049578" y="99394"/>
                  </a:lnTo>
                  <a:cubicBezTo>
                    <a:pt x="1089272" y="43557"/>
                    <a:pt x="1205742" y="-8790"/>
                    <a:pt x="1327010" y="1244"/>
                  </a:cubicBezTo>
                  <a:close/>
                </a:path>
              </a:pathLst>
            </a:custGeom>
            <a:gradFill flip="none" rotWithShape="1">
              <a:gsLst>
                <a:gs pos="70000">
                  <a:srgbClr val="FF810E"/>
                </a:gs>
                <a:gs pos="31000">
                  <a:srgbClr val="FF7711"/>
                </a:gs>
                <a:gs pos="53000">
                  <a:srgbClr val="FFB001"/>
                </a:gs>
                <a:gs pos="89000">
                  <a:srgbClr val="D74E05"/>
                </a:gs>
                <a:gs pos="0">
                  <a:srgbClr val="C73E01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8896D62E-F486-4FBD-9D0F-A7CF9969FF97}"/>
                </a:ext>
              </a:extLst>
            </p:cNvPr>
            <p:cNvSpPr/>
            <p:nvPr/>
          </p:nvSpPr>
          <p:spPr>
            <a:xfrm>
              <a:off x="1566610" y="2318111"/>
              <a:ext cx="1421727" cy="835168"/>
            </a:xfrm>
            <a:custGeom>
              <a:avLst/>
              <a:gdLst>
                <a:gd name="connsiteX0" fmla="*/ 220769 w 1421727"/>
                <a:gd name="connsiteY0" fmla="*/ 0 h 835168"/>
                <a:gd name="connsiteX1" fmla="*/ 269287 w 1421727"/>
                <a:gd name="connsiteY1" fmla="*/ 14659 h 835168"/>
                <a:gd name="connsiteX2" fmla="*/ 711602 w 1421727"/>
                <a:gd name="connsiteY2" fmla="*/ 69862 h 835168"/>
                <a:gd name="connsiteX3" fmla="*/ 1153917 w 1421727"/>
                <a:gd name="connsiteY3" fmla="*/ 14659 h 835168"/>
                <a:gd name="connsiteX4" fmla="*/ 1199972 w 1421727"/>
                <a:gd name="connsiteY4" fmla="*/ 744 h 835168"/>
                <a:gd name="connsiteX5" fmla="*/ 1235888 w 1421727"/>
                <a:gd name="connsiteY5" fmla="*/ 119343 h 835168"/>
                <a:gd name="connsiteX6" fmla="*/ 1408613 w 1421727"/>
                <a:gd name="connsiteY6" fmla="*/ 689278 h 835168"/>
                <a:gd name="connsiteX7" fmla="*/ 1421727 w 1421727"/>
                <a:gd name="connsiteY7" fmla="*/ 732530 h 835168"/>
                <a:gd name="connsiteX8" fmla="*/ 1381497 w 1421727"/>
                <a:gd name="connsiteY8" fmla="*/ 745558 h 835168"/>
                <a:gd name="connsiteX9" fmla="*/ 711603 w 1421727"/>
                <a:gd name="connsiteY9" fmla="*/ 835168 h 835168"/>
                <a:gd name="connsiteX10" fmla="*/ 41709 w 1421727"/>
                <a:gd name="connsiteY10" fmla="*/ 745558 h 835168"/>
                <a:gd name="connsiteX11" fmla="*/ 0 w 1421727"/>
                <a:gd name="connsiteY11" fmla="*/ 732051 h 835168"/>
                <a:gd name="connsiteX12" fmla="*/ 220769 w 1421727"/>
                <a:gd name="connsiteY12" fmla="*/ 0 h 8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1727" h="835168">
                  <a:moveTo>
                    <a:pt x="220769" y="0"/>
                  </a:moveTo>
                  <a:lnTo>
                    <a:pt x="269287" y="14659"/>
                  </a:lnTo>
                  <a:cubicBezTo>
                    <a:pt x="409014" y="50535"/>
                    <a:pt x="557574" y="69862"/>
                    <a:pt x="711602" y="69862"/>
                  </a:cubicBezTo>
                  <a:cubicBezTo>
                    <a:pt x="865630" y="69862"/>
                    <a:pt x="1014190" y="50535"/>
                    <a:pt x="1153917" y="14659"/>
                  </a:cubicBezTo>
                  <a:lnTo>
                    <a:pt x="1199972" y="744"/>
                  </a:lnTo>
                  <a:lnTo>
                    <a:pt x="1235888" y="119343"/>
                  </a:lnTo>
                  <a:cubicBezTo>
                    <a:pt x="1290009" y="298001"/>
                    <a:pt x="1348611" y="491354"/>
                    <a:pt x="1408613" y="689278"/>
                  </a:cubicBezTo>
                  <a:lnTo>
                    <a:pt x="1421727" y="732530"/>
                  </a:lnTo>
                  <a:lnTo>
                    <a:pt x="1381497" y="745558"/>
                  </a:lnTo>
                  <a:cubicBezTo>
                    <a:pt x="1169878" y="803795"/>
                    <a:pt x="944881" y="835168"/>
                    <a:pt x="711603" y="835168"/>
                  </a:cubicBezTo>
                  <a:cubicBezTo>
                    <a:pt x="478325" y="835168"/>
                    <a:pt x="253329" y="803795"/>
                    <a:pt x="41709" y="745558"/>
                  </a:cubicBezTo>
                  <a:lnTo>
                    <a:pt x="0" y="732051"/>
                  </a:lnTo>
                  <a:lnTo>
                    <a:pt x="220769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3D2BA7AE-CE9E-4EA2-937E-3171C200449C}"/>
                </a:ext>
              </a:extLst>
            </p:cNvPr>
            <p:cNvSpPr/>
            <p:nvPr/>
          </p:nvSpPr>
          <p:spPr>
            <a:xfrm>
              <a:off x="1142781" y="3730844"/>
              <a:ext cx="2276998" cy="900252"/>
            </a:xfrm>
            <a:custGeom>
              <a:avLst/>
              <a:gdLst>
                <a:gd name="connsiteX0" fmla="*/ 218553 w 2276998"/>
                <a:gd name="connsiteY0" fmla="*/ 0 h 900252"/>
                <a:gd name="connsiteX1" fmla="*/ 354010 w 2276998"/>
                <a:gd name="connsiteY1" fmla="*/ 38453 h 900252"/>
                <a:gd name="connsiteX2" fmla="*/ 1165066 w 2276998"/>
                <a:gd name="connsiteY2" fmla="*/ 134946 h 900252"/>
                <a:gd name="connsiteX3" fmla="*/ 1976122 w 2276998"/>
                <a:gd name="connsiteY3" fmla="*/ 38453 h 900252"/>
                <a:gd name="connsiteX4" fmla="*/ 2056548 w 2276998"/>
                <a:gd name="connsiteY4" fmla="*/ 15622 h 900252"/>
                <a:gd name="connsiteX5" fmla="*/ 2101510 w 2276998"/>
                <a:gd name="connsiteY5" fmla="*/ 163885 h 900252"/>
                <a:gd name="connsiteX6" fmla="*/ 2260589 w 2276998"/>
                <a:gd name="connsiteY6" fmla="*/ 688486 h 900252"/>
                <a:gd name="connsiteX7" fmla="*/ 2276998 w 2276998"/>
                <a:gd name="connsiteY7" fmla="*/ 742611 h 900252"/>
                <a:gd name="connsiteX8" fmla="*/ 2274013 w 2276998"/>
                <a:gd name="connsiteY8" fmla="*/ 743617 h 900252"/>
                <a:gd name="connsiteX9" fmla="*/ 1165066 w 2276998"/>
                <a:gd name="connsiteY9" fmla="*/ 900252 h 900252"/>
                <a:gd name="connsiteX10" fmla="*/ 56119 w 2276998"/>
                <a:gd name="connsiteY10" fmla="*/ 743617 h 900252"/>
                <a:gd name="connsiteX11" fmla="*/ 0 w 2276998"/>
                <a:gd name="connsiteY11" fmla="*/ 724704 h 900252"/>
                <a:gd name="connsiteX12" fmla="*/ 218553 w 2276998"/>
                <a:gd name="connsiteY12" fmla="*/ 0 h 900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6998" h="900252">
                  <a:moveTo>
                    <a:pt x="218553" y="0"/>
                  </a:moveTo>
                  <a:lnTo>
                    <a:pt x="354010" y="38453"/>
                  </a:lnTo>
                  <a:cubicBezTo>
                    <a:pt x="603297" y="100587"/>
                    <a:pt x="877372" y="134946"/>
                    <a:pt x="1165066" y="134946"/>
                  </a:cubicBezTo>
                  <a:cubicBezTo>
                    <a:pt x="1452760" y="134946"/>
                    <a:pt x="1726836" y="100587"/>
                    <a:pt x="1976122" y="38453"/>
                  </a:cubicBezTo>
                  <a:lnTo>
                    <a:pt x="2056548" y="15622"/>
                  </a:lnTo>
                  <a:lnTo>
                    <a:pt x="2101510" y="163885"/>
                  </a:lnTo>
                  <a:cubicBezTo>
                    <a:pt x="2158783" y="352742"/>
                    <a:pt x="2212836" y="530984"/>
                    <a:pt x="2260589" y="688486"/>
                  </a:cubicBezTo>
                  <a:lnTo>
                    <a:pt x="2276998" y="742611"/>
                  </a:lnTo>
                  <a:lnTo>
                    <a:pt x="2274013" y="743617"/>
                  </a:lnTo>
                  <a:cubicBezTo>
                    <a:pt x="1933167" y="844478"/>
                    <a:pt x="1558427" y="900252"/>
                    <a:pt x="1165066" y="900252"/>
                  </a:cubicBezTo>
                  <a:cubicBezTo>
                    <a:pt x="771706" y="900252"/>
                    <a:pt x="396965" y="844478"/>
                    <a:pt x="56119" y="743617"/>
                  </a:cubicBezTo>
                  <a:lnTo>
                    <a:pt x="0" y="724704"/>
                  </a:lnTo>
                  <a:lnTo>
                    <a:pt x="218553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FE28FF42-116E-4B50-A76D-DFFA149BE683}"/>
              </a:ext>
            </a:extLst>
          </p:cNvPr>
          <p:cNvGrpSpPr/>
          <p:nvPr/>
        </p:nvGrpSpPr>
        <p:grpSpPr>
          <a:xfrm>
            <a:off x="5415265" y="1160275"/>
            <a:ext cx="1519781" cy="2673235"/>
            <a:chOff x="838200" y="1400230"/>
            <a:chExt cx="2834640" cy="4986023"/>
          </a:xfrm>
        </p:grpSpPr>
        <p:sp>
          <p:nvSpPr>
            <p:cNvPr id="74" name="Rectangle: Rounded Corners 73">
              <a:extLst>
                <a:ext uri="{FF2B5EF4-FFF2-40B4-BE49-F238E27FC236}">
                  <a16:creationId xmlns:a16="http://schemas.microsoft.com/office/drawing/2014/main" id="{27DA1C57-69AF-4AEB-AECB-FAEEACDC43E1}"/>
                </a:ext>
              </a:extLst>
            </p:cNvPr>
            <p:cNvSpPr/>
            <p:nvPr/>
          </p:nvSpPr>
          <p:spPr>
            <a:xfrm>
              <a:off x="838200" y="3835077"/>
              <a:ext cx="2834640" cy="2551176"/>
            </a:xfrm>
            <a:prstGeom prst="roundRect">
              <a:avLst>
                <a:gd name="adj" fmla="val 8702"/>
              </a:avLst>
            </a:prstGeom>
            <a:gradFill flip="none" rotWithShape="1">
              <a:gsLst>
                <a:gs pos="42000">
                  <a:schemeClr val="accent6">
                    <a:lumMod val="75000"/>
                  </a:schemeClr>
                </a:gs>
                <a:gs pos="89000">
                  <a:schemeClr val="accent6"/>
                </a:gs>
                <a:gs pos="100000">
                  <a:schemeClr val="accent6"/>
                </a:gs>
                <a:gs pos="0">
                  <a:schemeClr val="accent6">
                    <a:lumMod val="75000"/>
                  </a:schemeClr>
                </a:gs>
              </a:gsLst>
              <a:lin ang="6600000" scaled="0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isometricOffAxis1Top">
                <a:rot lat="19308370" lon="17994607" rev="3982837"/>
              </a:camera>
              <a:lightRig rig="soft" dir="t"/>
            </a:scene3d>
            <a:sp3d extrusionH="152400" prstMaterial="matte">
              <a:bevelT w="57150" h="44450"/>
              <a:bevelB w="0" h="0"/>
            </a:sp3d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9D9561AC-E0A7-40CC-A7E8-D4F5511F1703}"/>
                </a:ext>
              </a:extLst>
            </p:cNvPr>
            <p:cNvSpPr/>
            <p:nvPr/>
          </p:nvSpPr>
          <p:spPr>
            <a:xfrm>
              <a:off x="984636" y="1400230"/>
              <a:ext cx="2587154" cy="4105088"/>
            </a:xfrm>
            <a:custGeom>
              <a:avLst/>
              <a:gdLst>
                <a:gd name="connsiteX0" fmla="*/ 1327010 w 2587154"/>
                <a:gd name="connsiteY0" fmla="*/ 1244 h 4105088"/>
                <a:gd name="connsiteX1" fmla="*/ 1534927 w 2587154"/>
                <a:gd name="connsiteY1" fmla="*/ 99394 h 4105088"/>
                <a:gd name="connsiteX2" fmla="*/ 2580699 w 2587154"/>
                <a:gd name="connsiteY2" fmla="*/ 3553705 h 4105088"/>
                <a:gd name="connsiteX3" fmla="*/ 2587154 w 2587154"/>
                <a:gd name="connsiteY3" fmla="*/ 3579715 h 4105088"/>
                <a:gd name="connsiteX4" fmla="*/ 1293577 w 2587154"/>
                <a:gd name="connsiteY4" fmla="*/ 4105088 h 4105088"/>
                <a:gd name="connsiteX5" fmla="*/ 0 w 2587154"/>
                <a:gd name="connsiteY5" fmla="*/ 3579715 h 4105088"/>
                <a:gd name="connsiteX6" fmla="*/ 1049578 w 2587154"/>
                <a:gd name="connsiteY6" fmla="*/ 99394 h 4105088"/>
                <a:gd name="connsiteX7" fmla="*/ 1327010 w 2587154"/>
                <a:gd name="connsiteY7" fmla="*/ 1244 h 410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7154" h="4105088">
                  <a:moveTo>
                    <a:pt x="1327010" y="1244"/>
                  </a:moveTo>
                  <a:cubicBezTo>
                    <a:pt x="1399771" y="7264"/>
                    <a:pt x="1474259" y="35740"/>
                    <a:pt x="1534927" y="99394"/>
                  </a:cubicBezTo>
                  <a:cubicBezTo>
                    <a:pt x="1531029" y="94406"/>
                    <a:pt x="2405328" y="2973651"/>
                    <a:pt x="2580699" y="3553705"/>
                  </a:cubicBezTo>
                  <a:cubicBezTo>
                    <a:pt x="2586606" y="3561925"/>
                    <a:pt x="2587154" y="3570795"/>
                    <a:pt x="2587154" y="3579715"/>
                  </a:cubicBezTo>
                  <a:cubicBezTo>
                    <a:pt x="2587154" y="3869870"/>
                    <a:pt x="2008000" y="4105088"/>
                    <a:pt x="1293577" y="4105088"/>
                  </a:cubicBezTo>
                  <a:cubicBezTo>
                    <a:pt x="579154" y="4105088"/>
                    <a:pt x="0" y="3869870"/>
                    <a:pt x="0" y="3579715"/>
                  </a:cubicBezTo>
                  <a:lnTo>
                    <a:pt x="1049578" y="99394"/>
                  </a:lnTo>
                  <a:cubicBezTo>
                    <a:pt x="1089272" y="43557"/>
                    <a:pt x="1205742" y="-8790"/>
                    <a:pt x="1327010" y="1244"/>
                  </a:cubicBezTo>
                  <a:close/>
                </a:path>
              </a:pathLst>
            </a:custGeom>
            <a:gradFill flip="none" rotWithShape="1">
              <a:gsLst>
                <a:gs pos="70000">
                  <a:schemeClr val="accent6">
                    <a:lumMod val="75000"/>
                  </a:schemeClr>
                </a:gs>
                <a:gs pos="31000">
                  <a:schemeClr val="accent6">
                    <a:lumMod val="75000"/>
                  </a:schemeClr>
                </a:gs>
                <a:gs pos="53000">
                  <a:schemeClr val="accent6"/>
                </a:gs>
                <a:gs pos="89000">
                  <a:schemeClr val="accent6">
                    <a:lumMod val="75000"/>
                  </a:schemeClr>
                </a:gs>
                <a:gs pos="0">
                  <a:schemeClr val="accent6">
                    <a:lumMod val="75000"/>
                  </a:schemeClr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22D0CBF5-778E-4870-B72B-5E831522EE0D}"/>
                </a:ext>
              </a:extLst>
            </p:cNvPr>
            <p:cNvSpPr/>
            <p:nvPr/>
          </p:nvSpPr>
          <p:spPr>
            <a:xfrm>
              <a:off x="1566610" y="2318111"/>
              <a:ext cx="1421727" cy="835168"/>
            </a:xfrm>
            <a:custGeom>
              <a:avLst/>
              <a:gdLst>
                <a:gd name="connsiteX0" fmla="*/ 220769 w 1421727"/>
                <a:gd name="connsiteY0" fmla="*/ 0 h 835168"/>
                <a:gd name="connsiteX1" fmla="*/ 269287 w 1421727"/>
                <a:gd name="connsiteY1" fmla="*/ 14659 h 835168"/>
                <a:gd name="connsiteX2" fmla="*/ 711602 w 1421727"/>
                <a:gd name="connsiteY2" fmla="*/ 69862 h 835168"/>
                <a:gd name="connsiteX3" fmla="*/ 1153917 w 1421727"/>
                <a:gd name="connsiteY3" fmla="*/ 14659 h 835168"/>
                <a:gd name="connsiteX4" fmla="*/ 1199972 w 1421727"/>
                <a:gd name="connsiteY4" fmla="*/ 744 h 835168"/>
                <a:gd name="connsiteX5" fmla="*/ 1235888 w 1421727"/>
                <a:gd name="connsiteY5" fmla="*/ 119343 h 835168"/>
                <a:gd name="connsiteX6" fmla="*/ 1408613 w 1421727"/>
                <a:gd name="connsiteY6" fmla="*/ 689278 h 835168"/>
                <a:gd name="connsiteX7" fmla="*/ 1421727 w 1421727"/>
                <a:gd name="connsiteY7" fmla="*/ 732530 h 835168"/>
                <a:gd name="connsiteX8" fmla="*/ 1381497 w 1421727"/>
                <a:gd name="connsiteY8" fmla="*/ 745558 h 835168"/>
                <a:gd name="connsiteX9" fmla="*/ 711603 w 1421727"/>
                <a:gd name="connsiteY9" fmla="*/ 835168 h 835168"/>
                <a:gd name="connsiteX10" fmla="*/ 41709 w 1421727"/>
                <a:gd name="connsiteY10" fmla="*/ 745558 h 835168"/>
                <a:gd name="connsiteX11" fmla="*/ 0 w 1421727"/>
                <a:gd name="connsiteY11" fmla="*/ 732051 h 835168"/>
                <a:gd name="connsiteX12" fmla="*/ 220769 w 1421727"/>
                <a:gd name="connsiteY12" fmla="*/ 0 h 8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1727" h="835168">
                  <a:moveTo>
                    <a:pt x="220769" y="0"/>
                  </a:moveTo>
                  <a:lnTo>
                    <a:pt x="269287" y="14659"/>
                  </a:lnTo>
                  <a:cubicBezTo>
                    <a:pt x="409014" y="50535"/>
                    <a:pt x="557574" y="69862"/>
                    <a:pt x="711602" y="69862"/>
                  </a:cubicBezTo>
                  <a:cubicBezTo>
                    <a:pt x="865630" y="69862"/>
                    <a:pt x="1014190" y="50535"/>
                    <a:pt x="1153917" y="14659"/>
                  </a:cubicBezTo>
                  <a:lnTo>
                    <a:pt x="1199972" y="744"/>
                  </a:lnTo>
                  <a:lnTo>
                    <a:pt x="1235888" y="119343"/>
                  </a:lnTo>
                  <a:cubicBezTo>
                    <a:pt x="1290009" y="298001"/>
                    <a:pt x="1348611" y="491354"/>
                    <a:pt x="1408613" y="689278"/>
                  </a:cubicBezTo>
                  <a:lnTo>
                    <a:pt x="1421727" y="732530"/>
                  </a:lnTo>
                  <a:lnTo>
                    <a:pt x="1381497" y="745558"/>
                  </a:lnTo>
                  <a:cubicBezTo>
                    <a:pt x="1169878" y="803795"/>
                    <a:pt x="944881" y="835168"/>
                    <a:pt x="711603" y="835168"/>
                  </a:cubicBezTo>
                  <a:cubicBezTo>
                    <a:pt x="478325" y="835168"/>
                    <a:pt x="253329" y="803795"/>
                    <a:pt x="41709" y="745558"/>
                  </a:cubicBezTo>
                  <a:lnTo>
                    <a:pt x="0" y="732051"/>
                  </a:lnTo>
                  <a:lnTo>
                    <a:pt x="220769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EB1566CB-14EE-4D9F-A1F1-7F91DE4140A5}"/>
                </a:ext>
              </a:extLst>
            </p:cNvPr>
            <p:cNvSpPr/>
            <p:nvPr/>
          </p:nvSpPr>
          <p:spPr>
            <a:xfrm>
              <a:off x="1142781" y="3730844"/>
              <a:ext cx="2276998" cy="900252"/>
            </a:xfrm>
            <a:custGeom>
              <a:avLst/>
              <a:gdLst>
                <a:gd name="connsiteX0" fmla="*/ 218553 w 2276998"/>
                <a:gd name="connsiteY0" fmla="*/ 0 h 900252"/>
                <a:gd name="connsiteX1" fmla="*/ 354010 w 2276998"/>
                <a:gd name="connsiteY1" fmla="*/ 38453 h 900252"/>
                <a:gd name="connsiteX2" fmla="*/ 1165066 w 2276998"/>
                <a:gd name="connsiteY2" fmla="*/ 134946 h 900252"/>
                <a:gd name="connsiteX3" fmla="*/ 1976122 w 2276998"/>
                <a:gd name="connsiteY3" fmla="*/ 38453 h 900252"/>
                <a:gd name="connsiteX4" fmla="*/ 2056548 w 2276998"/>
                <a:gd name="connsiteY4" fmla="*/ 15622 h 900252"/>
                <a:gd name="connsiteX5" fmla="*/ 2101510 w 2276998"/>
                <a:gd name="connsiteY5" fmla="*/ 163885 h 900252"/>
                <a:gd name="connsiteX6" fmla="*/ 2260589 w 2276998"/>
                <a:gd name="connsiteY6" fmla="*/ 688486 h 900252"/>
                <a:gd name="connsiteX7" fmla="*/ 2276998 w 2276998"/>
                <a:gd name="connsiteY7" fmla="*/ 742611 h 900252"/>
                <a:gd name="connsiteX8" fmla="*/ 2274013 w 2276998"/>
                <a:gd name="connsiteY8" fmla="*/ 743617 h 900252"/>
                <a:gd name="connsiteX9" fmla="*/ 1165066 w 2276998"/>
                <a:gd name="connsiteY9" fmla="*/ 900252 h 900252"/>
                <a:gd name="connsiteX10" fmla="*/ 56119 w 2276998"/>
                <a:gd name="connsiteY10" fmla="*/ 743617 h 900252"/>
                <a:gd name="connsiteX11" fmla="*/ 0 w 2276998"/>
                <a:gd name="connsiteY11" fmla="*/ 724704 h 900252"/>
                <a:gd name="connsiteX12" fmla="*/ 218553 w 2276998"/>
                <a:gd name="connsiteY12" fmla="*/ 0 h 900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6998" h="900252">
                  <a:moveTo>
                    <a:pt x="218553" y="0"/>
                  </a:moveTo>
                  <a:lnTo>
                    <a:pt x="354010" y="38453"/>
                  </a:lnTo>
                  <a:cubicBezTo>
                    <a:pt x="603297" y="100587"/>
                    <a:pt x="877372" y="134946"/>
                    <a:pt x="1165066" y="134946"/>
                  </a:cubicBezTo>
                  <a:cubicBezTo>
                    <a:pt x="1452760" y="134946"/>
                    <a:pt x="1726836" y="100587"/>
                    <a:pt x="1976122" y="38453"/>
                  </a:cubicBezTo>
                  <a:lnTo>
                    <a:pt x="2056548" y="15622"/>
                  </a:lnTo>
                  <a:lnTo>
                    <a:pt x="2101510" y="163885"/>
                  </a:lnTo>
                  <a:cubicBezTo>
                    <a:pt x="2158783" y="352742"/>
                    <a:pt x="2212836" y="530984"/>
                    <a:pt x="2260589" y="688486"/>
                  </a:cubicBezTo>
                  <a:lnTo>
                    <a:pt x="2276998" y="742611"/>
                  </a:lnTo>
                  <a:lnTo>
                    <a:pt x="2274013" y="743617"/>
                  </a:lnTo>
                  <a:cubicBezTo>
                    <a:pt x="1933167" y="844478"/>
                    <a:pt x="1558427" y="900252"/>
                    <a:pt x="1165066" y="900252"/>
                  </a:cubicBezTo>
                  <a:cubicBezTo>
                    <a:pt x="771706" y="900252"/>
                    <a:pt x="396965" y="844478"/>
                    <a:pt x="56119" y="743617"/>
                  </a:cubicBezTo>
                  <a:lnTo>
                    <a:pt x="0" y="724704"/>
                  </a:lnTo>
                  <a:lnTo>
                    <a:pt x="218553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E0EBAFFA-1DBA-4DE6-8504-065DFCE0F350}"/>
              </a:ext>
            </a:extLst>
          </p:cNvPr>
          <p:cNvGrpSpPr/>
          <p:nvPr/>
        </p:nvGrpSpPr>
        <p:grpSpPr>
          <a:xfrm>
            <a:off x="7703798" y="3379392"/>
            <a:ext cx="1519781" cy="2673235"/>
            <a:chOff x="838200" y="1400230"/>
            <a:chExt cx="2834640" cy="4986023"/>
          </a:xfrm>
        </p:grpSpPr>
        <p:sp>
          <p:nvSpPr>
            <p:cNvPr id="79" name="Rectangle: Rounded Corners 78">
              <a:extLst>
                <a:ext uri="{FF2B5EF4-FFF2-40B4-BE49-F238E27FC236}">
                  <a16:creationId xmlns:a16="http://schemas.microsoft.com/office/drawing/2014/main" id="{5F02FE70-621E-4AAE-A34C-4F322C70B7CE}"/>
                </a:ext>
              </a:extLst>
            </p:cNvPr>
            <p:cNvSpPr/>
            <p:nvPr/>
          </p:nvSpPr>
          <p:spPr>
            <a:xfrm>
              <a:off x="838200" y="3835077"/>
              <a:ext cx="2834640" cy="2551176"/>
            </a:xfrm>
            <a:prstGeom prst="roundRect">
              <a:avLst>
                <a:gd name="adj" fmla="val 8702"/>
              </a:avLst>
            </a:prstGeom>
            <a:gradFill flip="none" rotWithShape="1">
              <a:gsLst>
                <a:gs pos="42000">
                  <a:schemeClr val="accent3">
                    <a:lumMod val="75000"/>
                  </a:schemeClr>
                </a:gs>
                <a:gs pos="89000">
                  <a:schemeClr val="accent3"/>
                </a:gs>
                <a:gs pos="100000">
                  <a:schemeClr val="accent3"/>
                </a:gs>
                <a:gs pos="0">
                  <a:schemeClr val="accent3">
                    <a:lumMod val="75000"/>
                  </a:schemeClr>
                </a:gs>
              </a:gsLst>
              <a:lin ang="6600000" scaled="0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isometricOffAxis1Top">
                <a:rot lat="19308370" lon="17994607" rev="3982837"/>
              </a:camera>
              <a:lightRig rig="soft" dir="t"/>
            </a:scene3d>
            <a:sp3d extrusionH="152400" prstMaterial="matte">
              <a:bevelT w="57150" h="44450"/>
              <a:bevelB w="0" h="0"/>
            </a:sp3d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DBC69504-272E-4092-BA7F-1C97517D539F}"/>
                </a:ext>
              </a:extLst>
            </p:cNvPr>
            <p:cNvSpPr/>
            <p:nvPr/>
          </p:nvSpPr>
          <p:spPr>
            <a:xfrm>
              <a:off x="984636" y="1400230"/>
              <a:ext cx="2587154" cy="4105088"/>
            </a:xfrm>
            <a:custGeom>
              <a:avLst/>
              <a:gdLst>
                <a:gd name="connsiteX0" fmla="*/ 1327010 w 2587154"/>
                <a:gd name="connsiteY0" fmla="*/ 1244 h 4105088"/>
                <a:gd name="connsiteX1" fmla="*/ 1534927 w 2587154"/>
                <a:gd name="connsiteY1" fmla="*/ 99394 h 4105088"/>
                <a:gd name="connsiteX2" fmla="*/ 2580699 w 2587154"/>
                <a:gd name="connsiteY2" fmla="*/ 3553705 h 4105088"/>
                <a:gd name="connsiteX3" fmla="*/ 2587154 w 2587154"/>
                <a:gd name="connsiteY3" fmla="*/ 3579715 h 4105088"/>
                <a:gd name="connsiteX4" fmla="*/ 1293577 w 2587154"/>
                <a:gd name="connsiteY4" fmla="*/ 4105088 h 4105088"/>
                <a:gd name="connsiteX5" fmla="*/ 0 w 2587154"/>
                <a:gd name="connsiteY5" fmla="*/ 3579715 h 4105088"/>
                <a:gd name="connsiteX6" fmla="*/ 1049578 w 2587154"/>
                <a:gd name="connsiteY6" fmla="*/ 99394 h 4105088"/>
                <a:gd name="connsiteX7" fmla="*/ 1327010 w 2587154"/>
                <a:gd name="connsiteY7" fmla="*/ 1244 h 410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7154" h="4105088">
                  <a:moveTo>
                    <a:pt x="1327010" y="1244"/>
                  </a:moveTo>
                  <a:cubicBezTo>
                    <a:pt x="1399771" y="7264"/>
                    <a:pt x="1474259" y="35740"/>
                    <a:pt x="1534927" y="99394"/>
                  </a:cubicBezTo>
                  <a:cubicBezTo>
                    <a:pt x="1531029" y="94406"/>
                    <a:pt x="2405328" y="2973651"/>
                    <a:pt x="2580699" y="3553705"/>
                  </a:cubicBezTo>
                  <a:cubicBezTo>
                    <a:pt x="2586606" y="3561925"/>
                    <a:pt x="2587154" y="3570795"/>
                    <a:pt x="2587154" y="3579715"/>
                  </a:cubicBezTo>
                  <a:cubicBezTo>
                    <a:pt x="2587154" y="3869870"/>
                    <a:pt x="2008000" y="4105088"/>
                    <a:pt x="1293577" y="4105088"/>
                  </a:cubicBezTo>
                  <a:cubicBezTo>
                    <a:pt x="579154" y="4105088"/>
                    <a:pt x="0" y="3869870"/>
                    <a:pt x="0" y="3579715"/>
                  </a:cubicBezTo>
                  <a:lnTo>
                    <a:pt x="1049578" y="99394"/>
                  </a:lnTo>
                  <a:cubicBezTo>
                    <a:pt x="1089272" y="43557"/>
                    <a:pt x="1205742" y="-8790"/>
                    <a:pt x="1327010" y="1244"/>
                  </a:cubicBezTo>
                  <a:close/>
                </a:path>
              </a:pathLst>
            </a:custGeom>
            <a:gradFill flip="none" rotWithShape="1">
              <a:gsLst>
                <a:gs pos="70000">
                  <a:schemeClr val="accent3">
                    <a:lumMod val="75000"/>
                  </a:schemeClr>
                </a:gs>
                <a:gs pos="31000">
                  <a:schemeClr val="accent3">
                    <a:lumMod val="75000"/>
                  </a:schemeClr>
                </a:gs>
                <a:gs pos="53000">
                  <a:schemeClr val="accent3"/>
                </a:gs>
                <a:gs pos="89000">
                  <a:schemeClr val="accent3">
                    <a:lumMod val="75000"/>
                  </a:schemeClr>
                </a:gs>
                <a:gs pos="0">
                  <a:schemeClr val="accent3">
                    <a:lumMod val="75000"/>
                  </a:schemeClr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A0A68211-FDBB-4A28-80BC-B3EB751F7456}"/>
                </a:ext>
              </a:extLst>
            </p:cNvPr>
            <p:cNvSpPr/>
            <p:nvPr/>
          </p:nvSpPr>
          <p:spPr>
            <a:xfrm>
              <a:off x="1566610" y="2318111"/>
              <a:ext cx="1421727" cy="835168"/>
            </a:xfrm>
            <a:custGeom>
              <a:avLst/>
              <a:gdLst>
                <a:gd name="connsiteX0" fmla="*/ 220769 w 1421727"/>
                <a:gd name="connsiteY0" fmla="*/ 0 h 835168"/>
                <a:gd name="connsiteX1" fmla="*/ 269287 w 1421727"/>
                <a:gd name="connsiteY1" fmla="*/ 14659 h 835168"/>
                <a:gd name="connsiteX2" fmla="*/ 711602 w 1421727"/>
                <a:gd name="connsiteY2" fmla="*/ 69862 h 835168"/>
                <a:gd name="connsiteX3" fmla="*/ 1153917 w 1421727"/>
                <a:gd name="connsiteY3" fmla="*/ 14659 h 835168"/>
                <a:gd name="connsiteX4" fmla="*/ 1199972 w 1421727"/>
                <a:gd name="connsiteY4" fmla="*/ 744 h 835168"/>
                <a:gd name="connsiteX5" fmla="*/ 1235888 w 1421727"/>
                <a:gd name="connsiteY5" fmla="*/ 119343 h 835168"/>
                <a:gd name="connsiteX6" fmla="*/ 1408613 w 1421727"/>
                <a:gd name="connsiteY6" fmla="*/ 689278 h 835168"/>
                <a:gd name="connsiteX7" fmla="*/ 1421727 w 1421727"/>
                <a:gd name="connsiteY7" fmla="*/ 732530 h 835168"/>
                <a:gd name="connsiteX8" fmla="*/ 1381497 w 1421727"/>
                <a:gd name="connsiteY8" fmla="*/ 745558 h 835168"/>
                <a:gd name="connsiteX9" fmla="*/ 711603 w 1421727"/>
                <a:gd name="connsiteY9" fmla="*/ 835168 h 835168"/>
                <a:gd name="connsiteX10" fmla="*/ 41709 w 1421727"/>
                <a:gd name="connsiteY10" fmla="*/ 745558 h 835168"/>
                <a:gd name="connsiteX11" fmla="*/ 0 w 1421727"/>
                <a:gd name="connsiteY11" fmla="*/ 732051 h 835168"/>
                <a:gd name="connsiteX12" fmla="*/ 220769 w 1421727"/>
                <a:gd name="connsiteY12" fmla="*/ 0 h 8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1727" h="835168">
                  <a:moveTo>
                    <a:pt x="220769" y="0"/>
                  </a:moveTo>
                  <a:lnTo>
                    <a:pt x="269287" y="14659"/>
                  </a:lnTo>
                  <a:cubicBezTo>
                    <a:pt x="409014" y="50535"/>
                    <a:pt x="557574" y="69862"/>
                    <a:pt x="711602" y="69862"/>
                  </a:cubicBezTo>
                  <a:cubicBezTo>
                    <a:pt x="865630" y="69862"/>
                    <a:pt x="1014190" y="50535"/>
                    <a:pt x="1153917" y="14659"/>
                  </a:cubicBezTo>
                  <a:lnTo>
                    <a:pt x="1199972" y="744"/>
                  </a:lnTo>
                  <a:lnTo>
                    <a:pt x="1235888" y="119343"/>
                  </a:lnTo>
                  <a:cubicBezTo>
                    <a:pt x="1290009" y="298001"/>
                    <a:pt x="1348611" y="491354"/>
                    <a:pt x="1408613" y="689278"/>
                  </a:cubicBezTo>
                  <a:lnTo>
                    <a:pt x="1421727" y="732530"/>
                  </a:lnTo>
                  <a:lnTo>
                    <a:pt x="1381497" y="745558"/>
                  </a:lnTo>
                  <a:cubicBezTo>
                    <a:pt x="1169878" y="803795"/>
                    <a:pt x="944881" y="835168"/>
                    <a:pt x="711603" y="835168"/>
                  </a:cubicBezTo>
                  <a:cubicBezTo>
                    <a:pt x="478325" y="835168"/>
                    <a:pt x="253329" y="803795"/>
                    <a:pt x="41709" y="745558"/>
                  </a:cubicBezTo>
                  <a:lnTo>
                    <a:pt x="0" y="732051"/>
                  </a:lnTo>
                  <a:lnTo>
                    <a:pt x="220769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B4683437-F8F0-45BC-A14F-5DB04E274938}"/>
                </a:ext>
              </a:extLst>
            </p:cNvPr>
            <p:cNvSpPr/>
            <p:nvPr/>
          </p:nvSpPr>
          <p:spPr>
            <a:xfrm>
              <a:off x="1142781" y="3730844"/>
              <a:ext cx="2276998" cy="900252"/>
            </a:xfrm>
            <a:custGeom>
              <a:avLst/>
              <a:gdLst>
                <a:gd name="connsiteX0" fmla="*/ 218553 w 2276998"/>
                <a:gd name="connsiteY0" fmla="*/ 0 h 900252"/>
                <a:gd name="connsiteX1" fmla="*/ 354010 w 2276998"/>
                <a:gd name="connsiteY1" fmla="*/ 38453 h 900252"/>
                <a:gd name="connsiteX2" fmla="*/ 1165066 w 2276998"/>
                <a:gd name="connsiteY2" fmla="*/ 134946 h 900252"/>
                <a:gd name="connsiteX3" fmla="*/ 1976122 w 2276998"/>
                <a:gd name="connsiteY3" fmla="*/ 38453 h 900252"/>
                <a:gd name="connsiteX4" fmla="*/ 2056548 w 2276998"/>
                <a:gd name="connsiteY4" fmla="*/ 15622 h 900252"/>
                <a:gd name="connsiteX5" fmla="*/ 2101510 w 2276998"/>
                <a:gd name="connsiteY5" fmla="*/ 163885 h 900252"/>
                <a:gd name="connsiteX6" fmla="*/ 2260589 w 2276998"/>
                <a:gd name="connsiteY6" fmla="*/ 688486 h 900252"/>
                <a:gd name="connsiteX7" fmla="*/ 2276998 w 2276998"/>
                <a:gd name="connsiteY7" fmla="*/ 742611 h 900252"/>
                <a:gd name="connsiteX8" fmla="*/ 2274013 w 2276998"/>
                <a:gd name="connsiteY8" fmla="*/ 743617 h 900252"/>
                <a:gd name="connsiteX9" fmla="*/ 1165066 w 2276998"/>
                <a:gd name="connsiteY9" fmla="*/ 900252 h 900252"/>
                <a:gd name="connsiteX10" fmla="*/ 56119 w 2276998"/>
                <a:gd name="connsiteY10" fmla="*/ 743617 h 900252"/>
                <a:gd name="connsiteX11" fmla="*/ 0 w 2276998"/>
                <a:gd name="connsiteY11" fmla="*/ 724704 h 900252"/>
                <a:gd name="connsiteX12" fmla="*/ 218553 w 2276998"/>
                <a:gd name="connsiteY12" fmla="*/ 0 h 900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6998" h="900252">
                  <a:moveTo>
                    <a:pt x="218553" y="0"/>
                  </a:moveTo>
                  <a:lnTo>
                    <a:pt x="354010" y="38453"/>
                  </a:lnTo>
                  <a:cubicBezTo>
                    <a:pt x="603297" y="100587"/>
                    <a:pt x="877372" y="134946"/>
                    <a:pt x="1165066" y="134946"/>
                  </a:cubicBezTo>
                  <a:cubicBezTo>
                    <a:pt x="1452760" y="134946"/>
                    <a:pt x="1726836" y="100587"/>
                    <a:pt x="1976122" y="38453"/>
                  </a:cubicBezTo>
                  <a:lnTo>
                    <a:pt x="2056548" y="15622"/>
                  </a:lnTo>
                  <a:lnTo>
                    <a:pt x="2101510" y="163885"/>
                  </a:lnTo>
                  <a:cubicBezTo>
                    <a:pt x="2158783" y="352742"/>
                    <a:pt x="2212836" y="530984"/>
                    <a:pt x="2260589" y="688486"/>
                  </a:cubicBezTo>
                  <a:lnTo>
                    <a:pt x="2276998" y="742611"/>
                  </a:lnTo>
                  <a:lnTo>
                    <a:pt x="2274013" y="743617"/>
                  </a:lnTo>
                  <a:cubicBezTo>
                    <a:pt x="1933167" y="844478"/>
                    <a:pt x="1558427" y="900252"/>
                    <a:pt x="1165066" y="900252"/>
                  </a:cubicBezTo>
                  <a:cubicBezTo>
                    <a:pt x="771706" y="900252"/>
                    <a:pt x="396965" y="844478"/>
                    <a:pt x="56119" y="743617"/>
                  </a:cubicBezTo>
                  <a:lnTo>
                    <a:pt x="0" y="724704"/>
                  </a:lnTo>
                  <a:lnTo>
                    <a:pt x="218553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AD0B14BD-E7E5-45E4-9266-5E7C5EE989E0}"/>
              </a:ext>
            </a:extLst>
          </p:cNvPr>
          <p:cNvGrpSpPr/>
          <p:nvPr/>
        </p:nvGrpSpPr>
        <p:grpSpPr>
          <a:xfrm>
            <a:off x="9992332" y="1160275"/>
            <a:ext cx="1519781" cy="2673235"/>
            <a:chOff x="838200" y="1400230"/>
            <a:chExt cx="2834640" cy="4986023"/>
          </a:xfrm>
        </p:grpSpPr>
        <p:sp>
          <p:nvSpPr>
            <p:cNvPr id="84" name="Rectangle: Rounded Corners 83">
              <a:extLst>
                <a:ext uri="{FF2B5EF4-FFF2-40B4-BE49-F238E27FC236}">
                  <a16:creationId xmlns:a16="http://schemas.microsoft.com/office/drawing/2014/main" id="{AC9E4AF0-C365-47FD-96DB-530FAE135DFA}"/>
                </a:ext>
              </a:extLst>
            </p:cNvPr>
            <p:cNvSpPr/>
            <p:nvPr/>
          </p:nvSpPr>
          <p:spPr>
            <a:xfrm>
              <a:off x="838200" y="3835077"/>
              <a:ext cx="2834640" cy="2551176"/>
            </a:xfrm>
            <a:prstGeom prst="roundRect">
              <a:avLst>
                <a:gd name="adj" fmla="val 8702"/>
              </a:avLst>
            </a:prstGeom>
            <a:gradFill flip="none" rotWithShape="1">
              <a:gsLst>
                <a:gs pos="42000">
                  <a:schemeClr val="accent1">
                    <a:lumMod val="75000"/>
                  </a:schemeClr>
                </a:gs>
                <a:gs pos="89000">
                  <a:schemeClr val="accent1"/>
                </a:gs>
                <a:gs pos="100000">
                  <a:schemeClr val="accent1"/>
                </a:gs>
                <a:gs pos="0">
                  <a:schemeClr val="accent1">
                    <a:lumMod val="75000"/>
                  </a:schemeClr>
                </a:gs>
              </a:gsLst>
              <a:lin ang="6600000" scaled="0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isometricOffAxis1Top">
                <a:rot lat="19308370" lon="17994607" rev="3982837"/>
              </a:camera>
              <a:lightRig rig="soft" dir="t"/>
            </a:scene3d>
            <a:sp3d extrusionH="152400" prstMaterial="matte">
              <a:bevelT w="57150" h="44450"/>
              <a:bevelB w="0" h="0"/>
            </a:sp3d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021F66-6AA1-4100-A9D3-AF470E3867C8}"/>
                </a:ext>
              </a:extLst>
            </p:cNvPr>
            <p:cNvSpPr/>
            <p:nvPr/>
          </p:nvSpPr>
          <p:spPr>
            <a:xfrm>
              <a:off x="984636" y="1400230"/>
              <a:ext cx="2587154" cy="4105088"/>
            </a:xfrm>
            <a:custGeom>
              <a:avLst/>
              <a:gdLst>
                <a:gd name="connsiteX0" fmla="*/ 1327010 w 2587154"/>
                <a:gd name="connsiteY0" fmla="*/ 1244 h 4105088"/>
                <a:gd name="connsiteX1" fmla="*/ 1534927 w 2587154"/>
                <a:gd name="connsiteY1" fmla="*/ 99394 h 4105088"/>
                <a:gd name="connsiteX2" fmla="*/ 2580699 w 2587154"/>
                <a:gd name="connsiteY2" fmla="*/ 3553705 h 4105088"/>
                <a:gd name="connsiteX3" fmla="*/ 2587154 w 2587154"/>
                <a:gd name="connsiteY3" fmla="*/ 3579715 h 4105088"/>
                <a:gd name="connsiteX4" fmla="*/ 1293577 w 2587154"/>
                <a:gd name="connsiteY4" fmla="*/ 4105088 h 4105088"/>
                <a:gd name="connsiteX5" fmla="*/ 0 w 2587154"/>
                <a:gd name="connsiteY5" fmla="*/ 3579715 h 4105088"/>
                <a:gd name="connsiteX6" fmla="*/ 1049578 w 2587154"/>
                <a:gd name="connsiteY6" fmla="*/ 99394 h 4105088"/>
                <a:gd name="connsiteX7" fmla="*/ 1327010 w 2587154"/>
                <a:gd name="connsiteY7" fmla="*/ 1244 h 410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7154" h="4105088">
                  <a:moveTo>
                    <a:pt x="1327010" y="1244"/>
                  </a:moveTo>
                  <a:cubicBezTo>
                    <a:pt x="1399771" y="7264"/>
                    <a:pt x="1474259" y="35740"/>
                    <a:pt x="1534927" y="99394"/>
                  </a:cubicBezTo>
                  <a:cubicBezTo>
                    <a:pt x="1531029" y="94406"/>
                    <a:pt x="2405328" y="2973651"/>
                    <a:pt x="2580699" y="3553705"/>
                  </a:cubicBezTo>
                  <a:cubicBezTo>
                    <a:pt x="2586606" y="3561925"/>
                    <a:pt x="2587154" y="3570795"/>
                    <a:pt x="2587154" y="3579715"/>
                  </a:cubicBezTo>
                  <a:cubicBezTo>
                    <a:pt x="2587154" y="3869870"/>
                    <a:pt x="2008000" y="4105088"/>
                    <a:pt x="1293577" y="4105088"/>
                  </a:cubicBezTo>
                  <a:cubicBezTo>
                    <a:pt x="579154" y="4105088"/>
                    <a:pt x="0" y="3869870"/>
                    <a:pt x="0" y="3579715"/>
                  </a:cubicBezTo>
                  <a:lnTo>
                    <a:pt x="1049578" y="99394"/>
                  </a:lnTo>
                  <a:cubicBezTo>
                    <a:pt x="1089272" y="43557"/>
                    <a:pt x="1205742" y="-8790"/>
                    <a:pt x="1327010" y="1244"/>
                  </a:cubicBezTo>
                  <a:close/>
                </a:path>
              </a:pathLst>
            </a:custGeom>
            <a:gradFill flip="none" rotWithShape="1">
              <a:gsLst>
                <a:gs pos="70000">
                  <a:schemeClr val="accent1">
                    <a:lumMod val="75000"/>
                  </a:schemeClr>
                </a:gs>
                <a:gs pos="31000">
                  <a:schemeClr val="accent1">
                    <a:lumMod val="75000"/>
                  </a:schemeClr>
                </a:gs>
                <a:gs pos="53000">
                  <a:schemeClr val="accent1"/>
                </a:gs>
                <a:gs pos="89000">
                  <a:schemeClr val="accent1">
                    <a:lumMod val="75000"/>
                  </a:schemeClr>
                </a:gs>
                <a:gs pos="0">
                  <a:schemeClr val="accent1">
                    <a:lumMod val="75000"/>
                  </a:schemeClr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426720D9-0E81-4124-82C4-7A10CB6EB93F}"/>
                </a:ext>
              </a:extLst>
            </p:cNvPr>
            <p:cNvSpPr/>
            <p:nvPr/>
          </p:nvSpPr>
          <p:spPr>
            <a:xfrm>
              <a:off x="1566610" y="2318111"/>
              <a:ext cx="1421727" cy="835168"/>
            </a:xfrm>
            <a:custGeom>
              <a:avLst/>
              <a:gdLst>
                <a:gd name="connsiteX0" fmla="*/ 220769 w 1421727"/>
                <a:gd name="connsiteY0" fmla="*/ 0 h 835168"/>
                <a:gd name="connsiteX1" fmla="*/ 269287 w 1421727"/>
                <a:gd name="connsiteY1" fmla="*/ 14659 h 835168"/>
                <a:gd name="connsiteX2" fmla="*/ 711602 w 1421727"/>
                <a:gd name="connsiteY2" fmla="*/ 69862 h 835168"/>
                <a:gd name="connsiteX3" fmla="*/ 1153917 w 1421727"/>
                <a:gd name="connsiteY3" fmla="*/ 14659 h 835168"/>
                <a:gd name="connsiteX4" fmla="*/ 1199972 w 1421727"/>
                <a:gd name="connsiteY4" fmla="*/ 744 h 835168"/>
                <a:gd name="connsiteX5" fmla="*/ 1235888 w 1421727"/>
                <a:gd name="connsiteY5" fmla="*/ 119343 h 835168"/>
                <a:gd name="connsiteX6" fmla="*/ 1408613 w 1421727"/>
                <a:gd name="connsiteY6" fmla="*/ 689278 h 835168"/>
                <a:gd name="connsiteX7" fmla="*/ 1421727 w 1421727"/>
                <a:gd name="connsiteY7" fmla="*/ 732530 h 835168"/>
                <a:gd name="connsiteX8" fmla="*/ 1381497 w 1421727"/>
                <a:gd name="connsiteY8" fmla="*/ 745558 h 835168"/>
                <a:gd name="connsiteX9" fmla="*/ 711603 w 1421727"/>
                <a:gd name="connsiteY9" fmla="*/ 835168 h 835168"/>
                <a:gd name="connsiteX10" fmla="*/ 41709 w 1421727"/>
                <a:gd name="connsiteY10" fmla="*/ 745558 h 835168"/>
                <a:gd name="connsiteX11" fmla="*/ 0 w 1421727"/>
                <a:gd name="connsiteY11" fmla="*/ 732051 h 835168"/>
                <a:gd name="connsiteX12" fmla="*/ 220769 w 1421727"/>
                <a:gd name="connsiteY12" fmla="*/ 0 h 8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1727" h="835168">
                  <a:moveTo>
                    <a:pt x="220769" y="0"/>
                  </a:moveTo>
                  <a:lnTo>
                    <a:pt x="269287" y="14659"/>
                  </a:lnTo>
                  <a:cubicBezTo>
                    <a:pt x="409014" y="50535"/>
                    <a:pt x="557574" y="69862"/>
                    <a:pt x="711602" y="69862"/>
                  </a:cubicBezTo>
                  <a:cubicBezTo>
                    <a:pt x="865630" y="69862"/>
                    <a:pt x="1014190" y="50535"/>
                    <a:pt x="1153917" y="14659"/>
                  </a:cubicBezTo>
                  <a:lnTo>
                    <a:pt x="1199972" y="744"/>
                  </a:lnTo>
                  <a:lnTo>
                    <a:pt x="1235888" y="119343"/>
                  </a:lnTo>
                  <a:cubicBezTo>
                    <a:pt x="1290009" y="298001"/>
                    <a:pt x="1348611" y="491354"/>
                    <a:pt x="1408613" y="689278"/>
                  </a:cubicBezTo>
                  <a:lnTo>
                    <a:pt x="1421727" y="732530"/>
                  </a:lnTo>
                  <a:lnTo>
                    <a:pt x="1381497" y="745558"/>
                  </a:lnTo>
                  <a:cubicBezTo>
                    <a:pt x="1169878" y="803795"/>
                    <a:pt x="944881" y="835168"/>
                    <a:pt x="711603" y="835168"/>
                  </a:cubicBezTo>
                  <a:cubicBezTo>
                    <a:pt x="478325" y="835168"/>
                    <a:pt x="253329" y="803795"/>
                    <a:pt x="41709" y="745558"/>
                  </a:cubicBezTo>
                  <a:lnTo>
                    <a:pt x="0" y="732051"/>
                  </a:lnTo>
                  <a:lnTo>
                    <a:pt x="220769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F1949273-1E32-4AA1-847D-F10E16E5BEBC}"/>
                </a:ext>
              </a:extLst>
            </p:cNvPr>
            <p:cNvSpPr/>
            <p:nvPr/>
          </p:nvSpPr>
          <p:spPr>
            <a:xfrm>
              <a:off x="1142781" y="3730844"/>
              <a:ext cx="2276998" cy="900252"/>
            </a:xfrm>
            <a:custGeom>
              <a:avLst/>
              <a:gdLst>
                <a:gd name="connsiteX0" fmla="*/ 218553 w 2276998"/>
                <a:gd name="connsiteY0" fmla="*/ 0 h 900252"/>
                <a:gd name="connsiteX1" fmla="*/ 354010 w 2276998"/>
                <a:gd name="connsiteY1" fmla="*/ 38453 h 900252"/>
                <a:gd name="connsiteX2" fmla="*/ 1165066 w 2276998"/>
                <a:gd name="connsiteY2" fmla="*/ 134946 h 900252"/>
                <a:gd name="connsiteX3" fmla="*/ 1976122 w 2276998"/>
                <a:gd name="connsiteY3" fmla="*/ 38453 h 900252"/>
                <a:gd name="connsiteX4" fmla="*/ 2056548 w 2276998"/>
                <a:gd name="connsiteY4" fmla="*/ 15622 h 900252"/>
                <a:gd name="connsiteX5" fmla="*/ 2101510 w 2276998"/>
                <a:gd name="connsiteY5" fmla="*/ 163885 h 900252"/>
                <a:gd name="connsiteX6" fmla="*/ 2260589 w 2276998"/>
                <a:gd name="connsiteY6" fmla="*/ 688486 h 900252"/>
                <a:gd name="connsiteX7" fmla="*/ 2276998 w 2276998"/>
                <a:gd name="connsiteY7" fmla="*/ 742611 h 900252"/>
                <a:gd name="connsiteX8" fmla="*/ 2274013 w 2276998"/>
                <a:gd name="connsiteY8" fmla="*/ 743617 h 900252"/>
                <a:gd name="connsiteX9" fmla="*/ 1165066 w 2276998"/>
                <a:gd name="connsiteY9" fmla="*/ 900252 h 900252"/>
                <a:gd name="connsiteX10" fmla="*/ 56119 w 2276998"/>
                <a:gd name="connsiteY10" fmla="*/ 743617 h 900252"/>
                <a:gd name="connsiteX11" fmla="*/ 0 w 2276998"/>
                <a:gd name="connsiteY11" fmla="*/ 724704 h 900252"/>
                <a:gd name="connsiteX12" fmla="*/ 218553 w 2276998"/>
                <a:gd name="connsiteY12" fmla="*/ 0 h 900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6998" h="900252">
                  <a:moveTo>
                    <a:pt x="218553" y="0"/>
                  </a:moveTo>
                  <a:lnTo>
                    <a:pt x="354010" y="38453"/>
                  </a:lnTo>
                  <a:cubicBezTo>
                    <a:pt x="603297" y="100587"/>
                    <a:pt x="877372" y="134946"/>
                    <a:pt x="1165066" y="134946"/>
                  </a:cubicBezTo>
                  <a:cubicBezTo>
                    <a:pt x="1452760" y="134946"/>
                    <a:pt x="1726836" y="100587"/>
                    <a:pt x="1976122" y="38453"/>
                  </a:cubicBezTo>
                  <a:lnTo>
                    <a:pt x="2056548" y="15622"/>
                  </a:lnTo>
                  <a:lnTo>
                    <a:pt x="2101510" y="163885"/>
                  </a:lnTo>
                  <a:cubicBezTo>
                    <a:pt x="2158783" y="352742"/>
                    <a:pt x="2212836" y="530984"/>
                    <a:pt x="2260589" y="688486"/>
                  </a:cubicBezTo>
                  <a:lnTo>
                    <a:pt x="2276998" y="742611"/>
                  </a:lnTo>
                  <a:lnTo>
                    <a:pt x="2274013" y="743617"/>
                  </a:lnTo>
                  <a:cubicBezTo>
                    <a:pt x="1933167" y="844478"/>
                    <a:pt x="1558427" y="900252"/>
                    <a:pt x="1165066" y="900252"/>
                  </a:cubicBezTo>
                  <a:cubicBezTo>
                    <a:pt x="771706" y="900252"/>
                    <a:pt x="396965" y="844478"/>
                    <a:pt x="56119" y="743617"/>
                  </a:cubicBezTo>
                  <a:lnTo>
                    <a:pt x="0" y="724704"/>
                  </a:lnTo>
                  <a:lnTo>
                    <a:pt x="218553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411CE1B0-32C4-43E8-8B03-62C8EA35CF13}"/>
              </a:ext>
            </a:extLst>
          </p:cNvPr>
          <p:cNvGrpSpPr/>
          <p:nvPr/>
        </p:nvGrpSpPr>
        <p:grpSpPr>
          <a:xfrm>
            <a:off x="537248" y="4343165"/>
            <a:ext cx="2121683" cy="2028816"/>
            <a:chOff x="332936" y="2627766"/>
            <a:chExt cx="2937088" cy="2028816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2A42BE74-B26A-40E0-A626-C71A70EBD88D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4ECBABF9-1BD7-455E-839F-1A018436F35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E95A0448-7CDD-45D9-99B1-7F5BB784BAE6}"/>
              </a:ext>
            </a:extLst>
          </p:cNvPr>
          <p:cNvGrpSpPr/>
          <p:nvPr/>
        </p:nvGrpSpPr>
        <p:grpSpPr>
          <a:xfrm>
            <a:off x="2825781" y="943416"/>
            <a:ext cx="2121683" cy="2028816"/>
            <a:chOff x="332936" y="2627766"/>
            <a:chExt cx="2937088" cy="2028816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8DA7A490-04B4-4401-89CD-2A0353F2774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3E605F4B-114E-4248-83E7-09FA526F95EA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18062EA5-13E5-43A9-A5A1-192C143015EA}"/>
              </a:ext>
            </a:extLst>
          </p:cNvPr>
          <p:cNvGrpSpPr/>
          <p:nvPr/>
        </p:nvGrpSpPr>
        <p:grpSpPr>
          <a:xfrm>
            <a:off x="5114314" y="4343165"/>
            <a:ext cx="2121683" cy="2028816"/>
            <a:chOff x="332936" y="2627766"/>
            <a:chExt cx="2937088" cy="2028816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5B1545C7-0F87-435A-8127-78BAA498E6E6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C86372FC-0B53-4A50-9100-A7B5A7B0B70A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9FA92103-CD4C-4605-8D61-07579F89F07D}"/>
              </a:ext>
            </a:extLst>
          </p:cNvPr>
          <p:cNvGrpSpPr/>
          <p:nvPr/>
        </p:nvGrpSpPr>
        <p:grpSpPr>
          <a:xfrm>
            <a:off x="7402847" y="943416"/>
            <a:ext cx="2121683" cy="2028816"/>
            <a:chOff x="332936" y="2627766"/>
            <a:chExt cx="2937088" cy="2028816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8BBE9DDC-F6B2-42FC-A6A8-7115357A6DF0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F7D29B59-4280-4AF9-8C1E-CFC2733194E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EF272C10-C6FD-4D9B-B37C-1C3BA43B8AC4}"/>
              </a:ext>
            </a:extLst>
          </p:cNvPr>
          <p:cNvGrpSpPr/>
          <p:nvPr/>
        </p:nvGrpSpPr>
        <p:grpSpPr>
          <a:xfrm>
            <a:off x="9691381" y="4343165"/>
            <a:ext cx="2121683" cy="2028816"/>
            <a:chOff x="332936" y="2627766"/>
            <a:chExt cx="2937088" cy="2028816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7946E15F-9FC7-4C72-9034-F23CEB62335F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accent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E9281137-ED83-40BC-90D5-90B3BE61209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CEB3E1E8-47FB-45AA-A7C8-13663F4689EF}"/>
              </a:ext>
            </a:extLst>
          </p:cNvPr>
          <p:cNvGrpSpPr/>
          <p:nvPr/>
        </p:nvGrpSpPr>
        <p:grpSpPr>
          <a:xfrm>
            <a:off x="3561720" y="2665409"/>
            <a:ext cx="640080" cy="548640"/>
            <a:chOff x="-1261704" y="4154833"/>
            <a:chExt cx="640080" cy="548640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1D522EE3-10B2-4002-8D95-05049C611FFE}"/>
                </a:ext>
              </a:extLst>
            </p:cNvPr>
            <p:cNvSpPr txBox="1"/>
            <p:nvPr/>
          </p:nvSpPr>
          <p:spPr>
            <a:xfrm>
              <a:off x="-1261704" y="4154833"/>
              <a:ext cx="640080" cy="548640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3600" b="1" dirty="0"/>
                <a:t>2</a:t>
              </a:r>
            </a:p>
          </p:txBody>
        </p:sp>
        <p:sp>
          <p:nvSpPr>
            <p:cNvPr id="108" name="Right Triangle 107">
              <a:extLst>
                <a:ext uri="{FF2B5EF4-FFF2-40B4-BE49-F238E27FC236}">
                  <a16:creationId xmlns:a16="http://schemas.microsoft.com/office/drawing/2014/main" id="{82C5FB46-8DF3-4120-B5D9-3542D922A674}"/>
                </a:ext>
              </a:extLst>
            </p:cNvPr>
            <p:cNvSpPr/>
            <p:nvPr/>
          </p:nvSpPr>
          <p:spPr>
            <a:xfrm flipH="1">
              <a:off x="-1261704" y="4154833"/>
              <a:ext cx="640080" cy="548640"/>
            </a:xfrm>
            <a:prstGeom prst="rtTriangle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2E8579D6-C9D4-4FA4-9BE0-1C06993A00B8}"/>
              </a:ext>
            </a:extLst>
          </p:cNvPr>
          <p:cNvGrpSpPr/>
          <p:nvPr/>
        </p:nvGrpSpPr>
        <p:grpSpPr>
          <a:xfrm>
            <a:off x="8143649" y="2665409"/>
            <a:ext cx="640080" cy="548640"/>
            <a:chOff x="-1261704" y="4154833"/>
            <a:chExt cx="640080" cy="548640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6F88BED8-D1B5-4C74-81BD-9DF076376D67}"/>
                </a:ext>
              </a:extLst>
            </p:cNvPr>
            <p:cNvSpPr txBox="1"/>
            <p:nvPr/>
          </p:nvSpPr>
          <p:spPr>
            <a:xfrm>
              <a:off x="-1261704" y="4154833"/>
              <a:ext cx="640080" cy="548640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3600" b="1" dirty="0"/>
                <a:t>4</a:t>
              </a:r>
            </a:p>
          </p:txBody>
        </p:sp>
        <p:sp>
          <p:nvSpPr>
            <p:cNvPr id="117" name="Right Triangle 116">
              <a:extLst>
                <a:ext uri="{FF2B5EF4-FFF2-40B4-BE49-F238E27FC236}">
                  <a16:creationId xmlns:a16="http://schemas.microsoft.com/office/drawing/2014/main" id="{3B49EF40-3353-4ABE-976C-80246B0DAD83}"/>
                </a:ext>
              </a:extLst>
            </p:cNvPr>
            <p:cNvSpPr/>
            <p:nvPr/>
          </p:nvSpPr>
          <p:spPr>
            <a:xfrm flipH="1">
              <a:off x="-1261704" y="4154833"/>
              <a:ext cx="640080" cy="548640"/>
            </a:xfrm>
            <a:prstGeom prst="rtTriangle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4F0DFBA2-54E0-4BE1-BE18-0EA5340E2B13}"/>
              </a:ext>
            </a:extLst>
          </p:cNvPr>
          <p:cNvGrpSpPr/>
          <p:nvPr/>
        </p:nvGrpSpPr>
        <p:grpSpPr>
          <a:xfrm>
            <a:off x="1278049" y="3814018"/>
            <a:ext cx="640080" cy="548640"/>
            <a:chOff x="-1261704" y="4154833"/>
            <a:chExt cx="640080" cy="548640"/>
          </a:xfrm>
        </p:grpSpPr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A5AEFA18-4B10-4334-B0D6-F07386AF4FCC}"/>
                </a:ext>
              </a:extLst>
            </p:cNvPr>
            <p:cNvSpPr txBox="1"/>
            <p:nvPr/>
          </p:nvSpPr>
          <p:spPr>
            <a:xfrm>
              <a:off x="-1261704" y="4154833"/>
              <a:ext cx="640080" cy="548640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3600" b="1" dirty="0"/>
                <a:t>1</a:t>
              </a:r>
            </a:p>
          </p:txBody>
        </p:sp>
        <p:sp>
          <p:nvSpPr>
            <p:cNvPr id="126" name="Right Triangle 125">
              <a:extLst>
                <a:ext uri="{FF2B5EF4-FFF2-40B4-BE49-F238E27FC236}">
                  <a16:creationId xmlns:a16="http://schemas.microsoft.com/office/drawing/2014/main" id="{6552DF45-202F-4582-B6F1-1AC1069F0A6B}"/>
                </a:ext>
              </a:extLst>
            </p:cNvPr>
            <p:cNvSpPr/>
            <p:nvPr/>
          </p:nvSpPr>
          <p:spPr>
            <a:xfrm flipH="1">
              <a:off x="-1261704" y="4154833"/>
              <a:ext cx="640080" cy="548640"/>
            </a:xfrm>
            <a:prstGeom prst="rtTriangle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E6299E39-B1F2-476B-B76B-25C7741015C4}"/>
              </a:ext>
            </a:extLst>
          </p:cNvPr>
          <p:cNvGrpSpPr/>
          <p:nvPr/>
        </p:nvGrpSpPr>
        <p:grpSpPr>
          <a:xfrm>
            <a:off x="5873794" y="3814018"/>
            <a:ext cx="640080" cy="548640"/>
            <a:chOff x="-1261704" y="4154833"/>
            <a:chExt cx="640080" cy="548640"/>
          </a:xfrm>
        </p:grpSpPr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096CA1F1-F011-47F1-96EE-A5322D41CA3D}"/>
                </a:ext>
              </a:extLst>
            </p:cNvPr>
            <p:cNvSpPr txBox="1"/>
            <p:nvPr/>
          </p:nvSpPr>
          <p:spPr>
            <a:xfrm>
              <a:off x="-1261704" y="4154833"/>
              <a:ext cx="640080" cy="548640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3600" b="1" dirty="0"/>
                <a:t>3</a:t>
              </a:r>
            </a:p>
          </p:txBody>
        </p:sp>
        <p:sp>
          <p:nvSpPr>
            <p:cNvPr id="129" name="Right Triangle 128">
              <a:extLst>
                <a:ext uri="{FF2B5EF4-FFF2-40B4-BE49-F238E27FC236}">
                  <a16:creationId xmlns:a16="http://schemas.microsoft.com/office/drawing/2014/main" id="{329A57AE-B0D8-4EB2-8F74-E36DAE35DE8E}"/>
                </a:ext>
              </a:extLst>
            </p:cNvPr>
            <p:cNvSpPr/>
            <p:nvPr/>
          </p:nvSpPr>
          <p:spPr>
            <a:xfrm flipH="1">
              <a:off x="-1261704" y="4154833"/>
              <a:ext cx="640080" cy="548640"/>
            </a:xfrm>
            <a:prstGeom prst="rtTriangle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507B7938-73B9-4920-97B5-F422680A166C}"/>
              </a:ext>
            </a:extLst>
          </p:cNvPr>
          <p:cNvGrpSpPr/>
          <p:nvPr/>
        </p:nvGrpSpPr>
        <p:grpSpPr>
          <a:xfrm>
            <a:off x="10432182" y="3814018"/>
            <a:ext cx="640080" cy="548640"/>
            <a:chOff x="-1261704" y="4154833"/>
            <a:chExt cx="640080" cy="548640"/>
          </a:xfrm>
        </p:grpSpPr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8234D075-F6A0-4155-8197-482549B727FE}"/>
                </a:ext>
              </a:extLst>
            </p:cNvPr>
            <p:cNvSpPr txBox="1"/>
            <p:nvPr/>
          </p:nvSpPr>
          <p:spPr>
            <a:xfrm>
              <a:off x="-1261704" y="4154833"/>
              <a:ext cx="640080" cy="548640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3600" b="1" dirty="0"/>
                <a:t>5</a:t>
              </a:r>
            </a:p>
          </p:txBody>
        </p:sp>
        <p:sp>
          <p:nvSpPr>
            <p:cNvPr id="132" name="Right Triangle 131">
              <a:extLst>
                <a:ext uri="{FF2B5EF4-FFF2-40B4-BE49-F238E27FC236}">
                  <a16:creationId xmlns:a16="http://schemas.microsoft.com/office/drawing/2014/main" id="{516A15E5-F7AC-4589-AB91-295875FB5027}"/>
                </a:ext>
              </a:extLst>
            </p:cNvPr>
            <p:cNvSpPr/>
            <p:nvPr/>
          </p:nvSpPr>
          <p:spPr>
            <a:xfrm flipH="1">
              <a:off x="-1261704" y="4154833"/>
              <a:ext cx="640080" cy="548640"/>
            </a:xfrm>
            <a:prstGeom prst="rtTriangle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3057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CDF7551-18FE-45EB-927B-C54651B5F33E}"/>
              </a:ext>
            </a:extLst>
          </p:cNvPr>
          <p:cNvCxnSpPr>
            <a:cxnSpLocks/>
            <a:endCxn id="40" idx="4"/>
          </p:cNvCxnSpPr>
          <p:nvPr/>
        </p:nvCxnSpPr>
        <p:spPr>
          <a:xfrm>
            <a:off x="1864115" y="3263900"/>
            <a:ext cx="2034674" cy="2316417"/>
          </a:xfrm>
          <a:prstGeom prst="line">
            <a:avLst/>
          </a:prstGeom>
          <a:ln w="57150"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D1F84D3-8906-45DB-8B1A-67A79DE57F4C}"/>
              </a:ext>
            </a:extLst>
          </p:cNvPr>
          <p:cNvCxnSpPr>
            <a:cxnSpLocks/>
            <a:stCxn id="40" idx="4"/>
          </p:cNvCxnSpPr>
          <p:nvPr/>
        </p:nvCxnSpPr>
        <p:spPr>
          <a:xfrm flipV="1">
            <a:off x="3898789" y="3281891"/>
            <a:ext cx="2073046" cy="2298426"/>
          </a:xfrm>
          <a:prstGeom prst="line">
            <a:avLst/>
          </a:prstGeom>
          <a:ln w="57150"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F10187C-E411-4C33-A89A-8EDF18C20237}"/>
              </a:ext>
            </a:extLst>
          </p:cNvPr>
          <p:cNvCxnSpPr>
            <a:cxnSpLocks/>
            <a:endCxn id="80" idx="4"/>
          </p:cNvCxnSpPr>
          <p:nvPr/>
        </p:nvCxnSpPr>
        <p:spPr>
          <a:xfrm>
            <a:off x="6359803" y="3263900"/>
            <a:ext cx="2116052" cy="2316417"/>
          </a:xfrm>
          <a:prstGeom prst="line">
            <a:avLst/>
          </a:prstGeom>
          <a:ln w="57150"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65CAB4F-8D1A-4680-8772-0B569E5A28BD}"/>
              </a:ext>
            </a:extLst>
          </p:cNvPr>
          <p:cNvCxnSpPr>
            <a:cxnSpLocks/>
            <a:stCxn id="80" idx="4"/>
          </p:cNvCxnSpPr>
          <p:nvPr/>
        </p:nvCxnSpPr>
        <p:spPr>
          <a:xfrm flipV="1">
            <a:off x="8475855" y="3263901"/>
            <a:ext cx="1907011" cy="2316416"/>
          </a:xfrm>
          <a:prstGeom prst="line">
            <a:avLst/>
          </a:prstGeom>
          <a:ln w="57150"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Traffic Cones Process for PowerPoint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368DDC4-868E-400A-AE3D-6C23E5AF148C}"/>
              </a:ext>
            </a:extLst>
          </p:cNvPr>
          <p:cNvGrpSpPr/>
          <p:nvPr/>
        </p:nvGrpSpPr>
        <p:grpSpPr>
          <a:xfrm>
            <a:off x="838199" y="1160275"/>
            <a:ext cx="1519781" cy="2673235"/>
            <a:chOff x="838200" y="1400230"/>
            <a:chExt cx="2834640" cy="4986023"/>
          </a:xfrm>
        </p:grpSpPr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4AB32233-4EA5-4663-A6C3-87BCD0AF7166}"/>
                </a:ext>
              </a:extLst>
            </p:cNvPr>
            <p:cNvSpPr/>
            <p:nvPr/>
          </p:nvSpPr>
          <p:spPr>
            <a:xfrm>
              <a:off x="838200" y="3835077"/>
              <a:ext cx="2834640" cy="2551176"/>
            </a:xfrm>
            <a:prstGeom prst="roundRect">
              <a:avLst>
                <a:gd name="adj" fmla="val 8702"/>
              </a:avLst>
            </a:prstGeom>
            <a:gradFill flip="none" rotWithShape="1">
              <a:gsLst>
                <a:gs pos="42000">
                  <a:schemeClr val="accent5">
                    <a:lumMod val="75000"/>
                  </a:schemeClr>
                </a:gs>
                <a:gs pos="89000">
                  <a:schemeClr val="accent5"/>
                </a:gs>
                <a:gs pos="100000">
                  <a:schemeClr val="accent5"/>
                </a:gs>
                <a:gs pos="0">
                  <a:schemeClr val="accent5">
                    <a:lumMod val="75000"/>
                  </a:schemeClr>
                </a:gs>
              </a:gsLst>
              <a:lin ang="6600000" scaled="0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isometricOffAxis1Top">
                <a:rot lat="19308370" lon="17994607" rev="3982837"/>
              </a:camera>
              <a:lightRig rig="soft" dir="t"/>
            </a:scene3d>
            <a:sp3d extrusionH="152400" prstMaterial="matte">
              <a:bevelT w="57150" h="44450"/>
              <a:bevelB w="0" h="0"/>
            </a:sp3d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84B829F1-891F-4FFC-9D09-21827C239F45}"/>
                </a:ext>
              </a:extLst>
            </p:cNvPr>
            <p:cNvSpPr/>
            <p:nvPr/>
          </p:nvSpPr>
          <p:spPr>
            <a:xfrm>
              <a:off x="984636" y="1400230"/>
              <a:ext cx="2587154" cy="4105088"/>
            </a:xfrm>
            <a:custGeom>
              <a:avLst/>
              <a:gdLst>
                <a:gd name="connsiteX0" fmla="*/ 1327010 w 2587154"/>
                <a:gd name="connsiteY0" fmla="*/ 1244 h 4105088"/>
                <a:gd name="connsiteX1" fmla="*/ 1534927 w 2587154"/>
                <a:gd name="connsiteY1" fmla="*/ 99394 h 4105088"/>
                <a:gd name="connsiteX2" fmla="*/ 2580699 w 2587154"/>
                <a:gd name="connsiteY2" fmla="*/ 3553705 h 4105088"/>
                <a:gd name="connsiteX3" fmla="*/ 2587154 w 2587154"/>
                <a:gd name="connsiteY3" fmla="*/ 3579715 h 4105088"/>
                <a:gd name="connsiteX4" fmla="*/ 1293577 w 2587154"/>
                <a:gd name="connsiteY4" fmla="*/ 4105088 h 4105088"/>
                <a:gd name="connsiteX5" fmla="*/ 0 w 2587154"/>
                <a:gd name="connsiteY5" fmla="*/ 3579715 h 4105088"/>
                <a:gd name="connsiteX6" fmla="*/ 1049578 w 2587154"/>
                <a:gd name="connsiteY6" fmla="*/ 99394 h 4105088"/>
                <a:gd name="connsiteX7" fmla="*/ 1327010 w 2587154"/>
                <a:gd name="connsiteY7" fmla="*/ 1244 h 410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7154" h="4105088">
                  <a:moveTo>
                    <a:pt x="1327010" y="1244"/>
                  </a:moveTo>
                  <a:cubicBezTo>
                    <a:pt x="1399771" y="7264"/>
                    <a:pt x="1474259" y="35740"/>
                    <a:pt x="1534927" y="99394"/>
                  </a:cubicBezTo>
                  <a:cubicBezTo>
                    <a:pt x="1531029" y="94406"/>
                    <a:pt x="2405328" y="2973651"/>
                    <a:pt x="2580699" y="3553705"/>
                  </a:cubicBezTo>
                  <a:cubicBezTo>
                    <a:pt x="2586606" y="3561925"/>
                    <a:pt x="2587154" y="3570795"/>
                    <a:pt x="2587154" y="3579715"/>
                  </a:cubicBezTo>
                  <a:cubicBezTo>
                    <a:pt x="2587154" y="3869870"/>
                    <a:pt x="2008000" y="4105088"/>
                    <a:pt x="1293577" y="4105088"/>
                  </a:cubicBezTo>
                  <a:cubicBezTo>
                    <a:pt x="579154" y="4105088"/>
                    <a:pt x="0" y="3869870"/>
                    <a:pt x="0" y="3579715"/>
                  </a:cubicBezTo>
                  <a:lnTo>
                    <a:pt x="1049578" y="99394"/>
                  </a:lnTo>
                  <a:cubicBezTo>
                    <a:pt x="1089272" y="43557"/>
                    <a:pt x="1205742" y="-8790"/>
                    <a:pt x="1327010" y="1244"/>
                  </a:cubicBezTo>
                  <a:close/>
                </a:path>
              </a:pathLst>
            </a:custGeom>
            <a:gradFill flip="none" rotWithShape="1">
              <a:gsLst>
                <a:gs pos="70000">
                  <a:schemeClr val="accent5">
                    <a:lumMod val="75000"/>
                  </a:schemeClr>
                </a:gs>
                <a:gs pos="31000">
                  <a:schemeClr val="accent5">
                    <a:lumMod val="75000"/>
                  </a:schemeClr>
                </a:gs>
                <a:gs pos="53000">
                  <a:schemeClr val="accent5"/>
                </a:gs>
                <a:gs pos="89000">
                  <a:schemeClr val="accent5">
                    <a:lumMod val="75000"/>
                  </a:schemeClr>
                </a:gs>
                <a:gs pos="0">
                  <a:schemeClr val="accent5">
                    <a:lumMod val="75000"/>
                  </a:schemeClr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E0033EBC-6A6F-4821-91D0-6F2B1DD8BA7C}"/>
                </a:ext>
              </a:extLst>
            </p:cNvPr>
            <p:cNvSpPr/>
            <p:nvPr/>
          </p:nvSpPr>
          <p:spPr>
            <a:xfrm>
              <a:off x="1566610" y="2318111"/>
              <a:ext cx="1421727" cy="835168"/>
            </a:xfrm>
            <a:custGeom>
              <a:avLst/>
              <a:gdLst>
                <a:gd name="connsiteX0" fmla="*/ 220769 w 1421727"/>
                <a:gd name="connsiteY0" fmla="*/ 0 h 835168"/>
                <a:gd name="connsiteX1" fmla="*/ 269287 w 1421727"/>
                <a:gd name="connsiteY1" fmla="*/ 14659 h 835168"/>
                <a:gd name="connsiteX2" fmla="*/ 711602 w 1421727"/>
                <a:gd name="connsiteY2" fmla="*/ 69862 h 835168"/>
                <a:gd name="connsiteX3" fmla="*/ 1153917 w 1421727"/>
                <a:gd name="connsiteY3" fmla="*/ 14659 h 835168"/>
                <a:gd name="connsiteX4" fmla="*/ 1199972 w 1421727"/>
                <a:gd name="connsiteY4" fmla="*/ 744 h 835168"/>
                <a:gd name="connsiteX5" fmla="*/ 1235888 w 1421727"/>
                <a:gd name="connsiteY5" fmla="*/ 119343 h 835168"/>
                <a:gd name="connsiteX6" fmla="*/ 1408613 w 1421727"/>
                <a:gd name="connsiteY6" fmla="*/ 689278 h 835168"/>
                <a:gd name="connsiteX7" fmla="*/ 1421727 w 1421727"/>
                <a:gd name="connsiteY7" fmla="*/ 732530 h 835168"/>
                <a:gd name="connsiteX8" fmla="*/ 1381497 w 1421727"/>
                <a:gd name="connsiteY8" fmla="*/ 745558 h 835168"/>
                <a:gd name="connsiteX9" fmla="*/ 711603 w 1421727"/>
                <a:gd name="connsiteY9" fmla="*/ 835168 h 835168"/>
                <a:gd name="connsiteX10" fmla="*/ 41709 w 1421727"/>
                <a:gd name="connsiteY10" fmla="*/ 745558 h 835168"/>
                <a:gd name="connsiteX11" fmla="*/ 0 w 1421727"/>
                <a:gd name="connsiteY11" fmla="*/ 732051 h 835168"/>
                <a:gd name="connsiteX12" fmla="*/ 220769 w 1421727"/>
                <a:gd name="connsiteY12" fmla="*/ 0 h 8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1727" h="835168">
                  <a:moveTo>
                    <a:pt x="220769" y="0"/>
                  </a:moveTo>
                  <a:lnTo>
                    <a:pt x="269287" y="14659"/>
                  </a:lnTo>
                  <a:cubicBezTo>
                    <a:pt x="409014" y="50535"/>
                    <a:pt x="557574" y="69862"/>
                    <a:pt x="711602" y="69862"/>
                  </a:cubicBezTo>
                  <a:cubicBezTo>
                    <a:pt x="865630" y="69862"/>
                    <a:pt x="1014190" y="50535"/>
                    <a:pt x="1153917" y="14659"/>
                  </a:cubicBezTo>
                  <a:lnTo>
                    <a:pt x="1199972" y="744"/>
                  </a:lnTo>
                  <a:lnTo>
                    <a:pt x="1235888" y="119343"/>
                  </a:lnTo>
                  <a:cubicBezTo>
                    <a:pt x="1290009" y="298001"/>
                    <a:pt x="1348611" y="491354"/>
                    <a:pt x="1408613" y="689278"/>
                  </a:cubicBezTo>
                  <a:lnTo>
                    <a:pt x="1421727" y="732530"/>
                  </a:lnTo>
                  <a:lnTo>
                    <a:pt x="1381497" y="745558"/>
                  </a:lnTo>
                  <a:cubicBezTo>
                    <a:pt x="1169878" y="803795"/>
                    <a:pt x="944881" y="835168"/>
                    <a:pt x="711603" y="835168"/>
                  </a:cubicBezTo>
                  <a:cubicBezTo>
                    <a:pt x="478325" y="835168"/>
                    <a:pt x="253329" y="803795"/>
                    <a:pt x="41709" y="745558"/>
                  </a:cubicBezTo>
                  <a:lnTo>
                    <a:pt x="0" y="732051"/>
                  </a:lnTo>
                  <a:lnTo>
                    <a:pt x="220769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A08B18E-DC22-4012-98B3-CD00286BB886}"/>
                </a:ext>
              </a:extLst>
            </p:cNvPr>
            <p:cNvSpPr/>
            <p:nvPr/>
          </p:nvSpPr>
          <p:spPr>
            <a:xfrm>
              <a:off x="1142781" y="3730844"/>
              <a:ext cx="2276998" cy="900252"/>
            </a:xfrm>
            <a:custGeom>
              <a:avLst/>
              <a:gdLst>
                <a:gd name="connsiteX0" fmla="*/ 218553 w 2276998"/>
                <a:gd name="connsiteY0" fmla="*/ 0 h 900252"/>
                <a:gd name="connsiteX1" fmla="*/ 354010 w 2276998"/>
                <a:gd name="connsiteY1" fmla="*/ 38453 h 900252"/>
                <a:gd name="connsiteX2" fmla="*/ 1165066 w 2276998"/>
                <a:gd name="connsiteY2" fmla="*/ 134946 h 900252"/>
                <a:gd name="connsiteX3" fmla="*/ 1976122 w 2276998"/>
                <a:gd name="connsiteY3" fmla="*/ 38453 h 900252"/>
                <a:gd name="connsiteX4" fmla="*/ 2056548 w 2276998"/>
                <a:gd name="connsiteY4" fmla="*/ 15622 h 900252"/>
                <a:gd name="connsiteX5" fmla="*/ 2101510 w 2276998"/>
                <a:gd name="connsiteY5" fmla="*/ 163885 h 900252"/>
                <a:gd name="connsiteX6" fmla="*/ 2260589 w 2276998"/>
                <a:gd name="connsiteY6" fmla="*/ 688486 h 900252"/>
                <a:gd name="connsiteX7" fmla="*/ 2276998 w 2276998"/>
                <a:gd name="connsiteY7" fmla="*/ 742611 h 900252"/>
                <a:gd name="connsiteX8" fmla="*/ 2274013 w 2276998"/>
                <a:gd name="connsiteY8" fmla="*/ 743617 h 900252"/>
                <a:gd name="connsiteX9" fmla="*/ 1165066 w 2276998"/>
                <a:gd name="connsiteY9" fmla="*/ 900252 h 900252"/>
                <a:gd name="connsiteX10" fmla="*/ 56119 w 2276998"/>
                <a:gd name="connsiteY10" fmla="*/ 743617 h 900252"/>
                <a:gd name="connsiteX11" fmla="*/ 0 w 2276998"/>
                <a:gd name="connsiteY11" fmla="*/ 724704 h 900252"/>
                <a:gd name="connsiteX12" fmla="*/ 218553 w 2276998"/>
                <a:gd name="connsiteY12" fmla="*/ 0 h 900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6998" h="900252">
                  <a:moveTo>
                    <a:pt x="218553" y="0"/>
                  </a:moveTo>
                  <a:lnTo>
                    <a:pt x="354010" y="38453"/>
                  </a:lnTo>
                  <a:cubicBezTo>
                    <a:pt x="603297" y="100587"/>
                    <a:pt x="877372" y="134946"/>
                    <a:pt x="1165066" y="134946"/>
                  </a:cubicBezTo>
                  <a:cubicBezTo>
                    <a:pt x="1452760" y="134946"/>
                    <a:pt x="1726836" y="100587"/>
                    <a:pt x="1976122" y="38453"/>
                  </a:cubicBezTo>
                  <a:lnTo>
                    <a:pt x="2056548" y="15622"/>
                  </a:lnTo>
                  <a:lnTo>
                    <a:pt x="2101510" y="163885"/>
                  </a:lnTo>
                  <a:cubicBezTo>
                    <a:pt x="2158783" y="352742"/>
                    <a:pt x="2212836" y="530984"/>
                    <a:pt x="2260589" y="688486"/>
                  </a:cubicBezTo>
                  <a:lnTo>
                    <a:pt x="2276998" y="742611"/>
                  </a:lnTo>
                  <a:lnTo>
                    <a:pt x="2274013" y="743617"/>
                  </a:lnTo>
                  <a:cubicBezTo>
                    <a:pt x="1933167" y="844478"/>
                    <a:pt x="1558427" y="900252"/>
                    <a:pt x="1165066" y="900252"/>
                  </a:cubicBezTo>
                  <a:cubicBezTo>
                    <a:pt x="771706" y="900252"/>
                    <a:pt x="396965" y="844478"/>
                    <a:pt x="56119" y="743617"/>
                  </a:cubicBezTo>
                  <a:lnTo>
                    <a:pt x="0" y="724704"/>
                  </a:lnTo>
                  <a:lnTo>
                    <a:pt x="218553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52C3E2D-A212-4E96-B42B-6BE90954A787}"/>
              </a:ext>
            </a:extLst>
          </p:cNvPr>
          <p:cNvGrpSpPr/>
          <p:nvPr/>
        </p:nvGrpSpPr>
        <p:grpSpPr>
          <a:xfrm>
            <a:off x="3126732" y="3379392"/>
            <a:ext cx="1519781" cy="2673235"/>
            <a:chOff x="838200" y="1400230"/>
            <a:chExt cx="2834640" cy="4986023"/>
          </a:xfrm>
        </p:grpSpPr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DFC49F64-AE63-4B64-8FF2-B6468616B8BC}"/>
                </a:ext>
              </a:extLst>
            </p:cNvPr>
            <p:cNvSpPr/>
            <p:nvPr/>
          </p:nvSpPr>
          <p:spPr>
            <a:xfrm>
              <a:off x="838200" y="3835077"/>
              <a:ext cx="2834640" cy="2551176"/>
            </a:xfrm>
            <a:prstGeom prst="roundRect">
              <a:avLst>
                <a:gd name="adj" fmla="val 8702"/>
              </a:avLst>
            </a:prstGeom>
            <a:gradFill flip="none" rotWithShape="1">
              <a:gsLst>
                <a:gs pos="42000">
                  <a:srgbClr val="FF7711"/>
                </a:gs>
                <a:gs pos="89000">
                  <a:srgbClr val="FFAA01"/>
                </a:gs>
                <a:gs pos="100000">
                  <a:srgbClr val="FECE02"/>
                </a:gs>
                <a:gs pos="0">
                  <a:srgbClr val="C73E01"/>
                </a:gs>
              </a:gsLst>
              <a:lin ang="6600000" scaled="0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isometricOffAxis1Top">
                <a:rot lat="19308370" lon="17994607" rev="3982837"/>
              </a:camera>
              <a:lightRig rig="soft" dir="t"/>
            </a:scene3d>
            <a:sp3d extrusionH="152400" prstMaterial="matte">
              <a:bevelT w="57150" h="44450"/>
              <a:bevelB w="0" h="0"/>
            </a:sp3d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7DFCBF8D-F67A-43CE-BFE3-9EA81B21631C}"/>
                </a:ext>
              </a:extLst>
            </p:cNvPr>
            <p:cNvSpPr/>
            <p:nvPr/>
          </p:nvSpPr>
          <p:spPr>
            <a:xfrm>
              <a:off x="984636" y="1400230"/>
              <a:ext cx="2587154" cy="4105088"/>
            </a:xfrm>
            <a:custGeom>
              <a:avLst/>
              <a:gdLst>
                <a:gd name="connsiteX0" fmla="*/ 1327010 w 2587154"/>
                <a:gd name="connsiteY0" fmla="*/ 1244 h 4105088"/>
                <a:gd name="connsiteX1" fmla="*/ 1534927 w 2587154"/>
                <a:gd name="connsiteY1" fmla="*/ 99394 h 4105088"/>
                <a:gd name="connsiteX2" fmla="*/ 2580699 w 2587154"/>
                <a:gd name="connsiteY2" fmla="*/ 3553705 h 4105088"/>
                <a:gd name="connsiteX3" fmla="*/ 2587154 w 2587154"/>
                <a:gd name="connsiteY3" fmla="*/ 3579715 h 4105088"/>
                <a:gd name="connsiteX4" fmla="*/ 1293577 w 2587154"/>
                <a:gd name="connsiteY4" fmla="*/ 4105088 h 4105088"/>
                <a:gd name="connsiteX5" fmla="*/ 0 w 2587154"/>
                <a:gd name="connsiteY5" fmla="*/ 3579715 h 4105088"/>
                <a:gd name="connsiteX6" fmla="*/ 1049578 w 2587154"/>
                <a:gd name="connsiteY6" fmla="*/ 99394 h 4105088"/>
                <a:gd name="connsiteX7" fmla="*/ 1327010 w 2587154"/>
                <a:gd name="connsiteY7" fmla="*/ 1244 h 410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7154" h="4105088">
                  <a:moveTo>
                    <a:pt x="1327010" y="1244"/>
                  </a:moveTo>
                  <a:cubicBezTo>
                    <a:pt x="1399771" y="7264"/>
                    <a:pt x="1474259" y="35740"/>
                    <a:pt x="1534927" y="99394"/>
                  </a:cubicBezTo>
                  <a:cubicBezTo>
                    <a:pt x="1531029" y="94406"/>
                    <a:pt x="2405328" y="2973651"/>
                    <a:pt x="2580699" y="3553705"/>
                  </a:cubicBezTo>
                  <a:cubicBezTo>
                    <a:pt x="2586606" y="3561925"/>
                    <a:pt x="2587154" y="3570795"/>
                    <a:pt x="2587154" y="3579715"/>
                  </a:cubicBezTo>
                  <a:cubicBezTo>
                    <a:pt x="2587154" y="3869870"/>
                    <a:pt x="2008000" y="4105088"/>
                    <a:pt x="1293577" y="4105088"/>
                  </a:cubicBezTo>
                  <a:cubicBezTo>
                    <a:pt x="579154" y="4105088"/>
                    <a:pt x="0" y="3869870"/>
                    <a:pt x="0" y="3579715"/>
                  </a:cubicBezTo>
                  <a:lnTo>
                    <a:pt x="1049578" y="99394"/>
                  </a:lnTo>
                  <a:cubicBezTo>
                    <a:pt x="1089272" y="43557"/>
                    <a:pt x="1205742" y="-8790"/>
                    <a:pt x="1327010" y="1244"/>
                  </a:cubicBezTo>
                  <a:close/>
                </a:path>
              </a:pathLst>
            </a:custGeom>
            <a:gradFill flip="none" rotWithShape="1">
              <a:gsLst>
                <a:gs pos="70000">
                  <a:srgbClr val="FF810E"/>
                </a:gs>
                <a:gs pos="31000">
                  <a:srgbClr val="FF7711"/>
                </a:gs>
                <a:gs pos="53000">
                  <a:srgbClr val="FFB001"/>
                </a:gs>
                <a:gs pos="89000">
                  <a:srgbClr val="D74E05"/>
                </a:gs>
                <a:gs pos="0">
                  <a:srgbClr val="C73E01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8896D62E-F486-4FBD-9D0F-A7CF9969FF97}"/>
                </a:ext>
              </a:extLst>
            </p:cNvPr>
            <p:cNvSpPr/>
            <p:nvPr/>
          </p:nvSpPr>
          <p:spPr>
            <a:xfrm>
              <a:off x="1566610" y="2318111"/>
              <a:ext cx="1421727" cy="835168"/>
            </a:xfrm>
            <a:custGeom>
              <a:avLst/>
              <a:gdLst>
                <a:gd name="connsiteX0" fmla="*/ 220769 w 1421727"/>
                <a:gd name="connsiteY0" fmla="*/ 0 h 835168"/>
                <a:gd name="connsiteX1" fmla="*/ 269287 w 1421727"/>
                <a:gd name="connsiteY1" fmla="*/ 14659 h 835168"/>
                <a:gd name="connsiteX2" fmla="*/ 711602 w 1421727"/>
                <a:gd name="connsiteY2" fmla="*/ 69862 h 835168"/>
                <a:gd name="connsiteX3" fmla="*/ 1153917 w 1421727"/>
                <a:gd name="connsiteY3" fmla="*/ 14659 h 835168"/>
                <a:gd name="connsiteX4" fmla="*/ 1199972 w 1421727"/>
                <a:gd name="connsiteY4" fmla="*/ 744 h 835168"/>
                <a:gd name="connsiteX5" fmla="*/ 1235888 w 1421727"/>
                <a:gd name="connsiteY5" fmla="*/ 119343 h 835168"/>
                <a:gd name="connsiteX6" fmla="*/ 1408613 w 1421727"/>
                <a:gd name="connsiteY6" fmla="*/ 689278 h 835168"/>
                <a:gd name="connsiteX7" fmla="*/ 1421727 w 1421727"/>
                <a:gd name="connsiteY7" fmla="*/ 732530 h 835168"/>
                <a:gd name="connsiteX8" fmla="*/ 1381497 w 1421727"/>
                <a:gd name="connsiteY8" fmla="*/ 745558 h 835168"/>
                <a:gd name="connsiteX9" fmla="*/ 711603 w 1421727"/>
                <a:gd name="connsiteY9" fmla="*/ 835168 h 835168"/>
                <a:gd name="connsiteX10" fmla="*/ 41709 w 1421727"/>
                <a:gd name="connsiteY10" fmla="*/ 745558 h 835168"/>
                <a:gd name="connsiteX11" fmla="*/ 0 w 1421727"/>
                <a:gd name="connsiteY11" fmla="*/ 732051 h 835168"/>
                <a:gd name="connsiteX12" fmla="*/ 220769 w 1421727"/>
                <a:gd name="connsiteY12" fmla="*/ 0 h 8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1727" h="835168">
                  <a:moveTo>
                    <a:pt x="220769" y="0"/>
                  </a:moveTo>
                  <a:lnTo>
                    <a:pt x="269287" y="14659"/>
                  </a:lnTo>
                  <a:cubicBezTo>
                    <a:pt x="409014" y="50535"/>
                    <a:pt x="557574" y="69862"/>
                    <a:pt x="711602" y="69862"/>
                  </a:cubicBezTo>
                  <a:cubicBezTo>
                    <a:pt x="865630" y="69862"/>
                    <a:pt x="1014190" y="50535"/>
                    <a:pt x="1153917" y="14659"/>
                  </a:cubicBezTo>
                  <a:lnTo>
                    <a:pt x="1199972" y="744"/>
                  </a:lnTo>
                  <a:lnTo>
                    <a:pt x="1235888" y="119343"/>
                  </a:lnTo>
                  <a:cubicBezTo>
                    <a:pt x="1290009" y="298001"/>
                    <a:pt x="1348611" y="491354"/>
                    <a:pt x="1408613" y="689278"/>
                  </a:cubicBezTo>
                  <a:lnTo>
                    <a:pt x="1421727" y="732530"/>
                  </a:lnTo>
                  <a:lnTo>
                    <a:pt x="1381497" y="745558"/>
                  </a:lnTo>
                  <a:cubicBezTo>
                    <a:pt x="1169878" y="803795"/>
                    <a:pt x="944881" y="835168"/>
                    <a:pt x="711603" y="835168"/>
                  </a:cubicBezTo>
                  <a:cubicBezTo>
                    <a:pt x="478325" y="835168"/>
                    <a:pt x="253329" y="803795"/>
                    <a:pt x="41709" y="745558"/>
                  </a:cubicBezTo>
                  <a:lnTo>
                    <a:pt x="0" y="732051"/>
                  </a:lnTo>
                  <a:lnTo>
                    <a:pt x="220769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3D2BA7AE-CE9E-4EA2-937E-3171C200449C}"/>
                </a:ext>
              </a:extLst>
            </p:cNvPr>
            <p:cNvSpPr/>
            <p:nvPr/>
          </p:nvSpPr>
          <p:spPr>
            <a:xfrm>
              <a:off x="1142781" y="3730844"/>
              <a:ext cx="2276998" cy="900252"/>
            </a:xfrm>
            <a:custGeom>
              <a:avLst/>
              <a:gdLst>
                <a:gd name="connsiteX0" fmla="*/ 218553 w 2276998"/>
                <a:gd name="connsiteY0" fmla="*/ 0 h 900252"/>
                <a:gd name="connsiteX1" fmla="*/ 354010 w 2276998"/>
                <a:gd name="connsiteY1" fmla="*/ 38453 h 900252"/>
                <a:gd name="connsiteX2" fmla="*/ 1165066 w 2276998"/>
                <a:gd name="connsiteY2" fmla="*/ 134946 h 900252"/>
                <a:gd name="connsiteX3" fmla="*/ 1976122 w 2276998"/>
                <a:gd name="connsiteY3" fmla="*/ 38453 h 900252"/>
                <a:gd name="connsiteX4" fmla="*/ 2056548 w 2276998"/>
                <a:gd name="connsiteY4" fmla="*/ 15622 h 900252"/>
                <a:gd name="connsiteX5" fmla="*/ 2101510 w 2276998"/>
                <a:gd name="connsiteY5" fmla="*/ 163885 h 900252"/>
                <a:gd name="connsiteX6" fmla="*/ 2260589 w 2276998"/>
                <a:gd name="connsiteY6" fmla="*/ 688486 h 900252"/>
                <a:gd name="connsiteX7" fmla="*/ 2276998 w 2276998"/>
                <a:gd name="connsiteY7" fmla="*/ 742611 h 900252"/>
                <a:gd name="connsiteX8" fmla="*/ 2274013 w 2276998"/>
                <a:gd name="connsiteY8" fmla="*/ 743617 h 900252"/>
                <a:gd name="connsiteX9" fmla="*/ 1165066 w 2276998"/>
                <a:gd name="connsiteY9" fmla="*/ 900252 h 900252"/>
                <a:gd name="connsiteX10" fmla="*/ 56119 w 2276998"/>
                <a:gd name="connsiteY10" fmla="*/ 743617 h 900252"/>
                <a:gd name="connsiteX11" fmla="*/ 0 w 2276998"/>
                <a:gd name="connsiteY11" fmla="*/ 724704 h 900252"/>
                <a:gd name="connsiteX12" fmla="*/ 218553 w 2276998"/>
                <a:gd name="connsiteY12" fmla="*/ 0 h 900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6998" h="900252">
                  <a:moveTo>
                    <a:pt x="218553" y="0"/>
                  </a:moveTo>
                  <a:lnTo>
                    <a:pt x="354010" y="38453"/>
                  </a:lnTo>
                  <a:cubicBezTo>
                    <a:pt x="603297" y="100587"/>
                    <a:pt x="877372" y="134946"/>
                    <a:pt x="1165066" y="134946"/>
                  </a:cubicBezTo>
                  <a:cubicBezTo>
                    <a:pt x="1452760" y="134946"/>
                    <a:pt x="1726836" y="100587"/>
                    <a:pt x="1976122" y="38453"/>
                  </a:cubicBezTo>
                  <a:lnTo>
                    <a:pt x="2056548" y="15622"/>
                  </a:lnTo>
                  <a:lnTo>
                    <a:pt x="2101510" y="163885"/>
                  </a:lnTo>
                  <a:cubicBezTo>
                    <a:pt x="2158783" y="352742"/>
                    <a:pt x="2212836" y="530984"/>
                    <a:pt x="2260589" y="688486"/>
                  </a:cubicBezTo>
                  <a:lnTo>
                    <a:pt x="2276998" y="742611"/>
                  </a:lnTo>
                  <a:lnTo>
                    <a:pt x="2274013" y="743617"/>
                  </a:lnTo>
                  <a:cubicBezTo>
                    <a:pt x="1933167" y="844478"/>
                    <a:pt x="1558427" y="900252"/>
                    <a:pt x="1165066" y="900252"/>
                  </a:cubicBezTo>
                  <a:cubicBezTo>
                    <a:pt x="771706" y="900252"/>
                    <a:pt x="396965" y="844478"/>
                    <a:pt x="56119" y="743617"/>
                  </a:cubicBezTo>
                  <a:lnTo>
                    <a:pt x="0" y="724704"/>
                  </a:lnTo>
                  <a:lnTo>
                    <a:pt x="218553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FE28FF42-116E-4B50-A76D-DFFA149BE683}"/>
              </a:ext>
            </a:extLst>
          </p:cNvPr>
          <p:cNvGrpSpPr/>
          <p:nvPr/>
        </p:nvGrpSpPr>
        <p:grpSpPr>
          <a:xfrm>
            <a:off x="5415265" y="1160275"/>
            <a:ext cx="1519781" cy="2673235"/>
            <a:chOff x="838200" y="1400230"/>
            <a:chExt cx="2834640" cy="4986023"/>
          </a:xfrm>
        </p:grpSpPr>
        <p:sp>
          <p:nvSpPr>
            <p:cNvPr id="74" name="Rectangle: Rounded Corners 73">
              <a:extLst>
                <a:ext uri="{FF2B5EF4-FFF2-40B4-BE49-F238E27FC236}">
                  <a16:creationId xmlns:a16="http://schemas.microsoft.com/office/drawing/2014/main" id="{27DA1C57-69AF-4AEB-AECB-FAEEACDC43E1}"/>
                </a:ext>
              </a:extLst>
            </p:cNvPr>
            <p:cNvSpPr/>
            <p:nvPr/>
          </p:nvSpPr>
          <p:spPr>
            <a:xfrm>
              <a:off x="838200" y="3835077"/>
              <a:ext cx="2834640" cy="2551176"/>
            </a:xfrm>
            <a:prstGeom prst="roundRect">
              <a:avLst>
                <a:gd name="adj" fmla="val 8702"/>
              </a:avLst>
            </a:prstGeom>
            <a:gradFill flip="none" rotWithShape="1">
              <a:gsLst>
                <a:gs pos="42000">
                  <a:schemeClr val="accent6">
                    <a:lumMod val="75000"/>
                  </a:schemeClr>
                </a:gs>
                <a:gs pos="89000">
                  <a:schemeClr val="accent6"/>
                </a:gs>
                <a:gs pos="100000">
                  <a:schemeClr val="accent6"/>
                </a:gs>
                <a:gs pos="0">
                  <a:schemeClr val="accent6">
                    <a:lumMod val="75000"/>
                  </a:schemeClr>
                </a:gs>
              </a:gsLst>
              <a:lin ang="6600000" scaled="0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isometricOffAxis1Top">
                <a:rot lat="19308370" lon="17994607" rev="3982837"/>
              </a:camera>
              <a:lightRig rig="soft" dir="t"/>
            </a:scene3d>
            <a:sp3d extrusionH="152400" prstMaterial="matte">
              <a:bevelT w="57150" h="44450"/>
              <a:bevelB w="0" h="0"/>
            </a:sp3d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9D9561AC-E0A7-40CC-A7E8-D4F5511F1703}"/>
                </a:ext>
              </a:extLst>
            </p:cNvPr>
            <p:cNvSpPr/>
            <p:nvPr/>
          </p:nvSpPr>
          <p:spPr>
            <a:xfrm>
              <a:off x="984636" y="1400230"/>
              <a:ext cx="2587154" cy="4105088"/>
            </a:xfrm>
            <a:custGeom>
              <a:avLst/>
              <a:gdLst>
                <a:gd name="connsiteX0" fmla="*/ 1327010 w 2587154"/>
                <a:gd name="connsiteY0" fmla="*/ 1244 h 4105088"/>
                <a:gd name="connsiteX1" fmla="*/ 1534927 w 2587154"/>
                <a:gd name="connsiteY1" fmla="*/ 99394 h 4105088"/>
                <a:gd name="connsiteX2" fmla="*/ 2580699 w 2587154"/>
                <a:gd name="connsiteY2" fmla="*/ 3553705 h 4105088"/>
                <a:gd name="connsiteX3" fmla="*/ 2587154 w 2587154"/>
                <a:gd name="connsiteY3" fmla="*/ 3579715 h 4105088"/>
                <a:gd name="connsiteX4" fmla="*/ 1293577 w 2587154"/>
                <a:gd name="connsiteY4" fmla="*/ 4105088 h 4105088"/>
                <a:gd name="connsiteX5" fmla="*/ 0 w 2587154"/>
                <a:gd name="connsiteY5" fmla="*/ 3579715 h 4105088"/>
                <a:gd name="connsiteX6" fmla="*/ 1049578 w 2587154"/>
                <a:gd name="connsiteY6" fmla="*/ 99394 h 4105088"/>
                <a:gd name="connsiteX7" fmla="*/ 1327010 w 2587154"/>
                <a:gd name="connsiteY7" fmla="*/ 1244 h 410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7154" h="4105088">
                  <a:moveTo>
                    <a:pt x="1327010" y="1244"/>
                  </a:moveTo>
                  <a:cubicBezTo>
                    <a:pt x="1399771" y="7264"/>
                    <a:pt x="1474259" y="35740"/>
                    <a:pt x="1534927" y="99394"/>
                  </a:cubicBezTo>
                  <a:cubicBezTo>
                    <a:pt x="1531029" y="94406"/>
                    <a:pt x="2405328" y="2973651"/>
                    <a:pt x="2580699" y="3553705"/>
                  </a:cubicBezTo>
                  <a:cubicBezTo>
                    <a:pt x="2586606" y="3561925"/>
                    <a:pt x="2587154" y="3570795"/>
                    <a:pt x="2587154" y="3579715"/>
                  </a:cubicBezTo>
                  <a:cubicBezTo>
                    <a:pt x="2587154" y="3869870"/>
                    <a:pt x="2008000" y="4105088"/>
                    <a:pt x="1293577" y="4105088"/>
                  </a:cubicBezTo>
                  <a:cubicBezTo>
                    <a:pt x="579154" y="4105088"/>
                    <a:pt x="0" y="3869870"/>
                    <a:pt x="0" y="3579715"/>
                  </a:cubicBezTo>
                  <a:lnTo>
                    <a:pt x="1049578" y="99394"/>
                  </a:lnTo>
                  <a:cubicBezTo>
                    <a:pt x="1089272" y="43557"/>
                    <a:pt x="1205742" y="-8790"/>
                    <a:pt x="1327010" y="1244"/>
                  </a:cubicBezTo>
                  <a:close/>
                </a:path>
              </a:pathLst>
            </a:custGeom>
            <a:gradFill flip="none" rotWithShape="1">
              <a:gsLst>
                <a:gs pos="70000">
                  <a:schemeClr val="accent6">
                    <a:lumMod val="75000"/>
                  </a:schemeClr>
                </a:gs>
                <a:gs pos="31000">
                  <a:schemeClr val="accent6">
                    <a:lumMod val="75000"/>
                  </a:schemeClr>
                </a:gs>
                <a:gs pos="53000">
                  <a:schemeClr val="accent6"/>
                </a:gs>
                <a:gs pos="89000">
                  <a:schemeClr val="accent6">
                    <a:lumMod val="75000"/>
                  </a:schemeClr>
                </a:gs>
                <a:gs pos="0">
                  <a:schemeClr val="accent6">
                    <a:lumMod val="75000"/>
                  </a:schemeClr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22D0CBF5-778E-4870-B72B-5E831522EE0D}"/>
                </a:ext>
              </a:extLst>
            </p:cNvPr>
            <p:cNvSpPr/>
            <p:nvPr/>
          </p:nvSpPr>
          <p:spPr>
            <a:xfrm>
              <a:off x="1566610" y="2318111"/>
              <a:ext cx="1421727" cy="835168"/>
            </a:xfrm>
            <a:custGeom>
              <a:avLst/>
              <a:gdLst>
                <a:gd name="connsiteX0" fmla="*/ 220769 w 1421727"/>
                <a:gd name="connsiteY0" fmla="*/ 0 h 835168"/>
                <a:gd name="connsiteX1" fmla="*/ 269287 w 1421727"/>
                <a:gd name="connsiteY1" fmla="*/ 14659 h 835168"/>
                <a:gd name="connsiteX2" fmla="*/ 711602 w 1421727"/>
                <a:gd name="connsiteY2" fmla="*/ 69862 h 835168"/>
                <a:gd name="connsiteX3" fmla="*/ 1153917 w 1421727"/>
                <a:gd name="connsiteY3" fmla="*/ 14659 h 835168"/>
                <a:gd name="connsiteX4" fmla="*/ 1199972 w 1421727"/>
                <a:gd name="connsiteY4" fmla="*/ 744 h 835168"/>
                <a:gd name="connsiteX5" fmla="*/ 1235888 w 1421727"/>
                <a:gd name="connsiteY5" fmla="*/ 119343 h 835168"/>
                <a:gd name="connsiteX6" fmla="*/ 1408613 w 1421727"/>
                <a:gd name="connsiteY6" fmla="*/ 689278 h 835168"/>
                <a:gd name="connsiteX7" fmla="*/ 1421727 w 1421727"/>
                <a:gd name="connsiteY7" fmla="*/ 732530 h 835168"/>
                <a:gd name="connsiteX8" fmla="*/ 1381497 w 1421727"/>
                <a:gd name="connsiteY8" fmla="*/ 745558 h 835168"/>
                <a:gd name="connsiteX9" fmla="*/ 711603 w 1421727"/>
                <a:gd name="connsiteY9" fmla="*/ 835168 h 835168"/>
                <a:gd name="connsiteX10" fmla="*/ 41709 w 1421727"/>
                <a:gd name="connsiteY10" fmla="*/ 745558 h 835168"/>
                <a:gd name="connsiteX11" fmla="*/ 0 w 1421727"/>
                <a:gd name="connsiteY11" fmla="*/ 732051 h 835168"/>
                <a:gd name="connsiteX12" fmla="*/ 220769 w 1421727"/>
                <a:gd name="connsiteY12" fmla="*/ 0 h 8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1727" h="835168">
                  <a:moveTo>
                    <a:pt x="220769" y="0"/>
                  </a:moveTo>
                  <a:lnTo>
                    <a:pt x="269287" y="14659"/>
                  </a:lnTo>
                  <a:cubicBezTo>
                    <a:pt x="409014" y="50535"/>
                    <a:pt x="557574" y="69862"/>
                    <a:pt x="711602" y="69862"/>
                  </a:cubicBezTo>
                  <a:cubicBezTo>
                    <a:pt x="865630" y="69862"/>
                    <a:pt x="1014190" y="50535"/>
                    <a:pt x="1153917" y="14659"/>
                  </a:cubicBezTo>
                  <a:lnTo>
                    <a:pt x="1199972" y="744"/>
                  </a:lnTo>
                  <a:lnTo>
                    <a:pt x="1235888" y="119343"/>
                  </a:lnTo>
                  <a:cubicBezTo>
                    <a:pt x="1290009" y="298001"/>
                    <a:pt x="1348611" y="491354"/>
                    <a:pt x="1408613" y="689278"/>
                  </a:cubicBezTo>
                  <a:lnTo>
                    <a:pt x="1421727" y="732530"/>
                  </a:lnTo>
                  <a:lnTo>
                    <a:pt x="1381497" y="745558"/>
                  </a:lnTo>
                  <a:cubicBezTo>
                    <a:pt x="1169878" y="803795"/>
                    <a:pt x="944881" y="835168"/>
                    <a:pt x="711603" y="835168"/>
                  </a:cubicBezTo>
                  <a:cubicBezTo>
                    <a:pt x="478325" y="835168"/>
                    <a:pt x="253329" y="803795"/>
                    <a:pt x="41709" y="745558"/>
                  </a:cubicBezTo>
                  <a:lnTo>
                    <a:pt x="0" y="732051"/>
                  </a:lnTo>
                  <a:lnTo>
                    <a:pt x="220769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EB1566CB-14EE-4D9F-A1F1-7F91DE4140A5}"/>
                </a:ext>
              </a:extLst>
            </p:cNvPr>
            <p:cNvSpPr/>
            <p:nvPr/>
          </p:nvSpPr>
          <p:spPr>
            <a:xfrm>
              <a:off x="1142781" y="3730844"/>
              <a:ext cx="2276998" cy="900252"/>
            </a:xfrm>
            <a:custGeom>
              <a:avLst/>
              <a:gdLst>
                <a:gd name="connsiteX0" fmla="*/ 218553 w 2276998"/>
                <a:gd name="connsiteY0" fmla="*/ 0 h 900252"/>
                <a:gd name="connsiteX1" fmla="*/ 354010 w 2276998"/>
                <a:gd name="connsiteY1" fmla="*/ 38453 h 900252"/>
                <a:gd name="connsiteX2" fmla="*/ 1165066 w 2276998"/>
                <a:gd name="connsiteY2" fmla="*/ 134946 h 900252"/>
                <a:gd name="connsiteX3" fmla="*/ 1976122 w 2276998"/>
                <a:gd name="connsiteY3" fmla="*/ 38453 h 900252"/>
                <a:gd name="connsiteX4" fmla="*/ 2056548 w 2276998"/>
                <a:gd name="connsiteY4" fmla="*/ 15622 h 900252"/>
                <a:gd name="connsiteX5" fmla="*/ 2101510 w 2276998"/>
                <a:gd name="connsiteY5" fmla="*/ 163885 h 900252"/>
                <a:gd name="connsiteX6" fmla="*/ 2260589 w 2276998"/>
                <a:gd name="connsiteY6" fmla="*/ 688486 h 900252"/>
                <a:gd name="connsiteX7" fmla="*/ 2276998 w 2276998"/>
                <a:gd name="connsiteY7" fmla="*/ 742611 h 900252"/>
                <a:gd name="connsiteX8" fmla="*/ 2274013 w 2276998"/>
                <a:gd name="connsiteY8" fmla="*/ 743617 h 900252"/>
                <a:gd name="connsiteX9" fmla="*/ 1165066 w 2276998"/>
                <a:gd name="connsiteY9" fmla="*/ 900252 h 900252"/>
                <a:gd name="connsiteX10" fmla="*/ 56119 w 2276998"/>
                <a:gd name="connsiteY10" fmla="*/ 743617 h 900252"/>
                <a:gd name="connsiteX11" fmla="*/ 0 w 2276998"/>
                <a:gd name="connsiteY11" fmla="*/ 724704 h 900252"/>
                <a:gd name="connsiteX12" fmla="*/ 218553 w 2276998"/>
                <a:gd name="connsiteY12" fmla="*/ 0 h 900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6998" h="900252">
                  <a:moveTo>
                    <a:pt x="218553" y="0"/>
                  </a:moveTo>
                  <a:lnTo>
                    <a:pt x="354010" y="38453"/>
                  </a:lnTo>
                  <a:cubicBezTo>
                    <a:pt x="603297" y="100587"/>
                    <a:pt x="877372" y="134946"/>
                    <a:pt x="1165066" y="134946"/>
                  </a:cubicBezTo>
                  <a:cubicBezTo>
                    <a:pt x="1452760" y="134946"/>
                    <a:pt x="1726836" y="100587"/>
                    <a:pt x="1976122" y="38453"/>
                  </a:cubicBezTo>
                  <a:lnTo>
                    <a:pt x="2056548" y="15622"/>
                  </a:lnTo>
                  <a:lnTo>
                    <a:pt x="2101510" y="163885"/>
                  </a:lnTo>
                  <a:cubicBezTo>
                    <a:pt x="2158783" y="352742"/>
                    <a:pt x="2212836" y="530984"/>
                    <a:pt x="2260589" y="688486"/>
                  </a:cubicBezTo>
                  <a:lnTo>
                    <a:pt x="2276998" y="742611"/>
                  </a:lnTo>
                  <a:lnTo>
                    <a:pt x="2274013" y="743617"/>
                  </a:lnTo>
                  <a:cubicBezTo>
                    <a:pt x="1933167" y="844478"/>
                    <a:pt x="1558427" y="900252"/>
                    <a:pt x="1165066" y="900252"/>
                  </a:cubicBezTo>
                  <a:cubicBezTo>
                    <a:pt x="771706" y="900252"/>
                    <a:pt x="396965" y="844478"/>
                    <a:pt x="56119" y="743617"/>
                  </a:cubicBezTo>
                  <a:lnTo>
                    <a:pt x="0" y="724704"/>
                  </a:lnTo>
                  <a:lnTo>
                    <a:pt x="218553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E0EBAFFA-1DBA-4DE6-8504-065DFCE0F350}"/>
              </a:ext>
            </a:extLst>
          </p:cNvPr>
          <p:cNvGrpSpPr/>
          <p:nvPr/>
        </p:nvGrpSpPr>
        <p:grpSpPr>
          <a:xfrm>
            <a:off x="7703798" y="3379392"/>
            <a:ext cx="1519781" cy="2673235"/>
            <a:chOff x="838200" y="1400230"/>
            <a:chExt cx="2834640" cy="4986023"/>
          </a:xfrm>
        </p:grpSpPr>
        <p:sp>
          <p:nvSpPr>
            <p:cNvPr id="79" name="Rectangle: Rounded Corners 78">
              <a:extLst>
                <a:ext uri="{FF2B5EF4-FFF2-40B4-BE49-F238E27FC236}">
                  <a16:creationId xmlns:a16="http://schemas.microsoft.com/office/drawing/2014/main" id="{5F02FE70-621E-4AAE-A34C-4F322C70B7CE}"/>
                </a:ext>
              </a:extLst>
            </p:cNvPr>
            <p:cNvSpPr/>
            <p:nvPr/>
          </p:nvSpPr>
          <p:spPr>
            <a:xfrm>
              <a:off x="838200" y="3835077"/>
              <a:ext cx="2834640" cy="2551176"/>
            </a:xfrm>
            <a:prstGeom prst="roundRect">
              <a:avLst>
                <a:gd name="adj" fmla="val 8702"/>
              </a:avLst>
            </a:prstGeom>
            <a:gradFill flip="none" rotWithShape="1">
              <a:gsLst>
                <a:gs pos="42000">
                  <a:schemeClr val="accent3">
                    <a:lumMod val="75000"/>
                  </a:schemeClr>
                </a:gs>
                <a:gs pos="89000">
                  <a:schemeClr val="accent3"/>
                </a:gs>
                <a:gs pos="100000">
                  <a:schemeClr val="accent3"/>
                </a:gs>
                <a:gs pos="0">
                  <a:schemeClr val="accent3">
                    <a:lumMod val="75000"/>
                  </a:schemeClr>
                </a:gs>
              </a:gsLst>
              <a:lin ang="6600000" scaled="0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isometricOffAxis1Top">
                <a:rot lat="19308370" lon="17994607" rev="3982837"/>
              </a:camera>
              <a:lightRig rig="soft" dir="t"/>
            </a:scene3d>
            <a:sp3d extrusionH="152400" prstMaterial="matte">
              <a:bevelT w="57150" h="44450"/>
              <a:bevelB w="0" h="0"/>
            </a:sp3d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DBC69504-272E-4092-BA7F-1C97517D539F}"/>
                </a:ext>
              </a:extLst>
            </p:cNvPr>
            <p:cNvSpPr/>
            <p:nvPr/>
          </p:nvSpPr>
          <p:spPr>
            <a:xfrm>
              <a:off x="984636" y="1400230"/>
              <a:ext cx="2587154" cy="4105088"/>
            </a:xfrm>
            <a:custGeom>
              <a:avLst/>
              <a:gdLst>
                <a:gd name="connsiteX0" fmla="*/ 1327010 w 2587154"/>
                <a:gd name="connsiteY0" fmla="*/ 1244 h 4105088"/>
                <a:gd name="connsiteX1" fmla="*/ 1534927 w 2587154"/>
                <a:gd name="connsiteY1" fmla="*/ 99394 h 4105088"/>
                <a:gd name="connsiteX2" fmla="*/ 2580699 w 2587154"/>
                <a:gd name="connsiteY2" fmla="*/ 3553705 h 4105088"/>
                <a:gd name="connsiteX3" fmla="*/ 2587154 w 2587154"/>
                <a:gd name="connsiteY3" fmla="*/ 3579715 h 4105088"/>
                <a:gd name="connsiteX4" fmla="*/ 1293577 w 2587154"/>
                <a:gd name="connsiteY4" fmla="*/ 4105088 h 4105088"/>
                <a:gd name="connsiteX5" fmla="*/ 0 w 2587154"/>
                <a:gd name="connsiteY5" fmla="*/ 3579715 h 4105088"/>
                <a:gd name="connsiteX6" fmla="*/ 1049578 w 2587154"/>
                <a:gd name="connsiteY6" fmla="*/ 99394 h 4105088"/>
                <a:gd name="connsiteX7" fmla="*/ 1327010 w 2587154"/>
                <a:gd name="connsiteY7" fmla="*/ 1244 h 410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7154" h="4105088">
                  <a:moveTo>
                    <a:pt x="1327010" y="1244"/>
                  </a:moveTo>
                  <a:cubicBezTo>
                    <a:pt x="1399771" y="7264"/>
                    <a:pt x="1474259" y="35740"/>
                    <a:pt x="1534927" y="99394"/>
                  </a:cubicBezTo>
                  <a:cubicBezTo>
                    <a:pt x="1531029" y="94406"/>
                    <a:pt x="2405328" y="2973651"/>
                    <a:pt x="2580699" y="3553705"/>
                  </a:cubicBezTo>
                  <a:cubicBezTo>
                    <a:pt x="2586606" y="3561925"/>
                    <a:pt x="2587154" y="3570795"/>
                    <a:pt x="2587154" y="3579715"/>
                  </a:cubicBezTo>
                  <a:cubicBezTo>
                    <a:pt x="2587154" y="3869870"/>
                    <a:pt x="2008000" y="4105088"/>
                    <a:pt x="1293577" y="4105088"/>
                  </a:cubicBezTo>
                  <a:cubicBezTo>
                    <a:pt x="579154" y="4105088"/>
                    <a:pt x="0" y="3869870"/>
                    <a:pt x="0" y="3579715"/>
                  </a:cubicBezTo>
                  <a:lnTo>
                    <a:pt x="1049578" y="99394"/>
                  </a:lnTo>
                  <a:cubicBezTo>
                    <a:pt x="1089272" y="43557"/>
                    <a:pt x="1205742" y="-8790"/>
                    <a:pt x="1327010" y="1244"/>
                  </a:cubicBezTo>
                  <a:close/>
                </a:path>
              </a:pathLst>
            </a:custGeom>
            <a:gradFill flip="none" rotWithShape="1">
              <a:gsLst>
                <a:gs pos="70000">
                  <a:schemeClr val="accent3">
                    <a:lumMod val="75000"/>
                  </a:schemeClr>
                </a:gs>
                <a:gs pos="31000">
                  <a:schemeClr val="accent3">
                    <a:lumMod val="75000"/>
                  </a:schemeClr>
                </a:gs>
                <a:gs pos="53000">
                  <a:schemeClr val="accent3"/>
                </a:gs>
                <a:gs pos="89000">
                  <a:schemeClr val="accent3">
                    <a:lumMod val="75000"/>
                  </a:schemeClr>
                </a:gs>
                <a:gs pos="0">
                  <a:schemeClr val="accent3">
                    <a:lumMod val="75000"/>
                  </a:schemeClr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A0A68211-FDBB-4A28-80BC-B3EB751F7456}"/>
                </a:ext>
              </a:extLst>
            </p:cNvPr>
            <p:cNvSpPr/>
            <p:nvPr/>
          </p:nvSpPr>
          <p:spPr>
            <a:xfrm>
              <a:off x="1566610" y="2318111"/>
              <a:ext cx="1421727" cy="835168"/>
            </a:xfrm>
            <a:custGeom>
              <a:avLst/>
              <a:gdLst>
                <a:gd name="connsiteX0" fmla="*/ 220769 w 1421727"/>
                <a:gd name="connsiteY0" fmla="*/ 0 h 835168"/>
                <a:gd name="connsiteX1" fmla="*/ 269287 w 1421727"/>
                <a:gd name="connsiteY1" fmla="*/ 14659 h 835168"/>
                <a:gd name="connsiteX2" fmla="*/ 711602 w 1421727"/>
                <a:gd name="connsiteY2" fmla="*/ 69862 h 835168"/>
                <a:gd name="connsiteX3" fmla="*/ 1153917 w 1421727"/>
                <a:gd name="connsiteY3" fmla="*/ 14659 h 835168"/>
                <a:gd name="connsiteX4" fmla="*/ 1199972 w 1421727"/>
                <a:gd name="connsiteY4" fmla="*/ 744 h 835168"/>
                <a:gd name="connsiteX5" fmla="*/ 1235888 w 1421727"/>
                <a:gd name="connsiteY5" fmla="*/ 119343 h 835168"/>
                <a:gd name="connsiteX6" fmla="*/ 1408613 w 1421727"/>
                <a:gd name="connsiteY6" fmla="*/ 689278 h 835168"/>
                <a:gd name="connsiteX7" fmla="*/ 1421727 w 1421727"/>
                <a:gd name="connsiteY7" fmla="*/ 732530 h 835168"/>
                <a:gd name="connsiteX8" fmla="*/ 1381497 w 1421727"/>
                <a:gd name="connsiteY8" fmla="*/ 745558 h 835168"/>
                <a:gd name="connsiteX9" fmla="*/ 711603 w 1421727"/>
                <a:gd name="connsiteY9" fmla="*/ 835168 h 835168"/>
                <a:gd name="connsiteX10" fmla="*/ 41709 w 1421727"/>
                <a:gd name="connsiteY10" fmla="*/ 745558 h 835168"/>
                <a:gd name="connsiteX11" fmla="*/ 0 w 1421727"/>
                <a:gd name="connsiteY11" fmla="*/ 732051 h 835168"/>
                <a:gd name="connsiteX12" fmla="*/ 220769 w 1421727"/>
                <a:gd name="connsiteY12" fmla="*/ 0 h 8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1727" h="835168">
                  <a:moveTo>
                    <a:pt x="220769" y="0"/>
                  </a:moveTo>
                  <a:lnTo>
                    <a:pt x="269287" y="14659"/>
                  </a:lnTo>
                  <a:cubicBezTo>
                    <a:pt x="409014" y="50535"/>
                    <a:pt x="557574" y="69862"/>
                    <a:pt x="711602" y="69862"/>
                  </a:cubicBezTo>
                  <a:cubicBezTo>
                    <a:pt x="865630" y="69862"/>
                    <a:pt x="1014190" y="50535"/>
                    <a:pt x="1153917" y="14659"/>
                  </a:cubicBezTo>
                  <a:lnTo>
                    <a:pt x="1199972" y="744"/>
                  </a:lnTo>
                  <a:lnTo>
                    <a:pt x="1235888" y="119343"/>
                  </a:lnTo>
                  <a:cubicBezTo>
                    <a:pt x="1290009" y="298001"/>
                    <a:pt x="1348611" y="491354"/>
                    <a:pt x="1408613" y="689278"/>
                  </a:cubicBezTo>
                  <a:lnTo>
                    <a:pt x="1421727" y="732530"/>
                  </a:lnTo>
                  <a:lnTo>
                    <a:pt x="1381497" y="745558"/>
                  </a:lnTo>
                  <a:cubicBezTo>
                    <a:pt x="1169878" y="803795"/>
                    <a:pt x="944881" y="835168"/>
                    <a:pt x="711603" y="835168"/>
                  </a:cubicBezTo>
                  <a:cubicBezTo>
                    <a:pt x="478325" y="835168"/>
                    <a:pt x="253329" y="803795"/>
                    <a:pt x="41709" y="745558"/>
                  </a:cubicBezTo>
                  <a:lnTo>
                    <a:pt x="0" y="732051"/>
                  </a:lnTo>
                  <a:lnTo>
                    <a:pt x="220769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B4683437-F8F0-45BC-A14F-5DB04E274938}"/>
                </a:ext>
              </a:extLst>
            </p:cNvPr>
            <p:cNvSpPr/>
            <p:nvPr/>
          </p:nvSpPr>
          <p:spPr>
            <a:xfrm>
              <a:off x="1142781" y="3730844"/>
              <a:ext cx="2276998" cy="900252"/>
            </a:xfrm>
            <a:custGeom>
              <a:avLst/>
              <a:gdLst>
                <a:gd name="connsiteX0" fmla="*/ 218553 w 2276998"/>
                <a:gd name="connsiteY0" fmla="*/ 0 h 900252"/>
                <a:gd name="connsiteX1" fmla="*/ 354010 w 2276998"/>
                <a:gd name="connsiteY1" fmla="*/ 38453 h 900252"/>
                <a:gd name="connsiteX2" fmla="*/ 1165066 w 2276998"/>
                <a:gd name="connsiteY2" fmla="*/ 134946 h 900252"/>
                <a:gd name="connsiteX3" fmla="*/ 1976122 w 2276998"/>
                <a:gd name="connsiteY3" fmla="*/ 38453 h 900252"/>
                <a:gd name="connsiteX4" fmla="*/ 2056548 w 2276998"/>
                <a:gd name="connsiteY4" fmla="*/ 15622 h 900252"/>
                <a:gd name="connsiteX5" fmla="*/ 2101510 w 2276998"/>
                <a:gd name="connsiteY5" fmla="*/ 163885 h 900252"/>
                <a:gd name="connsiteX6" fmla="*/ 2260589 w 2276998"/>
                <a:gd name="connsiteY6" fmla="*/ 688486 h 900252"/>
                <a:gd name="connsiteX7" fmla="*/ 2276998 w 2276998"/>
                <a:gd name="connsiteY7" fmla="*/ 742611 h 900252"/>
                <a:gd name="connsiteX8" fmla="*/ 2274013 w 2276998"/>
                <a:gd name="connsiteY8" fmla="*/ 743617 h 900252"/>
                <a:gd name="connsiteX9" fmla="*/ 1165066 w 2276998"/>
                <a:gd name="connsiteY9" fmla="*/ 900252 h 900252"/>
                <a:gd name="connsiteX10" fmla="*/ 56119 w 2276998"/>
                <a:gd name="connsiteY10" fmla="*/ 743617 h 900252"/>
                <a:gd name="connsiteX11" fmla="*/ 0 w 2276998"/>
                <a:gd name="connsiteY11" fmla="*/ 724704 h 900252"/>
                <a:gd name="connsiteX12" fmla="*/ 218553 w 2276998"/>
                <a:gd name="connsiteY12" fmla="*/ 0 h 900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6998" h="900252">
                  <a:moveTo>
                    <a:pt x="218553" y="0"/>
                  </a:moveTo>
                  <a:lnTo>
                    <a:pt x="354010" y="38453"/>
                  </a:lnTo>
                  <a:cubicBezTo>
                    <a:pt x="603297" y="100587"/>
                    <a:pt x="877372" y="134946"/>
                    <a:pt x="1165066" y="134946"/>
                  </a:cubicBezTo>
                  <a:cubicBezTo>
                    <a:pt x="1452760" y="134946"/>
                    <a:pt x="1726836" y="100587"/>
                    <a:pt x="1976122" y="38453"/>
                  </a:cubicBezTo>
                  <a:lnTo>
                    <a:pt x="2056548" y="15622"/>
                  </a:lnTo>
                  <a:lnTo>
                    <a:pt x="2101510" y="163885"/>
                  </a:lnTo>
                  <a:cubicBezTo>
                    <a:pt x="2158783" y="352742"/>
                    <a:pt x="2212836" y="530984"/>
                    <a:pt x="2260589" y="688486"/>
                  </a:cubicBezTo>
                  <a:lnTo>
                    <a:pt x="2276998" y="742611"/>
                  </a:lnTo>
                  <a:lnTo>
                    <a:pt x="2274013" y="743617"/>
                  </a:lnTo>
                  <a:cubicBezTo>
                    <a:pt x="1933167" y="844478"/>
                    <a:pt x="1558427" y="900252"/>
                    <a:pt x="1165066" y="900252"/>
                  </a:cubicBezTo>
                  <a:cubicBezTo>
                    <a:pt x="771706" y="900252"/>
                    <a:pt x="396965" y="844478"/>
                    <a:pt x="56119" y="743617"/>
                  </a:cubicBezTo>
                  <a:lnTo>
                    <a:pt x="0" y="724704"/>
                  </a:lnTo>
                  <a:lnTo>
                    <a:pt x="218553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AD0B14BD-E7E5-45E4-9266-5E7C5EE989E0}"/>
              </a:ext>
            </a:extLst>
          </p:cNvPr>
          <p:cNvGrpSpPr/>
          <p:nvPr/>
        </p:nvGrpSpPr>
        <p:grpSpPr>
          <a:xfrm>
            <a:off x="9992332" y="1160275"/>
            <a:ext cx="1519781" cy="2673235"/>
            <a:chOff x="838200" y="1400230"/>
            <a:chExt cx="2834640" cy="4986023"/>
          </a:xfrm>
        </p:grpSpPr>
        <p:sp>
          <p:nvSpPr>
            <p:cNvPr id="84" name="Rectangle: Rounded Corners 83">
              <a:extLst>
                <a:ext uri="{FF2B5EF4-FFF2-40B4-BE49-F238E27FC236}">
                  <a16:creationId xmlns:a16="http://schemas.microsoft.com/office/drawing/2014/main" id="{AC9E4AF0-C365-47FD-96DB-530FAE135DFA}"/>
                </a:ext>
              </a:extLst>
            </p:cNvPr>
            <p:cNvSpPr/>
            <p:nvPr/>
          </p:nvSpPr>
          <p:spPr>
            <a:xfrm>
              <a:off x="838200" y="3835077"/>
              <a:ext cx="2834640" cy="2551176"/>
            </a:xfrm>
            <a:prstGeom prst="roundRect">
              <a:avLst>
                <a:gd name="adj" fmla="val 8702"/>
              </a:avLst>
            </a:prstGeom>
            <a:gradFill flip="none" rotWithShape="1">
              <a:gsLst>
                <a:gs pos="42000">
                  <a:schemeClr val="accent1">
                    <a:lumMod val="75000"/>
                  </a:schemeClr>
                </a:gs>
                <a:gs pos="89000">
                  <a:schemeClr val="accent1"/>
                </a:gs>
                <a:gs pos="100000">
                  <a:schemeClr val="accent1"/>
                </a:gs>
                <a:gs pos="0">
                  <a:schemeClr val="accent1">
                    <a:lumMod val="75000"/>
                  </a:schemeClr>
                </a:gs>
              </a:gsLst>
              <a:lin ang="6600000" scaled="0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isometricOffAxis1Top">
                <a:rot lat="19308370" lon="17994607" rev="3982837"/>
              </a:camera>
              <a:lightRig rig="soft" dir="t"/>
            </a:scene3d>
            <a:sp3d extrusionH="152400" prstMaterial="matte">
              <a:bevelT w="57150" h="44450"/>
              <a:bevelB w="0" h="0"/>
            </a:sp3d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021F66-6AA1-4100-A9D3-AF470E3867C8}"/>
                </a:ext>
              </a:extLst>
            </p:cNvPr>
            <p:cNvSpPr/>
            <p:nvPr/>
          </p:nvSpPr>
          <p:spPr>
            <a:xfrm>
              <a:off x="984636" y="1400230"/>
              <a:ext cx="2587154" cy="4105088"/>
            </a:xfrm>
            <a:custGeom>
              <a:avLst/>
              <a:gdLst>
                <a:gd name="connsiteX0" fmla="*/ 1327010 w 2587154"/>
                <a:gd name="connsiteY0" fmla="*/ 1244 h 4105088"/>
                <a:gd name="connsiteX1" fmla="*/ 1534927 w 2587154"/>
                <a:gd name="connsiteY1" fmla="*/ 99394 h 4105088"/>
                <a:gd name="connsiteX2" fmla="*/ 2580699 w 2587154"/>
                <a:gd name="connsiteY2" fmla="*/ 3553705 h 4105088"/>
                <a:gd name="connsiteX3" fmla="*/ 2587154 w 2587154"/>
                <a:gd name="connsiteY3" fmla="*/ 3579715 h 4105088"/>
                <a:gd name="connsiteX4" fmla="*/ 1293577 w 2587154"/>
                <a:gd name="connsiteY4" fmla="*/ 4105088 h 4105088"/>
                <a:gd name="connsiteX5" fmla="*/ 0 w 2587154"/>
                <a:gd name="connsiteY5" fmla="*/ 3579715 h 4105088"/>
                <a:gd name="connsiteX6" fmla="*/ 1049578 w 2587154"/>
                <a:gd name="connsiteY6" fmla="*/ 99394 h 4105088"/>
                <a:gd name="connsiteX7" fmla="*/ 1327010 w 2587154"/>
                <a:gd name="connsiteY7" fmla="*/ 1244 h 410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7154" h="4105088">
                  <a:moveTo>
                    <a:pt x="1327010" y="1244"/>
                  </a:moveTo>
                  <a:cubicBezTo>
                    <a:pt x="1399771" y="7264"/>
                    <a:pt x="1474259" y="35740"/>
                    <a:pt x="1534927" y="99394"/>
                  </a:cubicBezTo>
                  <a:cubicBezTo>
                    <a:pt x="1531029" y="94406"/>
                    <a:pt x="2405328" y="2973651"/>
                    <a:pt x="2580699" y="3553705"/>
                  </a:cubicBezTo>
                  <a:cubicBezTo>
                    <a:pt x="2586606" y="3561925"/>
                    <a:pt x="2587154" y="3570795"/>
                    <a:pt x="2587154" y="3579715"/>
                  </a:cubicBezTo>
                  <a:cubicBezTo>
                    <a:pt x="2587154" y="3869870"/>
                    <a:pt x="2008000" y="4105088"/>
                    <a:pt x="1293577" y="4105088"/>
                  </a:cubicBezTo>
                  <a:cubicBezTo>
                    <a:pt x="579154" y="4105088"/>
                    <a:pt x="0" y="3869870"/>
                    <a:pt x="0" y="3579715"/>
                  </a:cubicBezTo>
                  <a:lnTo>
                    <a:pt x="1049578" y="99394"/>
                  </a:lnTo>
                  <a:cubicBezTo>
                    <a:pt x="1089272" y="43557"/>
                    <a:pt x="1205742" y="-8790"/>
                    <a:pt x="1327010" y="1244"/>
                  </a:cubicBezTo>
                  <a:close/>
                </a:path>
              </a:pathLst>
            </a:custGeom>
            <a:gradFill flip="none" rotWithShape="1">
              <a:gsLst>
                <a:gs pos="70000">
                  <a:schemeClr val="accent1">
                    <a:lumMod val="75000"/>
                  </a:schemeClr>
                </a:gs>
                <a:gs pos="31000">
                  <a:schemeClr val="accent1">
                    <a:lumMod val="75000"/>
                  </a:schemeClr>
                </a:gs>
                <a:gs pos="53000">
                  <a:schemeClr val="accent1"/>
                </a:gs>
                <a:gs pos="89000">
                  <a:schemeClr val="accent1">
                    <a:lumMod val="75000"/>
                  </a:schemeClr>
                </a:gs>
                <a:gs pos="0">
                  <a:schemeClr val="accent1">
                    <a:lumMod val="75000"/>
                  </a:schemeClr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426720D9-0E81-4124-82C4-7A10CB6EB93F}"/>
                </a:ext>
              </a:extLst>
            </p:cNvPr>
            <p:cNvSpPr/>
            <p:nvPr/>
          </p:nvSpPr>
          <p:spPr>
            <a:xfrm>
              <a:off x="1566610" y="2318111"/>
              <a:ext cx="1421727" cy="835168"/>
            </a:xfrm>
            <a:custGeom>
              <a:avLst/>
              <a:gdLst>
                <a:gd name="connsiteX0" fmla="*/ 220769 w 1421727"/>
                <a:gd name="connsiteY0" fmla="*/ 0 h 835168"/>
                <a:gd name="connsiteX1" fmla="*/ 269287 w 1421727"/>
                <a:gd name="connsiteY1" fmla="*/ 14659 h 835168"/>
                <a:gd name="connsiteX2" fmla="*/ 711602 w 1421727"/>
                <a:gd name="connsiteY2" fmla="*/ 69862 h 835168"/>
                <a:gd name="connsiteX3" fmla="*/ 1153917 w 1421727"/>
                <a:gd name="connsiteY3" fmla="*/ 14659 h 835168"/>
                <a:gd name="connsiteX4" fmla="*/ 1199972 w 1421727"/>
                <a:gd name="connsiteY4" fmla="*/ 744 h 835168"/>
                <a:gd name="connsiteX5" fmla="*/ 1235888 w 1421727"/>
                <a:gd name="connsiteY5" fmla="*/ 119343 h 835168"/>
                <a:gd name="connsiteX6" fmla="*/ 1408613 w 1421727"/>
                <a:gd name="connsiteY6" fmla="*/ 689278 h 835168"/>
                <a:gd name="connsiteX7" fmla="*/ 1421727 w 1421727"/>
                <a:gd name="connsiteY7" fmla="*/ 732530 h 835168"/>
                <a:gd name="connsiteX8" fmla="*/ 1381497 w 1421727"/>
                <a:gd name="connsiteY8" fmla="*/ 745558 h 835168"/>
                <a:gd name="connsiteX9" fmla="*/ 711603 w 1421727"/>
                <a:gd name="connsiteY9" fmla="*/ 835168 h 835168"/>
                <a:gd name="connsiteX10" fmla="*/ 41709 w 1421727"/>
                <a:gd name="connsiteY10" fmla="*/ 745558 h 835168"/>
                <a:gd name="connsiteX11" fmla="*/ 0 w 1421727"/>
                <a:gd name="connsiteY11" fmla="*/ 732051 h 835168"/>
                <a:gd name="connsiteX12" fmla="*/ 220769 w 1421727"/>
                <a:gd name="connsiteY12" fmla="*/ 0 h 8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1727" h="835168">
                  <a:moveTo>
                    <a:pt x="220769" y="0"/>
                  </a:moveTo>
                  <a:lnTo>
                    <a:pt x="269287" y="14659"/>
                  </a:lnTo>
                  <a:cubicBezTo>
                    <a:pt x="409014" y="50535"/>
                    <a:pt x="557574" y="69862"/>
                    <a:pt x="711602" y="69862"/>
                  </a:cubicBezTo>
                  <a:cubicBezTo>
                    <a:pt x="865630" y="69862"/>
                    <a:pt x="1014190" y="50535"/>
                    <a:pt x="1153917" y="14659"/>
                  </a:cubicBezTo>
                  <a:lnTo>
                    <a:pt x="1199972" y="744"/>
                  </a:lnTo>
                  <a:lnTo>
                    <a:pt x="1235888" y="119343"/>
                  </a:lnTo>
                  <a:cubicBezTo>
                    <a:pt x="1290009" y="298001"/>
                    <a:pt x="1348611" y="491354"/>
                    <a:pt x="1408613" y="689278"/>
                  </a:cubicBezTo>
                  <a:lnTo>
                    <a:pt x="1421727" y="732530"/>
                  </a:lnTo>
                  <a:lnTo>
                    <a:pt x="1381497" y="745558"/>
                  </a:lnTo>
                  <a:cubicBezTo>
                    <a:pt x="1169878" y="803795"/>
                    <a:pt x="944881" y="835168"/>
                    <a:pt x="711603" y="835168"/>
                  </a:cubicBezTo>
                  <a:cubicBezTo>
                    <a:pt x="478325" y="835168"/>
                    <a:pt x="253329" y="803795"/>
                    <a:pt x="41709" y="745558"/>
                  </a:cubicBezTo>
                  <a:lnTo>
                    <a:pt x="0" y="732051"/>
                  </a:lnTo>
                  <a:lnTo>
                    <a:pt x="220769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F1949273-1E32-4AA1-847D-F10E16E5BEBC}"/>
                </a:ext>
              </a:extLst>
            </p:cNvPr>
            <p:cNvSpPr/>
            <p:nvPr/>
          </p:nvSpPr>
          <p:spPr>
            <a:xfrm>
              <a:off x="1142781" y="3730844"/>
              <a:ext cx="2276998" cy="900252"/>
            </a:xfrm>
            <a:custGeom>
              <a:avLst/>
              <a:gdLst>
                <a:gd name="connsiteX0" fmla="*/ 218553 w 2276998"/>
                <a:gd name="connsiteY0" fmla="*/ 0 h 900252"/>
                <a:gd name="connsiteX1" fmla="*/ 354010 w 2276998"/>
                <a:gd name="connsiteY1" fmla="*/ 38453 h 900252"/>
                <a:gd name="connsiteX2" fmla="*/ 1165066 w 2276998"/>
                <a:gd name="connsiteY2" fmla="*/ 134946 h 900252"/>
                <a:gd name="connsiteX3" fmla="*/ 1976122 w 2276998"/>
                <a:gd name="connsiteY3" fmla="*/ 38453 h 900252"/>
                <a:gd name="connsiteX4" fmla="*/ 2056548 w 2276998"/>
                <a:gd name="connsiteY4" fmla="*/ 15622 h 900252"/>
                <a:gd name="connsiteX5" fmla="*/ 2101510 w 2276998"/>
                <a:gd name="connsiteY5" fmla="*/ 163885 h 900252"/>
                <a:gd name="connsiteX6" fmla="*/ 2260589 w 2276998"/>
                <a:gd name="connsiteY6" fmla="*/ 688486 h 900252"/>
                <a:gd name="connsiteX7" fmla="*/ 2276998 w 2276998"/>
                <a:gd name="connsiteY7" fmla="*/ 742611 h 900252"/>
                <a:gd name="connsiteX8" fmla="*/ 2274013 w 2276998"/>
                <a:gd name="connsiteY8" fmla="*/ 743617 h 900252"/>
                <a:gd name="connsiteX9" fmla="*/ 1165066 w 2276998"/>
                <a:gd name="connsiteY9" fmla="*/ 900252 h 900252"/>
                <a:gd name="connsiteX10" fmla="*/ 56119 w 2276998"/>
                <a:gd name="connsiteY10" fmla="*/ 743617 h 900252"/>
                <a:gd name="connsiteX11" fmla="*/ 0 w 2276998"/>
                <a:gd name="connsiteY11" fmla="*/ 724704 h 900252"/>
                <a:gd name="connsiteX12" fmla="*/ 218553 w 2276998"/>
                <a:gd name="connsiteY12" fmla="*/ 0 h 900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6998" h="900252">
                  <a:moveTo>
                    <a:pt x="218553" y="0"/>
                  </a:moveTo>
                  <a:lnTo>
                    <a:pt x="354010" y="38453"/>
                  </a:lnTo>
                  <a:cubicBezTo>
                    <a:pt x="603297" y="100587"/>
                    <a:pt x="877372" y="134946"/>
                    <a:pt x="1165066" y="134946"/>
                  </a:cubicBezTo>
                  <a:cubicBezTo>
                    <a:pt x="1452760" y="134946"/>
                    <a:pt x="1726836" y="100587"/>
                    <a:pt x="1976122" y="38453"/>
                  </a:cubicBezTo>
                  <a:lnTo>
                    <a:pt x="2056548" y="15622"/>
                  </a:lnTo>
                  <a:lnTo>
                    <a:pt x="2101510" y="163885"/>
                  </a:lnTo>
                  <a:cubicBezTo>
                    <a:pt x="2158783" y="352742"/>
                    <a:pt x="2212836" y="530984"/>
                    <a:pt x="2260589" y="688486"/>
                  </a:cubicBezTo>
                  <a:lnTo>
                    <a:pt x="2276998" y="742611"/>
                  </a:lnTo>
                  <a:lnTo>
                    <a:pt x="2274013" y="743617"/>
                  </a:lnTo>
                  <a:cubicBezTo>
                    <a:pt x="1933167" y="844478"/>
                    <a:pt x="1558427" y="900252"/>
                    <a:pt x="1165066" y="900252"/>
                  </a:cubicBezTo>
                  <a:cubicBezTo>
                    <a:pt x="771706" y="900252"/>
                    <a:pt x="396965" y="844478"/>
                    <a:pt x="56119" y="743617"/>
                  </a:cubicBezTo>
                  <a:lnTo>
                    <a:pt x="0" y="724704"/>
                  </a:lnTo>
                  <a:lnTo>
                    <a:pt x="218553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411CE1B0-32C4-43E8-8B03-62C8EA35CF13}"/>
              </a:ext>
            </a:extLst>
          </p:cNvPr>
          <p:cNvGrpSpPr/>
          <p:nvPr/>
        </p:nvGrpSpPr>
        <p:grpSpPr>
          <a:xfrm>
            <a:off x="537248" y="4343165"/>
            <a:ext cx="2121683" cy="1659485"/>
            <a:chOff x="332936" y="2627766"/>
            <a:chExt cx="2937088" cy="1659485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2A42BE74-B26A-40E0-A626-C71A70EBD88D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4ECBABF9-1BD7-455E-839F-1A018436F35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E95A0448-7CDD-45D9-99B1-7F5BB784BAE6}"/>
              </a:ext>
            </a:extLst>
          </p:cNvPr>
          <p:cNvGrpSpPr/>
          <p:nvPr/>
        </p:nvGrpSpPr>
        <p:grpSpPr>
          <a:xfrm>
            <a:off x="2825781" y="943416"/>
            <a:ext cx="2121683" cy="1659485"/>
            <a:chOff x="332936" y="2627766"/>
            <a:chExt cx="2937088" cy="1659485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8DA7A490-04B4-4401-89CD-2A0353F2774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3E605F4B-114E-4248-83E7-09FA526F95EA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18062EA5-13E5-43A9-A5A1-192C143015EA}"/>
              </a:ext>
            </a:extLst>
          </p:cNvPr>
          <p:cNvGrpSpPr/>
          <p:nvPr/>
        </p:nvGrpSpPr>
        <p:grpSpPr>
          <a:xfrm>
            <a:off x="5114314" y="4343165"/>
            <a:ext cx="2121683" cy="1659485"/>
            <a:chOff x="332936" y="2627766"/>
            <a:chExt cx="2937088" cy="1659485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5B1545C7-0F87-435A-8127-78BAA498E6E6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C86372FC-0B53-4A50-9100-A7B5A7B0B70A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9FA92103-CD4C-4605-8D61-07579F89F07D}"/>
              </a:ext>
            </a:extLst>
          </p:cNvPr>
          <p:cNvGrpSpPr/>
          <p:nvPr/>
        </p:nvGrpSpPr>
        <p:grpSpPr>
          <a:xfrm>
            <a:off x="7402847" y="943416"/>
            <a:ext cx="2121683" cy="1659485"/>
            <a:chOff x="332936" y="2627766"/>
            <a:chExt cx="2937088" cy="1659485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8BBE9DDC-F6B2-42FC-A6A8-7115357A6DF0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F7D29B59-4280-4AF9-8C1E-CFC2733194E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EF272C10-C6FD-4D9B-B37C-1C3BA43B8AC4}"/>
              </a:ext>
            </a:extLst>
          </p:cNvPr>
          <p:cNvGrpSpPr/>
          <p:nvPr/>
        </p:nvGrpSpPr>
        <p:grpSpPr>
          <a:xfrm>
            <a:off x="9691381" y="4343165"/>
            <a:ext cx="2121683" cy="1659485"/>
            <a:chOff x="332936" y="2627766"/>
            <a:chExt cx="2937088" cy="1659485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7946E15F-9FC7-4C72-9034-F23CEB62335F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E9281137-ED83-40BC-90D5-90B3BE61209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CEB3E1E8-47FB-45AA-A7C8-13663F4689EF}"/>
              </a:ext>
            </a:extLst>
          </p:cNvPr>
          <p:cNvGrpSpPr/>
          <p:nvPr/>
        </p:nvGrpSpPr>
        <p:grpSpPr>
          <a:xfrm>
            <a:off x="3561720" y="2665409"/>
            <a:ext cx="640080" cy="548640"/>
            <a:chOff x="-1261704" y="4154833"/>
            <a:chExt cx="640080" cy="548640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1D522EE3-10B2-4002-8D95-05049C611FFE}"/>
                </a:ext>
              </a:extLst>
            </p:cNvPr>
            <p:cNvSpPr txBox="1"/>
            <p:nvPr/>
          </p:nvSpPr>
          <p:spPr>
            <a:xfrm>
              <a:off x="-1261704" y="4154833"/>
              <a:ext cx="640080" cy="548640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3600" b="1" dirty="0"/>
                <a:t>2</a:t>
              </a:r>
            </a:p>
          </p:txBody>
        </p:sp>
        <p:sp>
          <p:nvSpPr>
            <p:cNvPr id="108" name="Right Triangle 107">
              <a:extLst>
                <a:ext uri="{FF2B5EF4-FFF2-40B4-BE49-F238E27FC236}">
                  <a16:creationId xmlns:a16="http://schemas.microsoft.com/office/drawing/2014/main" id="{82C5FB46-8DF3-4120-B5D9-3542D922A674}"/>
                </a:ext>
              </a:extLst>
            </p:cNvPr>
            <p:cNvSpPr/>
            <p:nvPr/>
          </p:nvSpPr>
          <p:spPr>
            <a:xfrm flipH="1">
              <a:off x="-1261704" y="4154833"/>
              <a:ext cx="640080" cy="548640"/>
            </a:xfrm>
            <a:prstGeom prst="rtTriangle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2E8579D6-C9D4-4FA4-9BE0-1C06993A00B8}"/>
              </a:ext>
            </a:extLst>
          </p:cNvPr>
          <p:cNvGrpSpPr/>
          <p:nvPr/>
        </p:nvGrpSpPr>
        <p:grpSpPr>
          <a:xfrm>
            <a:off x="8143649" y="2665409"/>
            <a:ext cx="640080" cy="548640"/>
            <a:chOff x="-1261704" y="4154833"/>
            <a:chExt cx="640080" cy="548640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6F88BED8-D1B5-4C74-81BD-9DF076376D67}"/>
                </a:ext>
              </a:extLst>
            </p:cNvPr>
            <p:cNvSpPr txBox="1"/>
            <p:nvPr/>
          </p:nvSpPr>
          <p:spPr>
            <a:xfrm>
              <a:off x="-1261704" y="4154833"/>
              <a:ext cx="640080" cy="548640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3600" b="1" dirty="0"/>
                <a:t>4</a:t>
              </a:r>
            </a:p>
          </p:txBody>
        </p:sp>
        <p:sp>
          <p:nvSpPr>
            <p:cNvPr id="117" name="Right Triangle 116">
              <a:extLst>
                <a:ext uri="{FF2B5EF4-FFF2-40B4-BE49-F238E27FC236}">
                  <a16:creationId xmlns:a16="http://schemas.microsoft.com/office/drawing/2014/main" id="{3B49EF40-3353-4ABE-976C-80246B0DAD83}"/>
                </a:ext>
              </a:extLst>
            </p:cNvPr>
            <p:cNvSpPr/>
            <p:nvPr/>
          </p:nvSpPr>
          <p:spPr>
            <a:xfrm flipH="1">
              <a:off x="-1261704" y="4154833"/>
              <a:ext cx="640080" cy="548640"/>
            </a:xfrm>
            <a:prstGeom prst="rtTriangle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4F0DFBA2-54E0-4BE1-BE18-0EA5340E2B13}"/>
              </a:ext>
            </a:extLst>
          </p:cNvPr>
          <p:cNvGrpSpPr/>
          <p:nvPr/>
        </p:nvGrpSpPr>
        <p:grpSpPr>
          <a:xfrm>
            <a:off x="1278049" y="3814018"/>
            <a:ext cx="640080" cy="548640"/>
            <a:chOff x="-1261704" y="4154833"/>
            <a:chExt cx="640080" cy="548640"/>
          </a:xfrm>
        </p:grpSpPr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A5AEFA18-4B10-4334-B0D6-F07386AF4FCC}"/>
                </a:ext>
              </a:extLst>
            </p:cNvPr>
            <p:cNvSpPr txBox="1"/>
            <p:nvPr/>
          </p:nvSpPr>
          <p:spPr>
            <a:xfrm>
              <a:off x="-1261704" y="4154833"/>
              <a:ext cx="640080" cy="548640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3600" b="1" dirty="0"/>
                <a:t>1</a:t>
              </a:r>
            </a:p>
          </p:txBody>
        </p:sp>
        <p:sp>
          <p:nvSpPr>
            <p:cNvPr id="126" name="Right Triangle 125">
              <a:extLst>
                <a:ext uri="{FF2B5EF4-FFF2-40B4-BE49-F238E27FC236}">
                  <a16:creationId xmlns:a16="http://schemas.microsoft.com/office/drawing/2014/main" id="{6552DF45-202F-4582-B6F1-1AC1069F0A6B}"/>
                </a:ext>
              </a:extLst>
            </p:cNvPr>
            <p:cNvSpPr/>
            <p:nvPr/>
          </p:nvSpPr>
          <p:spPr>
            <a:xfrm flipH="1">
              <a:off x="-1261704" y="4154833"/>
              <a:ext cx="640080" cy="548640"/>
            </a:xfrm>
            <a:prstGeom prst="rtTriangle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E6299E39-B1F2-476B-B76B-25C7741015C4}"/>
              </a:ext>
            </a:extLst>
          </p:cNvPr>
          <p:cNvGrpSpPr/>
          <p:nvPr/>
        </p:nvGrpSpPr>
        <p:grpSpPr>
          <a:xfrm>
            <a:off x="5873794" y="3814018"/>
            <a:ext cx="640080" cy="548640"/>
            <a:chOff x="-1261704" y="4154833"/>
            <a:chExt cx="640080" cy="548640"/>
          </a:xfrm>
        </p:grpSpPr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096CA1F1-F011-47F1-96EE-A5322D41CA3D}"/>
                </a:ext>
              </a:extLst>
            </p:cNvPr>
            <p:cNvSpPr txBox="1"/>
            <p:nvPr/>
          </p:nvSpPr>
          <p:spPr>
            <a:xfrm>
              <a:off x="-1261704" y="4154833"/>
              <a:ext cx="640080" cy="548640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3600" b="1" dirty="0"/>
                <a:t>3</a:t>
              </a:r>
            </a:p>
          </p:txBody>
        </p:sp>
        <p:sp>
          <p:nvSpPr>
            <p:cNvPr id="129" name="Right Triangle 128">
              <a:extLst>
                <a:ext uri="{FF2B5EF4-FFF2-40B4-BE49-F238E27FC236}">
                  <a16:creationId xmlns:a16="http://schemas.microsoft.com/office/drawing/2014/main" id="{329A57AE-B0D8-4EB2-8F74-E36DAE35DE8E}"/>
                </a:ext>
              </a:extLst>
            </p:cNvPr>
            <p:cNvSpPr/>
            <p:nvPr/>
          </p:nvSpPr>
          <p:spPr>
            <a:xfrm flipH="1">
              <a:off x="-1261704" y="4154833"/>
              <a:ext cx="640080" cy="548640"/>
            </a:xfrm>
            <a:prstGeom prst="rtTriangle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507B7938-73B9-4920-97B5-F422680A166C}"/>
              </a:ext>
            </a:extLst>
          </p:cNvPr>
          <p:cNvGrpSpPr/>
          <p:nvPr/>
        </p:nvGrpSpPr>
        <p:grpSpPr>
          <a:xfrm>
            <a:off x="10432182" y="3814018"/>
            <a:ext cx="640080" cy="548640"/>
            <a:chOff x="-1261704" y="4154833"/>
            <a:chExt cx="640080" cy="548640"/>
          </a:xfrm>
        </p:grpSpPr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8234D075-F6A0-4155-8197-482549B727FE}"/>
                </a:ext>
              </a:extLst>
            </p:cNvPr>
            <p:cNvSpPr txBox="1"/>
            <p:nvPr/>
          </p:nvSpPr>
          <p:spPr>
            <a:xfrm>
              <a:off x="-1261704" y="4154833"/>
              <a:ext cx="640080" cy="548640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3600" b="1" dirty="0"/>
                <a:t>5</a:t>
              </a:r>
            </a:p>
          </p:txBody>
        </p:sp>
        <p:sp>
          <p:nvSpPr>
            <p:cNvPr id="132" name="Right Triangle 131">
              <a:extLst>
                <a:ext uri="{FF2B5EF4-FFF2-40B4-BE49-F238E27FC236}">
                  <a16:creationId xmlns:a16="http://schemas.microsoft.com/office/drawing/2014/main" id="{516A15E5-F7AC-4589-AB91-295875FB5027}"/>
                </a:ext>
              </a:extLst>
            </p:cNvPr>
            <p:cNvSpPr/>
            <p:nvPr/>
          </p:nvSpPr>
          <p:spPr>
            <a:xfrm flipH="1">
              <a:off x="-1261704" y="4154833"/>
              <a:ext cx="640080" cy="548640"/>
            </a:xfrm>
            <a:prstGeom prst="rtTriangle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21232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8769</TotalTime>
  <Words>446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Traffic Cones Process for PowerPoint</vt:lpstr>
      <vt:lpstr>Traffic Cones Process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Traffic Cones Process for PowerPoint</dc:title>
  <dc:creator>PresentationGO.com</dc:creator>
  <dc:description>© Copyright PresentationGO.com</dc:description>
  <dcterms:created xsi:type="dcterms:W3CDTF">2014-11-26T05:14:11Z</dcterms:created>
  <dcterms:modified xsi:type="dcterms:W3CDTF">2019-02-15T04:14:22Z</dcterms:modified>
  <cp:category>Charts &amp; Diagrams</cp:category>
</cp:coreProperties>
</file>