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9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Traffic Cones on a Winding Path for PowerPoint</a:t>
            </a:r>
          </a:p>
        </p:txBody>
      </p:sp>
      <p:sp>
        <p:nvSpPr>
          <p:cNvPr id="33" name="Freeform 356">
            <a:extLst>
              <a:ext uri="{FF2B5EF4-FFF2-40B4-BE49-F238E27FC236}">
                <a16:creationId xmlns:a16="http://schemas.microsoft.com/office/drawing/2014/main" id="{47DBE2CD-6D79-4EF7-A066-5854B7411895}"/>
              </a:ext>
            </a:extLst>
          </p:cNvPr>
          <p:cNvSpPr>
            <a:spLocks/>
          </p:cNvSpPr>
          <p:nvPr/>
        </p:nvSpPr>
        <p:spPr bwMode="auto">
          <a:xfrm flipH="1">
            <a:off x="-65735" y="1725943"/>
            <a:ext cx="9209734" cy="5227121"/>
          </a:xfrm>
          <a:custGeom>
            <a:avLst/>
            <a:gdLst>
              <a:gd name="T0" fmla="*/ 1565 w 8333"/>
              <a:gd name="T1" fmla="*/ 179 h 4919"/>
              <a:gd name="T2" fmla="*/ 1772 w 8333"/>
              <a:gd name="T3" fmla="*/ 250 h 4919"/>
              <a:gd name="T4" fmla="*/ 1649 w 8333"/>
              <a:gd name="T5" fmla="*/ 320 h 4919"/>
              <a:gd name="T6" fmla="*/ 1151 w 8333"/>
              <a:gd name="T7" fmla="*/ 517 h 4919"/>
              <a:gd name="T8" fmla="*/ 844 w 8333"/>
              <a:gd name="T9" fmla="*/ 771 h 4919"/>
              <a:gd name="T10" fmla="*/ 1214 w 8333"/>
              <a:gd name="T11" fmla="*/ 916 h 4919"/>
              <a:gd name="T12" fmla="*/ 1454 w 8333"/>
              <a:gd name="T13" fmla="*/ 935 h 4919"/>
              <a:gd name="T14" fmla="*/ 2420 w 8333"/>
              <a:gd name="T15" fmla="*/ 965 h 4919"/>
              <a:gd name="T16" fmla="*/ 2764 w 8333"/>
              <a:gd name="T17" fmla="*/ 975 h 4919"/>
              <a:gd name="T18" fmla="*/ 3018 w 8333"/>
              <a:gd name="T19" fmla="*/ 1149 h 4919"/>
              <a:gd name="T20" fmla="*/ 2336 w 8333"/>
              <a:gd name="T21" fmla="*/ 1655 h 4919"/>
              <a:gd name="T22" fmla="*/ 2321 w 8333"/>
              <a:gd name="T23" fmla="*/ 1972 h 4919"/>
              <a:gd name="T24" fmla="*/ 2736 w 8333"/>
              <a:gd name="T25" fmla="*/ 2143 h 4919"/>
              <a:gd name="T26" fmla="*/ 3183 w 8333"/>
              <a:gd name="T27" fmla="*/ 2160 h 4919"/>
              <a:gd name="T28" fmla="*/ 4247 w 8333"/>
              <a:gd name="T29" fmla="*/ 2133 h 4919"/>
              <a:gd name="T30" fmla="*/ 4942 w 8333"/>
              <a:gd name="T31" fmla="*/ 2374 h 4919"/>
              <a:gd name="T32" fmla="*/ 4544 w 8333"/>
              <a:gd name="T33" fmla="*/ 3187 h 4919"/>
              <a:gd name="T34" fmla="*/ 4500 w 8333"/>
              <a:gd name="T35" fmla="*/ 3278 h 4919"/>
              <a:gd name="T36" fmla="*/ 4517 w 8333"/>
              <a:gd name="T37" fmla="*/ 3686 h 4919"/>
              <a:gd name="T38" fmla="*/ 5301 w 8333"/>
              <a:gd name="T39" fmla="*/ 4152 h 4919"/>
              <a:gd name="T40" fmla="*/ 6205 w 8333"/>
              <a:gd name="T41" fmla="*/ 4075 h 4919"/>
              <a:gd name="T42" fmla="*/ 7234 w 8333"/>
              <a:gd name="T43" fmla="*/ 3934 h 4919"/>
              <a:gd name="T44" fmla="*/ 7637 w 8333"/>
              <a:gd name="T45" fmla="*/ 3944 h 4919"/>
              <a:gd name="T46" fmla="*/ 7988 w 8333"/>
              <a:gd name="T47" fmla="*/ 4346 h 4919"/>
              <a:gd name="T48" fmla="*/ 8082 w 8333"/>
              <a:gd name="T49" fmla="*/ 4919 h 4919"/>
              <a:gd name="T50" fmla="*/ 8333 w 8333"/>
              <a:gd name="T51" fmla="*/ 4919 h 4919"/>
              <a:gd name="T52" fmla="*/ 8063 w 8333"/>
              <a:gd name="T53" fmla="*/ 3783 h 4919"/>
              <a:gd name="T54" fmla="*/ 7082 w 8333"/>
              <a:gd name="T55" fmla="*/ 3630 h 4919"/>
              <a:gd name="T56" fmla="*/ 6316 w 8333"/>
              <a:gd name="T57" fmla="*/ 3720 h 4919"/>
              <a:gd name="T58" fmla="*/ 5420 w 8333"/>
              <a:gd name="T59" fmla="*/ 3826 h 4919"/>
              <a:gd name="T60" fmla="*/ 4876 w 8333"/>
              <a:gd name="T61" fmla="*/ 3614 h 4919"/>
              <a:gd name="T62" fmla="*/ 4972 w 8333"/>
              <a:gd name="T63" fmla="*/ 3225 h 4919"/>
              <a:gd name="T64" fmla="*/ 5178 w 8333"/>
              <a:gd name="T65" fmla="*/ 2710 h 4919"/>
              <a:gd name="T66" fmla="*/ 5265 w 8333"/>
              <a:gd name="T67" fmla="*/ 2279 h 4919"/>
              <a:gd name="T68" fmla="*/ 4988 w 8333"/>
              <a:gd name="T69" fmla="*/ 2019 h 4919"/>
              <a:gd name="T70" fmla="*/ 4506 w 8333"/>
              <a:gd name="T71" fmla="*/ 1958 h 4919"/>
              <a:gd name="T72" fmla="*/ 4198 w 8333"/>
              <a:gd name="T73" fmla="*/ 1960 h 4919"/>
              <a:gd name="T74" fmla="*/ 3132 w 8333"/>
              <a:gd name="T75" fmla="*/ 1978 h 4919"/>
              <a:gd name="T76" fmla="*/ 2799 w 8333"/>
              <a:gd name="T77" fmla="*/ 1974 h 4919"/>
              <a:gd name="T78" fmla="*/ 2572 w 8333"/>
              <a:gd name="T79" fmla="*/ 1824 h 4919"/>
              <a:gd name="T80" fmla="*/ 2681 w 8333"/>
              <a:gd name="T81" fmla="*/ 1706 h 4919"/>
              <a:gd name="T82" fmla="*/ 3083 w 8333"/>
              <a:gd name="T83" fmla="*/ 1380 h 4919"/>
              <a:gd name="T84" fmla="*/ 3245 w 8333"/>
              <a:gd name="T85" fmla="*/ 1248 h 4919"/>
              <a:gd name="T86" fmla="*/ 3297 w 8333"/>
              <a:gd name="T87" fmla="*/ 1049 h 4919"/>
              <a:gd name="T88" fmla="*/ 2950 w 8333"/>
              <a:gd name="T89" fmla="*/ 894 h 4919"/>
              <a:gd name="T90" fmla="*/ 2682 w 8333"/>
              <a:gd name="T91" fmla="*/ 866 h 4919"/>
              <a:gd name="T92" fmla="*/ 2281 w 8333"/>
              <a:gd name="T93" fmla="*/ 852 h 4919"/>
              <a:gd name="T94" fmla="*/ 1395 w 8333"/>
              <a:gd name="T95" fmla="*/ 820 h 4919"/>
              <a:gd name="T96" fmla="*/ 1111 w 8333"/>
              <a:gd name="T97" fmla="*/ 756 h 4919"/>
              <a:gd name="T98" fmla="*/ 1208 w 8333"/>
              <a:gd name="T99" fmla="*/ 655 h 4919"/>
              <a:gd name="T100" fmla="*/ 1662 w 8333"/>
              <a:gd name="T101" fmla="*/ 463 h 4919"/>
              <a:gd name="T102" fmla="*/ 1993 w 8333"/>
              <a:gd name="T103" fmla="*/ 260 h 4919"/>
              <a:gd name="T104" fmla="*/ 1808 w 8333"/>
              <a:gd name="T105" fmla="*/ 151 h 4919"/>
              <a:gd name="T106" fmla="*/ 1633 w 8333"/>
              <a:gd name="T107" fmla="*/ 116 h 4919"/>
              <a:gd name="T108" fmla="*/ 1468 w 8333"/>
              <a:gd name="T109" fmla="*/ 100 h 4919"/>
              <a:gd name="T110" fmla="*/ 585 w 8333"/>
              <a:gd name="T111" fmla="*/ 40 h 4919"/>
              <a:gd name="T112" fmla="*/ 0 w 8333"/>
              <a:gd name="T113" fmla="*/ 0 h 4919"/>
              <a:gd name="T114" fmla="*/ 0 w 8333"/>
              <a:gd name="T115" fmla="*/ 77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3" h="4919">
                <a:moveTo>
                  <a:pt x="0" y="77"/>
                </a:moveTo>
                <a:cubicBezTo>
                  <a:pt x="522" y="108"/>
                  <a:pt x="1045" y="132"/>
                  <a:pt x="1565" y="179"/>
                </a:cubicBezTo>
                <a:lnTo>
                  <a:pt x="1565" y="179"/>
                </a:lnTo>
                <a:cubicBezTo>
                  <a:pt x="1606" y="183"/>
                  <a:pt x="1772" y="187"/>
                  <a:pt x="1772" y="250"/>
                </a:cubicBezTo>
                <a:lnTo>
                  <a:pt x="1772" y="250"/>
                </a:lnTo>
                <a:cubicBezTo>
                  <a:pt x="1771" y="282"/>
                  <a:pt x="1676" y="309"/>
                  <a:pt x="1649" y="320"/>
                </a:cubicBezTo>
                <a:lnTo>
                  <a:pt x="1649" y="320"/>
                </a:lnTo>
                <a:cubicBezTo>
                  <a:pt x="1483" y="386"/>
                  <a:pt x="1317" y="451"/>
                  <a:pt x="1151" y="517"/>
                </a:cubicBezTo>
                <a:lnTo>
                  <a:pt x="1151" y="517"/>
                </a:lnTo>
                <a:cubicBezTo>
                  <a:pt x="1063" y="552"/>
                  <a:pt x="748" y="637"/>
                  <a:pt x="844" y="771"/>
                </a:cubicBezTo>
                <a:lnTo>
                  <a:pt x="844" y="771"/>
                </a:lnTo>
                <a:cubicBezTo>
                  <a:pt x="917" y="873"/>
                  <a:pt x="1101" y="899"/>
                  <a:pt x="1214" y="916"/>
                </a:cubicBezTo>
                <a:lnTo>
                  <a:pt x="1214" y="916"/>
                </a:lnTo>
                <a:cubicBezTo>
                  <a:pt x="1293" y="927"/>
                  <a:pt x="1373" y="932"/>
                  <a:pt x="1454" y="935"/>
                </a:cubicBezTo>
                <a:lnTo>
                  <a:pt x="1454" y="935"/>
                </a:lnTo>
                <a:cubicBezTo>
                  <a:pt x="1776" y="945"/>
                  <a:pt x="2098" y="955"/>
                  <a:pt x="2420" y="965"/>
                </a:cubicBezTo>
                <a:lnTo>
                  <a:pt x="2420" y="965"/>
                </a:lnTo>
                <a:cubicBezTo>
                  <a:pt x="2535" y="968"/>
                  <a:pt x="2649" y="971"/>
                  <a:pt x="2764" y="975"/>
                </a:cubicBezTo>
                <a:lnTo>
                  <a:pt x="2764" y="975"/>
                </a:lnTo>
                <a:cubicBezTo>
                  <a:pt x="2845" y="978"/>
                  <a:pt x="3196" y="1010"/>
                  <a:pt x="3018" y="1149"/>
                </a:cubicBezTo>
                <a:lnTo>
                  <a:pt x="3018" y="1149"/>
                </a:lnTo>
                <a:cubicBezTo>
                  <a:pt x="2795" y="1323"/>
                  <a:pt x="2554" y="1474"/>
                  <a:pt x="2336" y="1655"/>
                </a:cubicBezTo>
                <a:lnTo>
                  <a:pt x="2336" y="1655"/>
                </a:lnTo>
                <a:cubicBezTo>
                  <a:pt x="2226" y="1747"/>
                  <a:pt x="2215" y="1873"/>
                  <a:pt x="2321" y="1972"/>
                </a:cubicBezTo>
                <a:lnTo>
                  <a:pt x="2321" y="1972"/>
                </a:lnTo>
                <a:cubicBezTo>
                  <a:pt x="2432" y="2074"/>
                  <a:pt x="2592" y="2119"/>
                  <a:pt x="2736" y="2143"/>
                </a:cubicBezTo>
                <a:lnTo>
                  <a:pt x="2736" y="2143"/>
                </a:lnTo>
                <a:cubicBezTo>
                  <a:pt x="2885" y="2168"/>
                  <a:pt x="3034" y="2163"/>
                  <a:pt x="3183" y="2160"/>
                </a:cubicBezTo>
                <a:lnTo>
                  <a:pt x="3183" y="2160"/>
                </a:lnTo>
                <a:cubicBezTo>
                  <a:pt x="3538" y="2151"/>
                  <a:pt x="3892" y="2142"/>
                  <a:pt x="4247" y="2133"/>
                </a:cubicBezTo>
                <a:lnTo>
                  <a:pt x="4247" y="2133"/>
                </a:lnTo>
                <a:cubicBezTo>
                  <a:pt x="4414" y="2128"/>
                  <a:pt x="5074" y="2066"/>
                  <a:pt x="4942" y="2374"/>
                </a:cubicBezTo>
                <a:lnTo>
                  <a:pt x="4942" y="2374"/>
                </a:lnTo>
                <a:cubicBezTo>
                  <a:pt x="4824" y="2650"/>
                  <a:pt x="4676" y="2917"/>
                  <a:pt x="4544" y="3187"/>
                </a:cubicBezTo>
                <a:lnTo>
                  <a:pt x="4544" y="3187"/>
                </a:lnTo>
                <a:cubicBezTo>
                  <a:pt x="4529" y="3218"/>
                  <a:pt x="4514" y="3248"/>
                  <a:pt x="4500" y="3278"/>
                </a:cubicBezTo>
                <a:lnTo>
                  <a:pt x="4500" y="3278"/>
                </a:lnTo>
                <a:cubicBezTo>
                  <a:pt x="4437" y="3413"/>
                  <a:pt x="4447" y="3556"/>
                  <a:pt x="4517" y="3686"/>
                </a:cubicBezTo>
                <a:lnTo>
                  <a:pt x="4517" y="3686"/>
                </a:lnTo>
                <a:cubicBezTo>
                  <a:pt x="4667" y="3961"/>
                  <a:pt x="5003" y="4112"/>
                  <a:pt x="5301" y="4152"/>
                </a:cubicBezTo>
                <a:lnTo>
                  <a:pt x="5301" y="4152"/>
                </a:lnTo>
                <a:cubicBezTo>
                  <a:pt x="5595" y="4192"/>
                  <a:pt x="5914" y="4115"/>
                  <a:pt x="6205" y="4075"/>
                </a:cubicBezTo>
                <a:lnTo>
                  <a:pt x="6205" y="4075"/>
                </a:lnTo>
                <a:cubicBezTo>
                  <a:pt x="6548" y="4028"/>
                  <a:pt x="6891" y="3981"/>
                  <a:pt x="7234" y="3934"/>
                </a:cubicBezTo>
                <a:lnTo>
                  <a:pt x="7234" y="3934"/>
                </a:lnTo>
                <a:cubicBezTo>
                  <a:pt x="7370" y="3915"/>
                  <a:pt x="7502" y="3900"/>
                  <a:pt x="7637" y="3944"/>
                </a:cubicBezTo>
                <a:lnTo>
                  <a:pt x="7637" y="3944"/>
                </a:lnTo>
                <a:cubicBezTo>
                  <a:pt x="7823" y="4005"/>
                  <a:pt x="7955" y="4154"/>
                  <a:pt x="7988" y="4346"/>
                </a:cubicBezTo>
                <a:lnTo>
                  <a:pt x="7988" y="4346"/>
                </a:lnTo>
                <a:cubicBezTo>
                  <a:pt x="8020" y="4537"/>
                  <a:pt x="8051" y="4728"/>
                  <a:pt x="8082" y="4919"/>
                </a:cubicBezTo>
                <a:lnTo>
                  <a:pt x="8082" y="4919"/>
                </a:lnTo>
                <a:lnTo>
                  <a:pt x="8333" y="4919"/>
                </a:lnTo>
                <a:lnTo>
                  <a:pt x="8333" y="4144"/>
                </a:lnTo>
                <a:cubicBezTo>
                  <a:pt x="8271" y="3998"/>
                  <a:pt x="8186" y="3866"/>
                  <a:pt x="8063" y="3783"/>
                </a:cubicBezTo>
                <a:lnTo>
                  <a:pt x="8063" y="3783"/>
                </a:lnTo>
                <a:cubicBezTo>
                  <a:pt x="7809" y="3612"/>
                  <a:pt x="7391" y="3601"/>
                  <a:pt x="7082" y="3630"/>
                </a:cubicBezTo>
                <a:lnTo>
                  <a:pt x="7082" y="3630"/>
                </a:lnTo>
                <a:cubicBezTo>
                  <a:pt x="6826" y="3653"/>
                  <a:pt x="6571" y="3690"/>
                  <a:pt x="6316" y="3720"/>
                </a:cubicBezTo>
                <a:lnTo>
                  <a:pt x="6316" y="3720"/>
                </a:lnTo>
                <a:cubicBezTo>
                  <a:pt x="6018" y="3755"/>
                  <a:pt x="5719" y="3791"/>
                  <a:pt x="5420" y="3826"/>
                </a:cubicBezTo>
                <a:lnTo>
                  <a:pt x="5420" y="3826"/>
                </a:lnTo>
                <a:cubicBezTo>
                  <a:pt x="5235" y="3847"/>
                  <a:pt x="4942" y="3830"/>
                  <a:pt x="4876" y="3614"/>
                </a:cubicBezTo>
                <a:lnTo>
                  <a:pt x="4876" y="3614"/>
                </a:lnTo>
                <a:cubicBezTo>
                  <a:pt x="4837" y="3489"/>
                  <a:pt x="4926" y="3338"/>
                  <a:pt x="4972" y="3225"/>
                </a:cubicBezTo>
                <a:lnTo>
                  <a:pt x="4972" y="3225"/>
                </a:lnTo>
                <a:cubicBezTo>
                  <a:pt x="5041" y="3053"/>
                  <a:pt x="5109" y="2881"/>
                  <a:pt x="5178" y="2710"/>
                </a:cubicBezTo>
                <a:lnTo>
                  <a:pt x="5178" y="2710"/>
                </a:lnTo>
                <a:cubicBezTo>
                  <a:pt x="5223" y="2597"/>
                  <a:pt x="5312" y="2402"/>
                  <a:pt x="5265" y="2279"/>
                </a:cubicBezTo>
                <a:lnTo>
                  <a:pt x="5265" y="2279"/>
                </a:lnTo>
                <a:cubicBezTo>
                  <a:pt x="5214" y="2143"/>
                  <a:pt x="5115" y="2072"/>
                  <a:pt x="4988" y="2019"/>
                </a:cubicBezTo>
                <a:lnTo>
                  <a:pt x="4988" y="2019"/>
                </a:lnTo>
                <a:cubicBezTo>
                  <a:pt x="4851" y="1961"/>
                  <a:pt x="4654" y="1964"/>
                  <a:pt x="4506" y="1958"/>
                </a:cubicBezTo>
                <a:lnTo>
                  <a:pt x="4506" y="1958"/>
                </a:lnTo>
                <a:cubicBezTo>
                  <a:pt x="4404" y="1953"/>
                  <a:pt x="4300" y="1958"/>
                  <a:pt x="4198" y="1960"/>
                </a:cubicBezTo>
                <a:lnTo>
                  <a:pt x="4198" y="1960"/>
                </a:lnTo>
                <a:cubicBezTo>
                  <a:pt x="3843" y="1966"/>
                  <a:pt x="3488" y="1972"/>
                  <a:pt x="3132" y="1978"/>
                </a:cubicBezTo>
                <a:lnTo>
                  <a:pt x="3132" y="1978"/>
                </a:lnTo>
                <a:cubicBezTo>
                  <a:pt x="3022" y="1980"/>
                  <a:pt x="2909" y="1987"/>
                  <a:pt x="2799" y="1974"/>
                </a:cubicBezTo>
                <a:lnTo>
                  <a:pt x="2799" y="1974"/>
                </a:lnTo>
                <a:cubicBezTo>
                  <a:pt x="2726" y="1966"/>
                  <a:pt x="2541" y="1938"/>
                  <a:pt x="2572" y="1824"/>
                </a:cubicBezTo>
                <a:lnTo>
                  <a:pt x="2572" y="1824"/>
                </a:lnTo>
                <a:cubicBezTo>
                  <a:pt x="2585" y="1774"/>
                  <a:pt x="2642" y="1738"/>
                  <a:pt x="2681" y="1706"/>
                </a:cubicBezTo>
                <a:lnTo>
                  <a:pt x="2681" y="1706"/>
                </a:lnTo>
                <a:cubicBezTo>
                  <a:pt x="2815" y="1598"/>
                  <a:pt x="2949" y="1489"/>
                  <a:pt x="3083" y="1380"/>
                </a:cubicBezTo>
                <a:lnTo>
                  <a:pt x="3083" y="1380"/>
                </a:lnTo>
                <a:cubicBezTo>
                  <a:pt x="3137" y="1336"/>
                  <a:pt x="3191" y="1292"/>
                  <a:pt x="3245" y="1248"/>
                </a:cubicBezTo>
                <a:lnTo>
                  <a:pt x="3245" y="1248"/>
                </a:lnTo>
                <a:cubicBezTo>
                  <a:pt x="3310" y="1195"/>
                  <a:pt x="3363" y="1129"/>
                  <a:pt x="3297" y="1049"/>
                </a:cubicBezTo>
                <a:lnTo>
                  <a:pt x="3297" y="1049"/>
                </a:lnTo>
                <a:cubicBezTo>
                  <a:pt x="3218" y="954"/>
                  <a:pt x="3065" y="917"/>
                  <a:pt x="2950" y="894"/>
                </a:cubicBezTo>
                <a:lnTo>
                  <a:pt x="2950" y="894"/>
                </a:lnTo>
                <a:cubicBezTo>
                  <a:pt x="2862" y="877"/>
                  <a:pt x="2772" y="870"/>
                  <a:pt x="2682" y="866"/>
                </a:cubicBezTo>
                <a:lnTo>
                  <a:pt x="2682" y="866"/>
                </a:lnTo>
                <a:cubicBezTo>
                  <a:pt x="2549" y="861"/>
                  <a:pt x="2415" y="857"/>
                  <a:pt x="2281" y="852"/>
                </a:cubicBezTo>
                <a:lnTo>
                  <a:pt x="2281" y="852"/>
                </a:lnTo>
                <a:cubicBezTo>
                  <a:pt x="1986" y="841"/>
                  <a:pt x="1691" y="832"/>
                  <a:pt x="1395" y="820"/>
                </a:cubicBezTo>
                <a:lnTo>
                  <a:pt x="1395" y="820"/>
                </a:lnTo>
                <a:cubicBezTo>
                  <a:pt x="1331" y="817"/>
                  <a:pt x="1152" y="822"/>
                  <a:pt x="1111" y="756"/>
                </a:cubicBezTo>
                <a:lnTo>
                  <a:pt x="1111" y="756"/>
                </a:lnTo>
                <a:cubicBezTo>
                  <a:pt x="1079" y="703"/>
                  <a:pt x="1170" y="672"/>
                  <a:pt x="1208" y="655"/>
                </a:cubicBezTo>
                <a:lnTo>
                  <a:pt x="1208" y="655"/>
                </a:lnTo>
                <a:cubicBezTo>
                  <a:pt x="1359" y="591"/>
                  <a:pt x="1511" y="527"/>
                  <a:pt x="1662" y="463"/>
                </a:cubicBezTo>
                <a:lnTo>
                  <a:pt x="1662" y="463"/>
                </a:lnTo>
                <a:cubicBezTo>
                  <a:pt x="1719" y="439"/>
                  <a:pt x="2016" y="352"/>
                  <a:pt x="1993" y="260"/>
                </a:cubicBezTo>
                <a:lnTo>
                  <a:pt x="1993" y="260"/>
                </a:lnTo>
                <a:cubicBezTo>
                  <a:pt x="1976" y="197"/>
                  <a:pt x="1860" y="166"/>
                  <a:pt x="1808" y="151"/>
                </a:cubicBezTo>
                <a:lnTo>
                  <a:pt x="1808" y="151"/>
                </a:lnTo>
                <a:cubicBezTo>
                  <a:pt x="1751" y="135"/>
                  <a:pt x="1692" y="124"/>
                  <a:pt x="1633" y="116"/>
                </a:cubicBezTo>
                <a:lnTo>
                  <a:pt x="1633" y="116"/>
                </a:lnTo>
                <a:cubicBezTo>
                  <a:pt x="1579" y="108"/>
                  <a:pt x="1523" y="104"/>
                  <a:pt x="1468" y="100"/>
                </a:cubicBezTo>
                <a:lnTo>
                  <a:pt x="1468" y="100"/>
                </a:lnTo>
                <a:cubicBezTo>
                  <a:pt x="1174" y="80"/>
                  <a:pt x="879" y="60"/>
                  <a:pt x="585" y="40"/>
                </a:cubicBezTo>
                <a:lnTo>
                  <a:pt x="585" y="40"/>
                </a:lnTo>
                <a:cubicBezTo>
                  <a:pt x="390" y="27"/>
                  <a:pt x="195" y="13"/>
                  <a:pt x="0" y="0"/>
                </a:cubicBezTo>
                <a:lnTo>
                  <a:pt x="0" y="0"/>
                </a:lnTo>
                <a:lnTo>
                  <a:pt x="0" y="77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8000">
                <a:schemeClr val="accent1">
                  <a:lumMod val="95000"/>
                  <a:lumOff val="5000"/>
                </a:schemeClr>
              </a:gs>
              <a:gs pos="26000">
                <a:schemeClr val="accent1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dist="88900" dir="2700000">
              <a:prstClr val="black">
                <a:alpha val="5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E6BAE82-2254-48E2-A929-91FE1F5E49D8}"/>
              </a:ext>
            </a:extLst>
          </p:cNvPr>
          <p:cNvGrpSpPr/>
          <p:nvPr/>
        </p:nvGrpSpPr>
        <p:grpSpPr>
          <a:xfrm>
            <a:off x="722147" y="4661222"/>
            <a:ext cx="1248906" cy="2196778"/>
            <a:chOff x="838200" y="1400230"/>
            <a:chExt cx="2834640" cy="498602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1BFA82F-5327-4B10-9A79-0353DEAC2E2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B3AE3E4-BE8D-457D-B524-D2EF793A821D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71C61AF-28A6-4361-BC77-935CE137096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B2AC00D-DC36-41F5-95C4-443A3EE02C31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3E9CEC9-B3AF-4919-82EA-2E851CB57582}"/>
              </a:ext>
            </a:extLst>
          </p:cNvPr>
          <p:cNvGrpSpPr/>
          <p:nvPr/>
        </p:nvGrpSpPr>
        <p:grpSpPr>
          <a:xfrm>
            <a:off x="3989734" y="3089028"/>
            <a:ext cx="769933" cy="1354283"/>
            <a:chOff x="838200" y="1400230"/>
            <a:chExt cx="2834640" cy="498602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C03DDCB-5F6A-4F79-8BB3-FEBBEFA1BA7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0795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FE882AA-35BE-43C1-95B5-BC94EDBB07E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83EF28-285D-48DB-9FE8-13236AC0C1C4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0529B34-1FB5-42DC-A6FE-8E157F239AE0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EF62C8B-2DC8-4845-8802-5B3E424AA97D}"/>
              </a:ext>
            </a:extLst>
          </p:cNvPr>
          <p:cNvGrpSpPr/>
          <p:nvPr/>
        </p:nvGrpSpPr>
        <p:grpSpPr>
          <a:xfrm>
            <a:off x="6102854" y="2068960"/>
            <a:ext cx="604525" cy="1063337"/>
            <a:chOff x="838200" y="1400230"/>
            <a:chExt cx="2834640" cy="4986023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60D5C21-628A-415E-ADB8-3F6C3255C285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8255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422254A-6AF5-4C9C-93FE-A89E2D2EFEC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58E05C4-82A8-4942-9EBB-0931E428D5E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DFDFA1C-477F-4DB2-8745-A4FB6E128B82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804186-472A-4811-A281-CE8C8A87EFE8}"/>
              </a:ext>
            </a:extLst>
          </p:cNvPr>
          <p:cNvGrpSpPr/>
          <p:nvPr/>
        </p:nvGrpSpPr>
        <p:grpSpPr>
          <a:xfrm>
            <a:off x="7508639" y="1355057"/>
            <a:ext cx="462747" cy="813955"/>
            <a:chOff x="838200" y="1400230"/>
            <a:chExt cx="2834640" cy="4986023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C970B9A3-BAC0-4641-A66E-55AACDB4622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635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A3A28BD-4FF4-4AB7-96FE-60915015115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5C69834-2A3B-49C6-864D-DF2BC3C0570B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2D9E391-F8BD-4CAD-9201-F46E87D8AE53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3ECBBF-B6E0-4F65-8C42-354ABE5CD615}"/>
              </a:ext>
            </a:extLst>
          </p:cNvPr>
          <p:cNvGrpSpPr/>
          <p:nvPr/>
        </p:nvGrpSpPr>
        <p:grpSpPr>
          <a:xfrm>
            <a:off x="4834108" y="4459769"/>
            <a:ext cx="2202816" cy="1398502"/>
            <a:chOff x="8921977" y="3919498"/>
            <a:chExt cx="2937088" cy="186466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9458E9-39A3-4DC8-9583-3BACA7077484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4FE1030-D32E-4FAD-BF5A-2E48C4BE12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B8A1C3-BF5D-40BE-B64E-8EF07D23228E}"/>
              </a:ext>
            </a:extLst>
          </p:cNvPr>
          <p:cNvGrpSpPr/>
          <p:nvPr/>
        </p:nvGrpSpPr>
        <p:grpSpPr>
          <a:xfrm>
            <a:off x="233807" y="1877137"/>
            <a:ext cx="2202816" cy="2121776"/>
            <a:chOff x="332936" y="4416377"/>
            <a:chExt cx="2937088" cy="282903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10414A-14F4-497A-9141-6D931166B099}"/>
                </a:ext>
              </a:extLst>
            </p:cNvPr>
            <p:cNvSpPr txBox="1"/>
            <p:nvPr/>
          </p:nvSpPr>
          <p:spPr>
            <a:xfrm>
              <a:off x="332936" y="4416377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E54DD5-B72F-4A10-B261-8ED4A026870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21339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D2AEB83-ADF0-47A0-9603-3230CC37DE12}"/>
              </a:ext>
            </a:extLst>
          </p:cNvPr>
          <p:cNvGrpSpPr/>
          <p:nvPr/>
        </p:nvGrpSpPr>
        <p:grpSpPr>
          <a:xfrm>
            <a:off x="3193892" y="1444524"/>
            <a:ext cx="2202816" cy="1260003"/>
            <a:chOff x="332936" y="4580523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54CF7B-696C-4D6E-B77F-2D933C6BF2A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04B1273-BE30-4C30-A88A-762A93BDF35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B12129A-521A-42B0-AB12-31C1F0E15364}"/>
              </a:ext>
            </a:extLst>
          </p:cNvPr>
          <p:cNvGrpSpPr/>
          <p:nvPr/>
        </p:nvGrpSpPr>
        <p:grpSpPr>
          <a:xfrm>
            <a:off x="7478321" y="2891565"/>
            <a:ext cx="1420172" cy="1429280"/>
            <a:chOff x="8921977" y="4042608"/>
            <a:chExt cx="2937088" cy="190570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2876947-9A2E-4110-B2A5-059588C122F6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9FCD06-CF2D-4F50-A177-DA7D1A6A70A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91CB75F-FE53-436F-A125-6C70157473AD}"/>
              </a:ext>
            </a:extLst>
          </p:cNvPr>
          <p:cNvGrpSpPr/>
          <p:nvPr/>
        </p:nvGrpSpPr>
        <p:grpSpPr>
          <a:xfrm>
            <a:off x="184562" y="4456060"/>
            <a:ext cx="684342" cy="625213"/>
            <a:chOff x="112030" y="4176959"/>
            <a:chExt cx="640080" cy="54864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1B1F08-8D2D-46F1-9DC4-09630CD03E6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400" b="1" dirty="0"/>
                <a:t>1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F6A43A8-1436-41E4-B01C-5ED630C107CA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01E4DF4-1A68-4DA0-963A-41BA8C082007}"/>
              </a:ext>
            </a:extLst>
          </p:cNvPr>
          <p:cNvGrpSpPr/>
          <p:nvPr/>
        </p:nvGrpSpPr>
        <p:grpSpPr>
          <a:xfrm>
            <a:off x="3415177" y="3084556"/>
            <a:ext cx="595301" cy="543866"/>
            <a:chOff x="112030" y="4176959"/>
            <a:chExt cx="640080" cy="54864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92D0E71-D0A7-4A29-9B2A-93602CCAE026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2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AE16C3D-3FC7-4E0E-826E-895BE645BF03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D3AEFF-0A17-44FD-AA26-BBEF83FE9599}"/>
              </a:ext>
            </a:extLst>
          </p:cNvPr>
          <p:cNvGrpSpPr/>
          <p:nvPr/>
        </p:nvGrpSpPr>
        <p:grpSpPr>
          <a:xfrm>
            <a:off x="5593515" y="2132163"/>
            <a:ext cx="471163" cy="430453"/>
            <a:chOff x="112030" y="4176959"/>
            <a:chExt cx="640080" cy="54864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11D46DE-76B7-4CA7-BE0B-C021E5A7EE3D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3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0D026D1-1181-4E46-8355-848B6C2D982D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C00D9FA-2BF8-4474-AC5C-9EE007B56321}"/>
              </a:ext>
            </a:extLst>
          </p:cNvPr>
          <p:cNvGrpSpPr/>
          <p:nvPr/>
        </p:nvGrpSpPr>
        <p:grpSpPr>
          <a:xfrm>
            <a:off x="7055975" y="1332468"/>
            <a:ext cx="422346" cy="385854"/>
            <a:chOff x="112030" y="4176959"/>
            <a:chExt cx="640080" cy="54864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66A60AA-EFC5-4440-ACE0-EDDFD594F32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100" b="1" dirty="0"/>
                <a:t>4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0DC7D0F-968F-41FC-86C0-D4F8AB813E1F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788"/>
            </a:p>
          </p:txBody>
        </p:sp>
      </p:grpSp>
    </p:spTree>
    <p:extLst>
      <p:ext uri="{BB962C8B-B14F-4D97-AF65-F5344CB8AC3E}">
        <p14:creationId xmlns:p14="http://schemas.microsoft.com/office/powerpoint/2010/main" val="102892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Traffic Cones on a Winding Path for PowerPoint</a:t>
            </a:r>
          </a:p>
        </p:txBody>
      </p:sp>
      <p:sp>
        <p:nvSpPr>
          <p:cNvPr id="33" name="Freeform 356">
            <a:extLst>
              <a:ext uri="{FF2B5EF4-FFF2-40B4-BE49-F238E27FC236}">
                <a16:creationId xmlns:a16="http://schemas.microsoft.com/office/drawing/2014/main" id="{47DBE2CD-6D79-4EF7-A066-5854B7411895}"/>
              </a:ext>
            </a:extLst>
          </p:cNvPr>
          <p:cNvSpPr>
            <a:spLocks/>
          </p:cNvSpPr>
          <p:nvPr/>
        </p:nvSpPr>
        <p:spPr bwMode="auto">
          <a:xfrm flipH="1">
            <a:off x="-65735" y="1725943"/>
            <a:ext cx="9209734" cy="5227121"/>
          </a:xfrm>
          <a:custGeom>
            <a:avLst/>
            <a:gdLst>
              <a:gd name="T0" fmla="*/ 1565 w 8333"/>
              <a:gd name="T1" fmla="*/ 179 h 4919"/>
              <a:gd name="T2" fmla="*/ 1772 w 8333"/>
              <a:gd name="T3" fmla="*/ 250 h 4919"/>
              <a:gd name="T4" fmla="*/ 1649 w 8333"/>
              <a:gd name="T5" fmla="*/ 320 h 4919"/>
              <a:gd name="T6" fmla="*/ 1151 w 8333"/>
              <a:gd name="T7" fmla="*/ 517 h 4919"/>
              <a:gd name="T8" fmla="*/ 844 w 8333"/>
              <a:gd name="T9" fmla="*/ 771 h 4919"/>
              <a:gd name="T10" fmla="*/ 1214 w 8333"/>
              <a:gd name="T11" fmla="*/ 916 h 4919"/>
              <a:gd name="T12" fmla="*/ 1454 w 8333"/>
              <a:gd name="T13" fmla="*/ 935 h 4919"/>
              <a:gd name="T14" fmla="*/ 2420 w 8333"/>
              <a:gd name="T15" fmla="*/ 965 h 4919"/>
              <a:gd name="T16" fmla="*/ 2764 w 8333"/>
              <a:gd name="T17" fmla="*/ 975 h 4919"/>
              <a:gd name="T18" fmla="*/ 3018 w 8333"/>
              <a:gd name="T19" fmla="*/ 1149 h 4919"/>
              <a:gd name="T20" fmla="*/ 2336 w 8333"/>
              <a:gd name="T21" fmla="*/ 1655 h 4919"/>
              <a:gd name="T22" fmla="*/ 2321 w 8333"/>
              <a:gd name="T23" fmla="*/ 1972 h 4919"/>
              <a:gd name="T24" fmla="*/ 2736 w 8333"/>
              <a:gd name="T25" fmla="*/ 2143 h 4919"/>
              <a:gd name="T26" fmla="*/ 3183 w 8333"/>
              <a:gd name="T27" fmla="*/ 2160 h 4919"/>
              <a:gd name="T28" fmla="*/ 4247 w 8333"/>
              <a:gd name="T29" fmla="*/ 2133 h 4919"/>
              <a:gd name="T30" fmla="*/ 4942 w 8333"/>
              <a:gd name="T31" fmla="*/ 2374 h 4919"/>
              <a:gd name="T32" fmla="*/ 4544 w 8333"/>
              <a:gd name="T33" fmla="*/ 3187 h 4919"/>
              <a:gd name="T34" fmla="*/ 4500 w 8333"/>
              <a:gd name="T35" fmla="*/ 3278 h 4919"/>
              <a:gd name="T36" fmla="*/ 4517 w 8333"/>
              <a:gd name="T37" fmla="*/ 3686 h 4919"/>
              <a:gd name="T38" fmla="*/ 5301 w 8333"/>
              <a:gd name="T39" fmla="*/ 4152 h 4919"/>
              <a:gd name="T40" fmla="*/ 6205 w 8333"/>
              <a:gd name="T41" fmla="*/ 4075 h 4919"/>
              <a:gd name="T42" fmla="*/ 7234 w 8333"/>
              <a:gd name="T43" fmla="*/ 3934 h 4919"/>
              <a:gd name="T44" fmla="*/ 7637 w 8333"/>
              <a:gd name="T45" fmla="*/ 3944 h 4919"/>
              <a:gd name="T46" fmla="*/ 7988 w 8333"/>
              <a:gd name="T47" fmla="*/ 4346 h 4919"/>
              <a:gd name="T48" fmla="*/ 8082 w 8333"/>
              <a:gd name="T49" fmla="*/ 4919 h 4919"/>
              <a:gd name="T50" fmla="*/ 8333 w 8333"/>
              <a:gd name="T51" fmla="*/ 4919 h 4919"/>
              <a:gd name="T52" fmla="*/ 8063 w 8333"/>
              <a:gd name="T53" fmla="*/ 3783 h 4919"/>
              <a:gd name="T54" fmla="*/ 7082 w 8333"/>
              <a:gd name="T55" fmla="*/ 3630 h 4919"/>
              <a:gd name="T56" fmla="*/ 6316 w 8333"/>
              <a:gd name="T57" fmla="*/ 3720 h 4919"/>
              <a:gd name="T58" fmla="*/ 5420 w 8333"/>
              <a:gd name="T59" fmla="*/ 3826 h 4919"/>
              <a:gd name="T60" fmla="*/ 4876 w 8333"/>
              <a:gd name="T61" fmla="*/ 3614 h 4919"/>
              <a:gd name="T62" fmla="*/ 4972 w 8333"/>
              <a:gd name="T63" fmla="*/ 3225 h 4919"/>
              <a:gd name="T64" fmla="*/ 5178 w 8333"/>
              <a:gd name="T65" fmla="*/ 2710 h 4919"/>
              <a:gd name="T66" fmla="*/ 5265 w 8333"/>
              <a:gd name="T67" fmla="*/ 2279 h 4919"/>
              <a:gd name="T68" fmla="*/ 4988 w 8333"/>
              <a:gd name="T69" fmla="*/ 2019 h 4919"/>
              <a:gd name="T70" fmla="*/ 4506 w 8333"/>
              <a:gd name="T71" fmla="*/ 1958 h 4919"/>
              <a:gd name="T72" fmla="*/ 4198 w 8333"/>
              <a:gd name="T73" fmla="*/ 1960 h 4919"/>
              <a:gd name="T74" fmla="*/ 3132 w 8333"/>
              <a:gd name="T75" fmla="*/ 1978 h 4919"/>
              <a:gd name="T76" fmla="*/ 2799 w 8333"/>
              <a:gd name="T77" fmla="*/ 1974 h 4919"/>
              <a:gd name="T78" fmla="*/ 2572 w 8333"/>
              <a:gd name="T79" fmla="*/ 1824 h 4919"/>
              <a:gd name="T80" fmla="*/ 2681 w 8333"/>
              <a:gd name="T81" fmla="*/ 1706 h 4919"/>
              <a:gd name="T82" fmla="*/ 3083 w 8333"/>
              <a:gd name="T83" fmla="*/ 1380 h 4919"/>
              <a:gd name="T84" fmla="*/ 3245 w 8333"/>
              <a:gd name="T85" fmla="*/ 1248 h 4919"/>
              <a:gd name="T86" fmla="*/ 3297 w 8333"/>
              <a:gd name="T87" fmla="*/ 1049 h 4919"/>
              <a:gd name="T88" fmla="*/ 2950 w 8333"/>
              <a:gd name="T89" fmla="*/ 894 h 4919"/>
              <a:gd name="T90" fmla="*/ 2682 w 8333"/>
              <a:gd name="T91" fmla="*/ 866 h 4919"/>
              <a:gd name="T92" fmla="*/ 2281 w 8333"/>
              <a:gd name="T93" fmla="*/ 852 h 4919"/>
              <a:gd name="T94" fmla="*/ 1395 w 8333"/>
              <a:gd name="T95" fmla="*/ 820 h 4919"/>
              <a:gd name="T96" fmla="*/ 1111 w 8333"/>
              <a:gd name="T97" fmla="*/ 756 h 4919"/>
              <a:gd name="T98" fmla="*/ 1208 w 8333"/>
              <a:gd name="T99" fmla="*/ 655 h 4919"/>
              <a:gd name="T100" fmla="*/ 1662 w 8333"/>
              <a:gd name="T101" fmla="*/ 463 h 4919"/>
              <a:gd name="T102" fmla="*/ 1993 w 8333"/>
              <a:gd name="T103" fmla="*/ 260 h 4919"/>
              <a:gd name="T104" fmla="*/ 1808 w 8333"/>
              <a:gd name="T105" fmla="*/ 151 h 4919"/>
              <a:gd name="T106" fmla="*/ 1633 w 8333"/>
              <a:gd name="T107" fmla="*/ 116 h 4919"/>
              <a:gd name="T108" fmla="*/ 1468 w 8333"/>
              <a:gd name="T109" fmla="*/ 100 h 4919"/>
              <a:gd name="T110" fmla="*/ 585 w 8333"/>
              <a:gd name="T111" fmla="*/ 40 h 4919"/>
              <a:gd name="T112" fmla="*/ 0 w 8333"/>
              <a:gd name="T113" fmla="*/ 0 h 4919"/>
              <a:gd name="T114" fmla="*/ 0 w 8333"/>
              <a:gd name="T115" fmla="*/ 77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3" h="4919">
                <a:moveTo>
                  <a:pt x="0" y="77"/>
                </a:moveTo>
                <a:cubicBezTo>
                  <a:pt x="522" y="108"/>
                  <a:pt x="1045" y="132"/>
                  <a:pt x="1565" y="179"/>
                </a:cubicBezTo>
                <a:lnTo>
                  <a:pt x="1565" y="179"/>
                </a:lnTo>
                <a:cubicBezTo>
                  <a:pt x="1606" y="183"/>
                  <a:pt x="1772" y="187"/>
                  <a:pt x="1772" y="250"/>
                </a:cubicBezTo>
                <a:lnTo>
                  <a:pt x="1772" y="250"/>
                </a:lnTo>
                <a:cubicBezTo>
                  <a:pt x="1771" y="282"/>
                  <a:pt x="1676" y="309"/>
                  <a:pt x="1649" y="320"/>
                </a:cubicBezTo>
                <a:lnTo>
                  <a:pt x="1649" y="320"/>
                </a:lnTo>
                <a:cubicBezTo>
                  <a:pt x="1483" y="386"/>
                  <a:pt x="1317" y="451"/>
                  <a:pt x="1151" y="517"/>
                </a:cubicBezTo>
                <a:lnTo>
                  <a:pt x="1151" y="517"/>
                </a:lnTo>
                <a:cubicBezTo>
                  <a:pt x="1063" y="552"/>
                  <a:pt x="748" y="637"/>
                  <a:pt x="844" y="771"/>
                </a:cubicBezTo>
                <a:lnTo>
                  <a:pt x="844" y="771"/>
                </a:lnTo>
                <a:cubicBezTo>
                  <a:pt x="917" y="873"/>
                  <a:pt x="1101" y="899"/>
                  <a:pt x="1214" y="916"/>
                </a:cubicBezTo>
                <a:lnTo>
                  <a:pt x="1214" y="916"/>
                </a:lnTo>
                <a:cubicBezTo>
                  <a:pt x="1293" y="927"/>
                  <a:pt x="1373" y="932"/>
                  <a:pt x="1454" y="935"/>
                </a:cubicBezTo>
                <a:lnTo>
                  <a:pt x="1454" y="935"/>
                </a:lnTo>
                <a:cubicBezTo>
                  <a:pt x="1776" y="945"/>
                  <a:pt x="2098" y="955"/>
                  <a:pt x="2420" y="965"/>
                </a:cubicBezTo>
                <a:lnTo>
                  <a:pt x="2420" y="965"/>
                </a:lnTo>
                <a:cubicBezTo>
                  <a:pt x="2535" y="968"/>
                  <a:pt x="2649" y="971"/>
                  <a:pt x="2764" y="975"/>
                </a:cubicBezTo>
                <a:lnTo>
                  <a:pt x="2764" y="975"/>
                </a:lnTo>
                <a:cubicBezTo>
                  <a:pt x="2845" y="978"/>
                  <a:pt x="3196" y="1010"/>
                  <a:pt x="3018" y="1149"/>
                </a:cubicBezTo>
                <a:lnTo>
                  <a:pt x="3018" y="1149"/>
                </a:lnTo>
                <a:cubicBezTo>
                  <a:pt x="2795" y="1323"/>
                  <a:pt x="2554" y="1474"/>
                  <a:pt x="2336" y="1655"/>
                </a:cubicBezTo>
                <a:lnTo>
                  <a:pt x="2336" y="1655"/>
                </a:lnTo>
                <a:cubicBezTo>
                  <a:pt x="2226" y="1747"/>
                  <a:pt x="2215" y="1873"/>
                  <a:pt x="2321" y="1972"/>
                </a:cubicBezTo>
                <a:lnTo>
                  <a:pt x="2321" y="1972"/>
                </a:lnTo>
                <a:cubicBezTo>
                  <a:pt x="2432" y="2074"/>
                  <a:pt x="2592" y="2119"/>
                  <a:pt x="2736" y="2143"/>
                </a:cubicBezTo>
                <a:lnTo>
                  <a:pt x="2736" y="2143"/>
                </a:lnTo>
                <a:cubicBezTo>
                  <a:pt x="2885" y="2168"/>
                  <a:pt x="3034" y="2163"/>
                  <a:pt x="3183" y="2160"/>
                </a:cubicBezTo>
                <a:lnTo>
                  <a:pt x="3183" y="2160"/>
                </a:lnTo>
                <a:cubicBezTo>
                  <a:pt x="3538" y="2151"/>
                  <a:pt x="3892" y="2142"/>
                  <a:pt x="4247" y="2133"/>
                </a:cubicBezTo>
                <a:lnTo>
                  <a:pt x="4247" y="2133"/>
                </a:lnTo>
                <a:cubicBezTo>
                  <a:pt x="4414" y="2128"/>
                  <a:pt x="5074" y="2066"/>
                  <a:pt x="4942" y="2374"/>
                </a:cubicBezTo>
                <a:lnTo>
                  <a:pt x="4942" y="2374"/>
                </a:lnTo>
                <a:cubicBezTo>
                  <a:pt x="4824" y="2650"/>
                  <a:pt x="4676" y="2917"/>
                  <a:pt x="4544" y="3187"/>
                </a:cubicBezTo>
                <a:lnTo>
                  <a:pt x="4544" y="3187"/>
                </a:lnTo>
                <a:cubicBezTo>
                  <a:pt x="4529" y="3218"/>
                  <a:pt x="4514" y="3248"/>
                  <a:pt x="4500" y="3278"/>
                </a:cubicBezTo>
                <a:lnTo>
                  <a:pt x="4500" y="3278"/>
                </a:lnTo>
                <a:cubicBezTo>
                  <a:pt x="4437" y="3413"/>
                  <a:pt x="4447" y="3556"/>
                  <a:pt x="4517" y="3686"/>
                </a:cubicBezTo>
                <a:lnTo>
                  <a:pt x="4517" y="3686"/>
                </a:lnTo>
                <a:cubicBezTo>
                  <a:pt x="4667" y="3961"/>
                  <a:pt x="5003" y="4112"/>
                  <a:pt x="5301" y="4152"/>
                </a:cubicBezTo>
                <a:lnTo>
                  <a:pt x="5301" y="4152"/>
                </a:lnTo>
                <a:cubicBezTo>
                  <a:pt x="5595" y="4192"/>
                  <a:pt x="5914" y="4115"/>
                  <a:pt x="6205" y="4075"/>
                </a:cubicBezTo>
                <a:lnTo>
                  <a:pt x="6205" y="4075"/>
                </a:lnTo>
                <a:cubicBezTo>
                  <a:pt x="6548" y="4028"/>
                  <a:pt x="6891" y="3981"/>
                  <a:pt x="7234" y="3934"/>
                </a:cubicBezTo>
                <a:lnTo>
                  <a:pt x="7234" y="3934"/>
                </a:lnTo>
                <a:cubicBezTo>
                  <a:pt x="7370" y="3915"/>
                  <a:pt x="7502" y="3900"/>
                  <a:pt x="7637" y="3944"/>
                </a:cubicBezTo>
                <a:lnTo>
                  <a:pt x="7637" y="3944"/>
                </a:lnTo>
                <a:cubicBezTo>
                  <a:pt x="7823" y="4005"/>
                  <a:pt x="7955" y="4154"/>
                  <a:pt x="7988" y="4346"/>
                </a:cubicBezTo>
                <a:lnTo>
                  <a:pt x="7988" y="4346"/>
                </a:lnTo>
                <a:cubicBezTo>
                  <a:pt x="8020" y="4537"/>
                  <a:pt x="8051" y="4728"/>
                  <a:pt x="8082" y="4919"/>
                </a:cubicBezTo>
                <a:lnTo>
                  <a:pt x="8082" y="4919"/>
                </a:lnTo>
                <a:lnTo>
                  <a:pt x="8333" y="4919"/>
                </a:lnTo>
                <a:lnTo>
                  <a:pt x="8333" y="4144"/>
                </a:lnTo>
                <a:cubicBezTo>
                  <a:pt x="8271" y="3998"/>
                  <a:pt x="8186" y="3866"/>
                  <a:pt x="8063" y="3783"/>
                </a:cubicBezTo>
                <a:lnTo>
                  <a:pt x="8063" y="3783"/>
                </a:lnTo>
                <a:cubicBezTo>
                  <a:pt x="7809" y="3612"/>
                  <a:pt x="7391" y="3601"/>
                  <a:pt x="7082" y="3630"/>
                </a:cubicBezTo>
                <a:lnTo>
                  <a:pt x="7082" y="3630"/>
                </a:lnTo>
                <a:cubicBezTo>
                  <a:pt x="6826" y="3653"/>
                  <a:pt x="6571" y="3690"/>
                  <a:pt x="6316" y="3720"/>
                </a:cubicBezTo>
                <a:lnTo>
                  <a:pt x="6316" y="3720"/>
                </a:lnTo>
                <a:cubicBezTo>
                  <a:pt x="6018" y="3755"/>
                  <a:pt x="5719" y="3791"/>
                  <a:pt x="5420" y="3826"/>
                </a:cubicBezTo>
                <a:lnTo>
                  <a:pt x="5420" y="3826"/>
                </a:lnTo>
                <a:cubicBezTo>
                  <a:pt x="5235" y="3847"/>
                  <a:pt x="4942" y="3830"/>
                  <a:pt x="4876" y="3614"/>
                </a:cubicBezTo>
                <a:lnTo>
                  <a:pt x="4876" y="3614"/>
                </a:lnTo>
                <a:cubicBezTo>
                  <a:pt x="4837" y="3489"/>
                  <a:pt x="4926" y="3338"/>
                  <a:pt x="4972" y="3225"/>
                </a:cubicBezTo>
                <a:lnTo>
                  <a:pt x="4972" y="3225"/>
                </a:lnTo>
                <a:cubicBezTo>
                  <a:pt x="5041" y="3053"/>
                  <a:pt x="5109" y="2881"/>
                  <a:pt x="5178" y="2710"/>
                </a:cubicBezTo>
                <a:lnTo>
                  <a:pt x="5178" y="2710"/>
                </a:lnTo>
                <a:cubicBezTo>
                  <a:pt x="5223" y="2597"/>
                  <a:pt x="5312" y="2402"/>
                  <a:pt x="5265" y="2279"/>
                </a:cubicBezTo>
                <a:lnTo>
                  <a:pt x="5265" y="2279"/>
                </a:lnTo>
                <a:cubicBezTo>
                  <a:pt x="5214" y="2143"/>
                  <a:pt x="5115" y="2072"/>
                  <a:pt x="4988" y="2019"/>
                </a:cubicBezTo>
                <a:lnTo>
                  <a:pt x="4988" y="2019"/>
                </a:lnTo>
                <a:cubicBezTo>
                  <a:pt x="4851" y="1961"/>
                  <a:pt x="4654" y="1964"/>
                  <a:pt x="4506" y="1958"/>
                </a:cubicBezTo>
                <a:lnTo>
                  <a:pt x="4506" y="1958"/>
                </a:lnTo>
                <a:cubicBezTo>
                  <a:pt x="4404" y="1953"/>
                  <a:pt x="4300" y="1958"/>
                  <a:pt x="4198" y="1960"/>
                </a:cubicBezTo>
                <a:lnTo>
                  <a:pt x="4198" y="1960"/>
                </a:lnTo>
                <a:cubicBezTo>
                  <a:pt x="3843" y="1966"/>
                  <a:pt x="3488" y="1972"/>
                  <a:pt x="3132" y="1978"/>
                </a:cubicBezTo>
                <a:lnTo>
                  <a:pt x="3132" y="1978"/>
                </a:lnTo>
                <a:cubicBezTo>
                  <a:pt x="3022" y="1980"/>
                  <a:pt x="2909" y="1987"/>
                  <a:pt x="2799" y="1974"/>
                </a:cubicBezTo>
                <a:lnTo>
                  <a:pt x="2799" y="1974"/>
                </a:lnTo>
                <a:cubicBezTo>
                  <a:pt x="2726" y="1966"/>
                  <a:pt x="2541" y="1938"/>
                  <a:pt x="2572" y="1824"/>
                </a:cubicBezTo>
                <a:lnTo>
                  <a:pt x="2572" y="1824"/>
                </a:lnTo>
                <a:cubicBezTo>
                  <a:pt x="2585" y="1774"/>
                  <a:pt x="2642" y="1738"/>
                  <a:pt x="2681" y="1706"/>
                </a:cubicBezTo>
                <a:lnTo>
                  <a:pt x="2681" y="1706"/>
                </a:lnTo>
                <a:cubicBezTo>
                  <a:pt x="2815" y="1598"/>
                  <a:pt x="2949" y="1489"/>
                  <a:pt x="3083" y="1380"/>
                </a:cubicBezTo>
                <a:lnTo>
                  <a:pt x="3083" y="1380"/>
                </a:lnTo>
                <a:cubicBezTo>
                  <a:pt x="3137" y="1336"/>
                  <a:pt x="3191" y="1292"/>
                  <a:pt x="3245" y="1248"/>
                </a:cubicBezTo>
                <a:lnTo>
                  <a:pt x="3245" y="1248"/>
                </a:lnTo>
                <a:cubicBezTo>
                  <a:pt x="3310" y="1195"/>
                  <a:pt x="3363" y="1129"/>
                  <a:pt x="3297" y="1049"/>
                </a:cubicBezTo>
                <a:lnTo>
                  <a:pt x="3297" y="1049"/>
                </a:lnTo>
                <a:cubicBezTo>
                  <a:pt x="3218" y="954"/>
                  <a:pt x="3065" y="917"/>
                  <a:pt x="2950" y="894"/>
                </a:cubicBezTo>
                <a:lnTo>
                  <a:pt x="2950" y="894"/>
                </a:lnTo>
                <a:cubicBezTo>
                  <a:pt x="2862" y="877"/>
                  <a:pt x="2772" y="870"/>
                  <a:pt x="2682" y="866"/>
                </a:cubicBezTo>
                <a:lnTo>
                  <a:pt x="2682" y="866"/>
                </a:lnTo>
                <a:cubicBezTo>
                  <a:pt x="2549" y="861"/>
                  <a:pt x="2415" y="857"/>
                  <a:pt x="2281" y="852"/>
                </a:cubicBezTo>
                <a:lnTo>
                  <a:pt x="2281" y="852"/>
                </a:lnTo>
                <a:cubicBezTo>
                  <a:pt x="1986" y="841"/>
                  <a:pt x="1691" y="832"/>
                  <a:pt x="1395" y="820"/>
                </a:cubicBezTo>
                <a:lnTo>
                  <a:pt x="1395" y="820"/>
                </a:lnTo>
                <a:cubicBezTo>
                  <a:pt x="1331" y="817"/>
                  <a:pt x="1152" y="822"/>
                  <a:pt x="1111" y="756"/>
                </a:cubicBezTo>
                <a:lnTo>
                  <a:pt x="1111" y="756"/>
                </a:lnTo>
                <a:cubicBezTo>
                  <a:pt x="1079" y="703"/>
                  <a:pt x="1170" y="672"/>
                  <a:pt x="1208" y="655"/>
                </a:cubicBezTo>
                <a:lnTo>
                  <a:pt x="1208" y="655"/>
                </a:lnTo>
                <a:cubicBezTo>
                  <a:pt x="1359" y="591"/>
                  <a:pt x="1511" y="527"/>
                  <a:pt x="1662" y="463"/>
                </a:cubicBezTo>
                <a:lnTo>
                  <a:pt x="1662" y="463"/>
                </a:lnTo>
                <a:cubicBezTo>
                  <a:pt x="1719" y="439"/>
                  <a:pt x="2016" y="352"/>
                  <a:pt x="1993" y="260"/>
                </a:cubicBezTo>
                <a:lnTo>
                  <a:pt x="1993" y="260"/>
                </a:lnTo>
                <a:cubicBezTo>
                  <a:pt x="1976" y="197"/>
                  <a:pt x="1860" y="166"/>
                  <a:pt x="1808" y="151"/>
                </a:cubicBezTo>
                <a:lnTo>
                  <a:pt x="1808" y="151"/>
                </a:lnTo>
                <a:cubicBezTo>
                  <a:pt x="1751" y="135"/>
                  <a:pt x="1692" y="124"/>
                  <a:pt x="1633" y="116"/>
                </a:cubicBezTo>
                <a:lnTo>
                  <a:pt x="1633" y="116"/>
                </a:lnTo>
                <a:cubicBezTo>
                  <a:pt x="1579" y="108"/>
                  <a:pt x="1523" y="104"/>
                  <a:pt x="1468" y="100"/>
                </a:cubicBezTo>
                <a:lnTo>
                  <a:pt x="1468" y="100"/>
                </a:lnTo>
                <a:cubicBezTo>
                  <a:pt x="1174" y="80"/>
                  <a:pt x="879" y="60"/>
                  <a:pt x="585" y="40"/>
                </a:cubicBezTo>
                <a:lnTo>
                  <a:pt x="585" y="40"/>
                </a:lnTo>
                <a:cubicBezTo>
                  <a:pt x="390" y="27"/>
                  <a:pt x="195" y="13"/>
                  <a:pt x="0" y="0"/>
                </a:cubicBezTo>
                <a:lnTo>
                  <a:pt x="0" y="0"/>
                </a:lnTo>
                <a:lnTo>
                  <a:pt x="0" y="77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68000">
                <a:schemeClr val="bg1">
                  <a:lumMod val="85000"/>
                </a:schemeClr>
              </a:gs>
              <a:gs pos="26000">
                <a:schemeClr val="bg1">
                  <a:lumMod val="6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dist="88900" dir="2700000">
              <a:prstClr val="black">
                <a:alpha val="5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E6BAE82-2254-48E2-A929-91FE1F5E49D8}"/>
              </a:ext>
            </a:extLst>
          </p:cNvPr>
          <p:cNvGrpSpPr/>
          <p:nvPr/>
        </p:nvGrpSpPr>
        <p:grpSpPr>
          <a:xfrm>
            <a:off x="722147" y="4661222"/>
            <a:ext cx="1248906" cy="2196778"/>
            <a:chOff x="838200" y="1400230"/>
            <a:chExt cx="2834640" cy="498602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1BFA82F-5327-4B10-9A79-0353DEAC2E2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B3AE3E4-BE8D-457D-B524-D2EF793A821D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71C61AF-28A6-4361-BC77-935CE137096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B2AC00D-DC36-41F5-95C4-443A3EE02C31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3E9CEC9-B3AF-4919-82EA-2E851CB57582}"/>
              </a:ext>
            </a:extLst>
          </p:cNvPr>
          <p:cNvGrpSpPr/>
          <p:nvPr/>
        </p:nvGrpSpPr>
        <p:grpSpPr>
          <a:xfrm>
            <a:off x="3989734" y="3089028"/>
            <a:ext cx="769933" cy="1354283"/>
            <a:chOff x="838200" y="1400230"/>
            <a:chExt cx="2834640" cy="498602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C03DDCB-5F6A-4F79-8BB3-FEBBEFA1BA7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0795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FE882AA-35BE-43C1-95B5-BC94EDBB07E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83EF28-285D-48DB-9FE8-13236AC0C1C4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0529B34-1FB5-42DC-A6FE-8E157F239AE0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EF62C8B-2DC8-4845-8802-5B3E424AA97D}"/>
              </a:ext>
            </a:extLst>
          </p:cNvPr>
          <p:cNvGrpSpPr/>
          <p:nvPr/>
        </p:nvGrpSpPr>
        <p:grpSpPr>
          <a:xfrm>
            <a:off x="6102854" y="2068960"/>
            <a:ext cx="604525" cy="1063337"/>
            <a:chOff x="838200" y="1400230"/>
            <a:chExt cx="2834640" cy="4986023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60D5C21-628A-415E-ADB8-3F6C3255C285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8255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422254A-6AF5-4C9C-93FE-A89E2D2EFEC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58E05C4-82A8-4942-9EBB-0931E428D5E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DFDFA1C-477F-4DB2-8745-A4FB6E128B82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804186-472A-4811-A281-CE8C8A87EFE8}"/>
              </a:ext>
            </a:extLst>
          </p:cNvPr>
          <p:cNvGrpSpPr/>
          <p:nvPr/>
        </p:nvGrpSpPr>
        <p:grpSpPr>
          <a:xfrm>
            <a:off x="7508639" y="1355057"/>
            <a:ext cx="462747" cy="813955"/>
            <a:chOff x="838200" y="1400230"/>
            <a:chExt cx="2834640" cy="4986023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C970B9A3-BAC0-4641-A66E-55AACDB4622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635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A3A28BD-4FF4-4AB7-96FE-60915015115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5C69834-2A3B-49C6-864D-DF2BC3C0570B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2D9E391-F8BD-4CAD-9201-F46E87D8AE53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3ECBBF-B6E0-4F65-8C42-354ABE5CD615}"/>
              </a:ext>
            </a:extLst>
          </p:cNvPr>
          <p:cNvGrpSpPr/>
          <p:nvPr/>
        </p:nvGrpSpPr>
        <p:grpSpPr>
          <a:xfrm>
            <a:off x="4834108" y="4459769"/>
            <a:ext cx="2202816" cy="1398502"/>
            <a:chOff x="8921977" y="3919498"/>
            <a:chExt cx="2937088" cy="186466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9458E9-39A3-4DC8-9583-3BACA7077484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4FE1030-D32E-4FAD-BF5A-2E48C4BE12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B8A1C3-BF5D-40BE-B64E-8EF07D23228E}"/>
              </a:ext>
            </a:extLst>
          </p:cNvPr>
          <p:cNvGrpSpPr/>
          <p:nvPr/>
        </p:nvGrpSpPr>
        <p:grpSpPr>
          <a:xfrm>
            <a:off x="233807" y="1877137"/>
            <a:ext cx="2202816" cy="2121776"/>
            <a:chOff x="332936" y="4416377"/>
            <a:chExt cx="2937088" cy="282903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10414A-14F4-497A-9141-6D931166B099}"/>
                </a:ext>
              </a:extLst>
            </p:cNvPr>
            <p:cNvSpPr txBox="1"/>
            <p:nvPr/>
          </p:nvSpPr>
          <p:spPr>
            <a:xfrm>
              <a:off x="332936" y="4416377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E54DD5-B72F-4A10-B261-8ED4A026870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21339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D2AEB83-ADF0-47A0-9603-3230CC37DE12}"/>
              </a:ext>
            </a:extLst>
          </p:cNvPr>
          <p:cNvGrpSpPr/>
          <p:nvPr/>
        </p:nvGrpSpPr>
        <p:grpSpPr>
          <a:xfrm>
            <a:off x="3193892" y="1444524"/>
            <a:ext cx="2202816" cy="1260003"/>
            <a:chOff x="332936" y="4580523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54CF7B-696C-4D6E-B77F-2D933C6BF2A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04B1273-BE30-4C30-A88A-762A93BDF35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B12129A-521A-42B0-AB12-31C1F0E15364}"/>
              </a:ext>
            </a:extLst>
          </p:cNvPr>
          <p:cNvGrpSpPr/>
          <p:nvPr/>
        </p:nvGrpSpPr>
        <p:grpSpPr>
          <a:xfrm>
            <a:off x="7478321" y="2891565"/>
            <a:ext cx="1420172" cy="1429280"/>
            <a:chOff x="8921977" y="4042608"/>
            <a:chExt cx="2937088" cy="190570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2876947-9A2E-4110-B2A5-059588C122F6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9FCD06-CF2D-4F50-A177-DA7D1A6A70A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91CB75F-FE53-436F-A125-6C70157473AD}"/>
              </a:ext>
            </a:extLst>
          </p:cNvPr>
          <p:cNvGrpSpPr/>
          <p:nvPr/>
        </p:nvGrpSpPr>
        <p:grpSpPr>
          <a:xfrm>
            <a:off x="184562" y="4456060"/>
            <a:ext cx="684342" cy="625213"/>
            <a:chOff x="112030" y="4176959"/>
            <a:chExt cx="640080" cy="54864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1B1F08-8D2D-46F1-9DC4-09630CD03E6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400" b="1" dirty="0"/>
                <a:t>1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F6A43A8-1436-41E4-B01C-5ED630C107CA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01E4DF4-1A68-4DA0-963A-41BA8C082007}"/>
              </a:ext>
            </a:extLst>
          </p:cNvPr>
          <p:cNvGrpSpPr/>
          <p:nvPr/>
        </p:nvGrpSpPr>
        <p:grpSpPr>
          <a:xfrm>
            <a:off x="3415177" y="3084556"/>
            <a:ext cx="595301" cy="543866"/>
            <a:chOff x="112030" y="4176959"/>
            <a:chExt cx="640080" cy="54864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92D0E71-D0A7-4A29-9B2A-93602CCAE026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2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AE16C3D-3FC7-4E0E-826E-895BE645BF03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D3AEFF-0A17-44FD-AA26-BBEF83FE9599}"/>
              </a:ext>
            </a:extLst>
          </p:cNvPr>
          <p:cNvGrpSpPr/>
          <p:nvPr/>
        </p:nvGrpSpPr>
        <p:grpSpPr>
          <a:xfrm>
            <a:off x="5593515" y="2132163"/>
            <a:ext cx="471163" cy="430453"/>
            <a:chOff x="112030" y="4176959"/>
            <a:chExt cx="640080" cy="54864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11D46DE-76B7-4CA7-BE0B-C021E5A7EE3D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3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0D026D1-1181-4E46-8355-848B6C2D982D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C00D9FA-2BF8-4474-AC5C-9EE007B56321}"/>
              </a:ext>
            </a:extLst>
          </p:cNvPr>
          <p:cNvGrpSpPr/>
          <p:nvPr/>
        </p:nvGrpSpPr>
        <p:grpSpPr>
          <a:xfrm>
            <a:off x="7055975" y="1332468"/>
            <a:ext cx="422346" cy="385854"/>
            <a:chOff x="112030" y="4176959"/>
            <a:chExt cx="640080" cy="54864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66A60AA-EFC5-4440-ACE0-EDDFD594F32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100" b="1" dirty="0"/>
                <a:t>4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0DC7D0F-968F-41FC-86C0-D4F8AB813E1F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788"/>
            </a:p>
          </p:txBody>
        </p:sp>
      </p:grpSp>
    </p:spTree>
    <p:extLst>
      <p:ext uri="{BB962C8B-B14F-4D97-AF65-F5344CB8AC3E}">
        <p14:creationId xmlns:p14="http://schemas.microsoft.com/office/powerpoint/2010/main" val="261443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372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Cones on a Winding Path for PowerPoint</vt:lpstr>
      <vt:lpstr>Traffic Cones on a Winding Path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Cones on a Winding Path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2019-02-15T16:04:44Z</dcterms:modified>
  <cp:category>Charts &amp; Diagrams</cp:category>
</cp:coreProperties>
</file>