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6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3535"/>
    <a:srgbClr val="4B4B4B"/>
    <a:srgbClr val="2B323B"/>
    <a:srgbClr val="00B09B"/>
    <a:srgbClr val="F0EEEF"/>
    <a:srgbClr val="0D95BC"/>
    <a:srgbClr val="DF361F"/>
    <a:srgbClr val="6C2B43"/>
    <a:srgbClr val="7B0051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200" d="100"/>
          <a:sy n="200" d="100"/>
        </p:scale>
        <p:origin x="-5028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9801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4164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1"/>
              <a:t>Traffic Lights Comparison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F6872D3-A826-45A8-B01D-2C174780D446}"/>
              </a:ext>
            </a:extLst>
          </p:cNvPr>
          <p:cNvGrpSpPr/>
          <p:nvPr/>
        </p:nvGrpSpPr>
        <p:grpSpPr>
          <a:xfrm>
            <a:off x="886276" y="1841974"/>
            <a:ext cx="1275449" cy="2096648"/>
            <a:chOff x="962025" y="1667602"/>
            <a:chExt cx="2030432" cy="3337729"/>
          </a:xfrm>
        </p:grpSpPr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454787A2-B22D-4B2D-95B7-16E8A4F492B4}"/>
                </a:ext>
              </a:extLst>
            </p:cNvPr>
            <p:cNvSpPr/>
            <p:nvPr/>
          </p:nvSpPr>
          <p:spPr>
            <a:xfrm>
              <a:off x="1313937" y="1667602"/>
              <a:ext cx="1331684" cy="3337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426"/>
                  </a:moveTo>
                  <a:cubicBezTo>
                    <a:pt x="21600" y="20627"/>
                    <a:pt x="19340" y="21600"/>
                    <a:pt x="16552" y="21600"/>
                  </a:cubicBezTo>
                  <a:lnTo>
                    <a:pt x="5048" y="21600"/>
                  </a:lnTo>
                  <a:cubicBezTo>
                    <a:pt x="2260" y="21600"/>
                    <a:pt x="0" y="20627"/>
                    <a:pt x="0" y="19426"/>
                  </a:cubicBezTo>
                  <a:lnTo>
                    <a:pt x="0" y="2174"/>
                  </a:lnTo>
                  <a:cubicBezTo>
                    <a:pt x="0" y="973"/>
                    <a:pt x="2260" y="0"/>
                    <a:pt x="5048" y="0"/>
                  </a:cubicBezTo>
                  <a:lnTo>
                    <a:pt x="16552" y="0"/>
                  </a:lnTo>
                  <a:cubicBezTo>
                    <a:pt x="19340" y="0"/>
                    <a:pt x="21600" y="973"/>
                    <a:pt x="21600" y="2174"/>
                  </a:cubicBezTo>
                  <a:lnTo>
                    <a:pt x="21600" y="19426"/>
                  </a:ln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6" name="Circle">
              <a:extLst>
                <a:ext uri="{FF2B5EF4-FFF2-40B4-BE49-F238E27FC236}">
                  <a16:creationId xmlns:a16="http://schemas.microsoft.com/office/drawing/2014/main" id="{24FD5C64-386E-459B-8DBB-10A96B3859D9}"/>
                </a:ext>
              </a:extLst>
            </p:cNvPr>
            <p:cNvSpPr/>
            <p:nvPr/>
          </p:nvSpPr>
          <p:spPr>
            <a:xfrm>
              <a:off x="1575356" y="1944104"/>
              <a:ext cx="805870" cy="805869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7" name="Circle">
              <a:extLst>
                <a:ext uri="{FF2B5EF4-FFF2-40B4-BE49-F238E27FC236}">
                  <a16:creationId xmlns:a16="http://schemas.microsoft.com/office/drawing/2014/main" id="{3674BAF3-3DEE-4765-A502-E3B589D29CE6}"/>
                </a:ext>
              </a:extLst>
            </p:cNvPr>
            <p:cNvSpPr/>
            <p:nvPr/>
          </p:nvSpPr>
          <p:spPr>
            <a:xfrm>
              <a:off x="1575357" y="2914374"/>
              <a:ext cx="805870" cy="80587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8" name="Circle">
              <a:extLst>
                <a:ext uri="{FF2B5EF4-FFF2-40B4-BE49-F238E27FC236}">
                  <a16:creationId xmlns:a16="http://schemas.microsoft.com/office/drawing/2014/main" id="{349CABFB-26A5-4968-B9AA-2A0AFE327755}"/>
                </a:ext>
              </a:extLst>
            </p:cNvPr>
            <p:cNvSpPr/>
            <p:nvPr/>
          </p:nvSpPr>
          <p:spPr>
            <a:xfrm>
              <a:off x="1575357" y="3889671"/>
              <a:ext cx="805870" cy="80587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3C13DF3F-D7E1-45A9-BD73-FF6C00CB1C86}"/>
                </a:ext>
              </a:extLst>
            </p:cNvPr>
            <p:cNvSpPr/>
            <p:nvPr/>
          </p:nvSpPr>
          <p:spPr>
            <a:xfrm>
              <a:off x="1620603" y="1989350"/>
              <a:ext cx="713925" cy="71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19875" extrusionOk="0">
                  <a:moveTo>
                    <a:pt x="19847" y="13222"/>
                  </a:moveTo>
                  <a:cubicBezTo>
                    <a:pt x="18871" y="16173"/>
                    <a:pt x="16446" y="18486"/>
                    <a:pt x="13405" y="19396"/>
                  </a:cubicBezTo>
                  <a:cubicBezTo>
                    <a:pt x="9678" y="20511"/>
                    <a:pt x="6114" y="19596"/>
                    <a:pt x="3601" y="17517"/>
                  </a:cubicBezTo>
                  <a:cubicBezTo>
                    <a:pt x="3461" y="17401"/>
                    <a:pt x="3326" y="17282"/>
                    <a:pt x="3192" y="17159"/>
                  </a:cubicBezTo>
                  <a:cubicBezTo>
                    <a:pt x="499" y="14681"/>
                    <a:pt x="-805" y="10784"/>
                    <a:pt x="526" y="6696"/>
                  </a:cubicBezTo>
                  <a:cubicBezTo>
                    <a:pt x="1469" y="3797"/>
                    <a:pt x="3807" y="1487"/>
                    <a:pt x="6773" y="543"/>
                  </a:cubicBezTo>
                  <a:cubicBezTo>
                    <a:pt x="11900" y="-1089"/>
                    <a:pt x="16743" y="1125"/>
                    <a:pt x="19022" y="4967"/>
                  </a:cubicBezTo>
                  <a:cubicBezTo>
                    <a:pt x="19091" y="5084"/>
                    <a:pt x="19160" y="5203"/>
                    <a:pt x="19223" y="5324"/>
                  </a:cubicBezTo>
                  <a:cubicBezTo>
                    <a:pt x="20445" y="7581"/>
                    <a:pt x="20795" y="10360"/>
                    <a:pt x="19847" y="13222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2BD9A72D-CF53-4632-B5BC-0E6274FE4153}"/>
                </a:ext>
              </a:extLst>
            </p:cNvPr>
            <p:cNvSpPr/>
            <p:nvPr/>
          </p:nvSpPr>
          <p:spPr>
            <a:xfrm>
              <a:off x="1706067" y="2094923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D92BE398-6636-445A-8F79-10369B57E21F}"/>
                </a:ext>
              </a:extLst>
            </p:cNvPr>
            <p:cNvSpPr/>
            <p:nvPr/>
          </p:nvSpPr>
          <p:spPr>
            <a:xfrm>
              <a:off x="1620603" y="2964647"/>
              <a:ext cx="713877" cy="71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1260492F-8D81-4E34-9B16-44E23DC19B83}"/>
                </a:ext>
              </a:extLst>
            </p:cNvPr>
            <p:cNvSpPr/>
            <p:nvPr/>
          </p:nvSpPr>
          <p:spPr>
            <a:xfrm>
              <a:off x="1706067" y="3070220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C3C1E51E-F77E-4888-88B0-62925AF2EA12}"/>
                </a:ext>
              </a:extLst>
            </p:cNvPr>
            <p:cNvSpPr/>
            <p:nvPr/>
          </p:nvSpPr>
          <p:spPr>
            <a:xfrm>
              <a:off x="1620603" y="3934916"/>
              <a:ext cx="713877" cy="71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FB96FCE1-2B7D-4500-B501-C2F636776FCD}"/>
                </a:ext>
              </a:extLst>
            </p:cNvPr>
            <p:cNvSpPr/>
            <p:nvPr/>
          </p:nvSpPr>
          <p:spPr>
            <a:xfrm>
              <a:off x="1706067" y="4040490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5D12A985-25A0-4EA2-A6E2-A8D59DEC88D0}"/>
                </a:ext>
              </a:extLst>
            </p:cNvPr>
            <p:cNvSpPr/>
            <p:nvPr/>
          </p:nvSpPr>
          <p:spPr>
            <a:xfrm>
              <a:off x="2686391" y="200443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2637E9CE-95F4-4202-9701-255A1E5FB1DB}"/>
                </a:ext>
              </a:extLst>
            </p:cNvPr>
            <p:cNvSpPr/>
            <p:nvPr/>
          </p:nvSpPr>
          <p:spPr>
            <a:xfrm>
              <a:off x="2686391" y="297470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9677F73C-097F-4775-A9BC-E1E53D02EDB6}"/>
                </a:ext>
              </a:extLst>
            </p:cNvPr>
            <p:cNvSpPr/>
            <p:nvPr/>
          </p:nvSpPr>
          <p:spPr>
            <a:xfrm>
              <a:off x="2686391" y="3949999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024CDE1F-9208-4D0F-8125-A7929CD69BF3}"/>
                </a:ext>
              </a:extLst>
            </p:cNvPr>
            <p:cNvSpPr/>
            <p:nvPr/>
          </p:nvSpPr>
          <p:spPr>
            <a:xfrm>
              <a:off x="962025" y="1999405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353" y="5591"/>
                  </a:moveTo>
                  <a:lnTo>
                    <a:pt x="7963" y="18392"/>
                  </a:lnTo>
                  <a:cubicBezTo>
                    <a:pt x="9093" y="20289"/>
                    <a:pt x="12747" y="21600"/>
                    <a:pt x="16909" y="21600"/>
                  </a:cubicBezTo>
                  <a:lnTo>
                    <a:pt x="20284" y="21600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0"/>
                    <a:pt x="-1316" y="2784"/>
                    <a:pt x="353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5041984A-C8C5-4C66-B604-EE162D3BDD5A}"/>
                </a:ext>
              </a:extLst>
            </p:cNvPr>
            <p:cNvSpPr/>
            <p:nvPr/>
          </p:nvSpPr>
          <p:spPr>
            <a:xfrm>
              <a:off x="962025" y="297470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5C4CCA47-EE8B-44F3-B354-1A552EBACAF3}"/>
                </a:ext>
              </a:extLst>
            </p:cNvPr>
            <p:cNvSpPr/>
            <p:nvPr/>
          </p:nvSpPr>
          <p:spPr>
            <a:xfrm>
              <a:off x="962025" y="3949998"/>
              <a:ext cx="306066" cy="688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0B78AE1-E0F4-4E95-87D4-366025691E6E}"/>
              </a:ext>
            </a:extLst>
          </p:cNvPr>
          <p:cNvGrpSpPr/>
          <p:nvPr/>
        </p:nvGrpSpPr>
        <p:grpSpPr>
          <a:xfrm>
            <a:off x="3934276" y="1841974"/>
            <a:ext cx="1275449" cy="2096648"/>
            <a:chOff x="962025" y="1667602"/>
            <a:chExt cx="2030432" cy="3337729"/>
          </a:xfrm>
        </p:grpSpPr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057EB227-A57E-4BB1-B339-355940172B66}"/>
                </a:ext>
              </a:extLst>
            </p:cNvPr>
            <p:cNvSpPr/>
            <p:nvPr/>
          </p:nvSpPr>
          <p:spPr>
            <a:xfrm>
              <a:off x="1313937" y="1667602"/>
              <a:ext cx="1331684" cy="3337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426"/>
                  </a:moveTo>
                  <a:cubicBezTo>
                    <a:pt x="21600" y="20627"/>
                    <a:pt x="19340" y="21600"/>
                    <a:pt x="16552" y="21600"/>
                  </a:cubicBezTo>
                  <a:lnTo>
                    <a:pt x="5048" y="21600"/>
                  </a:lnTo>
                  <a:cubicBezTo>
                    <a:pt x="2260" y="21600"/>
                    <a:pt x="0" y="20627"/>
                    <a:pt x="0" y="19426"/>
                  </a:cubicBezTo>
                  <a:lnTo>
                    <a:pt x="0" y="2174"/>
                  </a:lnTo>
                  <a:cubicBezTo>
                    <a:pt x="0" y="973"/>
                    <a:pt x="2260" y="0"/>
                    <a:pt x="5048" y="0"/>
                  </a:cubicBezTo>
                  <a:lnTo>
                    <a:pt x="16552" y="0"/>
                  </a:lnTo>
                  <a:cubicBezTo>
                    <a:pt x="19340" y="0"/>
                    <a:pt x="21600" y="973"/>
                    <a:pt x="21600" y="2174"/>
                  </a:cubicBezTo>
                  <a:lnTo>
                    <a:pt x="21600" y="19426"/>
                  </a:ln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66" name="Circle">
              <a:extLst>
                <a:ext uri="{FF2B5EF4-FFF2-40B4-BE49-F238E27FC236}">
                  <a16:creationId xmlns:a16="http://schemas.microsoft.com/office/drawing/2014/main" id="{03799E80-79C8-4078-B471-9A9954CD0A7B}"/>
                </a:ext>
              </a:extLst>
            </p:cNvPr>
            <p:cNvSpPr/>
            <p:nvPr/>
          </p:nvSpPr>
          <p:spPr>
            <a:xfrm>
              <a:off x="1575356" y="1944104"/>
              <a:ext cx="805870" cy="805869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67" name="Circle">
              <a:extLst>
                <a:ext uri="{FF2B5EF4-FFF2-40B4-BE49-F238E27FC236}">
                  <a16:creationId xmlns:a16="http://schemas.microsoft.com/office/drawing/2014/main" id="{A2195286-BD91-4A36-B8D9-4515146580C3}"/>
                </a:ext>
              </a:extLst>
            </p:cNvPr>
            <p:cNvSpPr/>
            <p:nvPr/>
          </p:nvSpPr>
          <p:spPr>
            <a:xfrm>
              <a:off x="1575357" y="2914374"/>
              <a:ext cx="805870" cy="80587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68" name="Circle">
              <a:extLst>
                <a:ext uri="{FF2B5EF4-FFF2-40B4-BE49-F238E27FC236}">
                  <a16:creationId xmlns:a16="http://schemas.microsoft.com/office/drawing/2014/main" id="{49668474-AB5F-4028-ABFD-2711715C55DF}"/>
                </a:ext>
              </a:extLst>
            </p:cNvPr>
            <p:cNvSpPr/>
            <p:nvPr/>
          </p:nvSpPr>
          <p:spPr>
            <a:xfrm>
              <a:off x="1575357" y="3889671"/>
              <a:ext cx="805870" cy="80587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29E77923-B090-48B7-A73E-016D286DA9C9}"/>
                </a:ext>
              </a:extLst>
            </p:cNvPr>
            <p:cNvSpPr/>
            <p:nvPr/>
          </p:nvSpPr>
          <p:spPr>
            <a:xfrm>
              <a:off x="1620603" y="1989350"/>
              <a:ext cx="713925" cy="71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19875" extrusionOk="0">
                  <a:moveTo>
                    <a:pt x="19847" y="13222"/>
                  </a:moveTo>
                  <a:cubicBezTo>
                    <a:pt x="18871" y="16173"/>
                    <a:pt x="16446" y="18486"/>
                    <a:pt x="13405" y="19396"/>
                  </a:cubicBezTo>
                  <a:cubicBezTo>
                    <a:pt x="9678" y="20511"/>
                    <a:pt x="6114" y="19596"/>
                    <a:pt x="3601" y="17517"/>
                  </a:cubicBezTo>
                  <a:cubicBezTo>
                    <a:pt x="3461" y="17401"/>
                    <a:pt x="3326" y="17282"/>
                    <a:pt x="3192" y="17159"/>
                  </a:cubicBezTo>
                  <a:cubicBezTo>
                    <a:pt x="499" y="14681"/>
                    <a:pt x="-805" y="10784"/>
                    <a:pt x="526" y="6696"/>
                  </a:cubicBezTo>
                  <a:cubicBezTo>
                    <a:pt x="1469" y="3797"/>
                    <a:pt x="3807" y="1487"/>
                    <a:pt x="6773" y="543"/>
                  </a:cubicBezTo>
                  <a:cubicBezTo>
                    <a:pt x="11900" y="-1089"/>
                    <a:pt x="16743" y="1125"/>
                    <a:pt x="19022" y="4967"/>
                  </a:cubicBezTo>
                  <a:cubicBezTo>
                    <a:pt x="19091" y="5084"/>
                    <a:pt x="19160" y="5203"/>
                    <a:pt x="19223" y="5324"/>
                  </a:cubicBezTo>
                  <a:cubicBezTo>
                    <a:pt x="20445" y="7581"/>
                    <a:pt x="20795" y="10360"/>
                    <a:pt x="19847" y="13222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92D1492B-0B83-412D-AA5D-4EBA238A3339}"/>
                </a:ext>
              </a:extLst>
            </p:cNvPr>
            <p:cNvSpPr/>
            <p:nvPr/>
          </p:nvSpPr>
          <p:spPr>
            <a:xfrm>
              <a:off x="1706067" y="2094923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C561B8AC-E939-40FA-BB93-FCD080C6FE4B}"/>
                </a:ext>
              </a:extLst>
            </p:cNvPr>
            <p:cNvSpPr/>
            <p:nvPr/>
          </p:nvSpPr>
          <p:spPr>
            <a:xfrm>
              <a:off x="1620603" y="2964647"/>
              <a:ext cx="713877" cy="71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98B67DEE-2BF8-4713-952E-D1135C63CC53}"/>
                </a:ext>
              </a:extLst>
            </p:cNvPr>
            <p:cNvSpPr/>
            <p:nvPr/>
          </p:nvSpPr>
          <p:spPr>
            <a:xfrm>
              <a:off x="1706067" y="3070220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F6D1FF02-0F83-4EC1-BC76-2AEA155CF18E}"/>
                </a:ext>
              </a:extLst>
            </p:cNvPr>
            <p:cNvSpPr/>
            <p:nvPr/>
          </p:nvSpPr>
          <p:spPr>
            <a:xfrm>
              <a:off x="1620603" y="3934916"/>
              <a:ext cx="713877" cy="71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2EE8EA59-62D4-4739-B2C3-3B13AFEF3B83}"/>
                </a:ext>
              </a:extLst>
            </p:cNvPr>
            <p:cNvSpPr/>
            <p:nvPr/>
          </p:nvSpPr>
          <p:spPr>
            <a:xfrm>
              <a:off x="1706067" y="4040490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4C5BC5D7-9BEF-4398-BAF3-80AA6DBEDE3A}"/>
                </a:ext>
              </a:extLst>
            </p:cNvPr>
            <p:cNvSpPr/>
            <p:nvPr/>
          </p:nvSpPr>
          <p:spPr>
            <a:xfrm>
              <a:off x="2686391" y="200443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226EF1E7-2041-4925-8048-931D3DB0702F}"/>
                </a:ext>
              </a:extLst>
            </p:cNvPr>
            <p:cNvSpPr/>
            <p:nvPr/>
          </p:nvSpPr>
          <p:spPr>
            <a:xfrm>
              <a:off x="2686391" y="297470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A34FDCED-87F7-4534-AD1B-67BE652ED8AF}"/>
                </a:ext>
              </a:extLst>
            </p:cNvPr>
            <p:cNvSpPr/>
            <p:nvPr/>
          </p:nvSpPr>
          <p:spPr>
            <a:xfrm>
              <a:off x="2686391" y="3949999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FF01F147-EEAD-4AD3-BC4D-D471682BC313}"/>
                </a:ext>
              </a:extLst>
            </p:cNvPr>
            <p:cNvSpPr/>
            <p:nvPr/>
          </p:nvSpPr>
          <p:spPr>
            <a:xfrm>
              <a:off x="962025" y="1999405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353" y="5591"/>
                  </a:moveTo>
                  <a:lnTo>
                    <a:pt x="7963" y="18392"/>
                  </a:lnTo>
                  <a:cubicBezTo>
                    <a:pt x="9093" y="20289"/>
                    <a:pt x="12747" y="21600"/>
                    <a:pt x="16909" y="21600"/>
                  </a:cubicBezTo>
                  <a:lnTo>
                    <a:pt x="20284" y="21600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0"/>
                    <a:pt x="-1316" y="2784"/>
                    <a:pt x="353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70B49549-2B13-49CB-BCBC-7B3627A4D9D2}"/>
                </a:ext>
              </a:extLst>
            </p:cNvPr>
            <p:cNvSpPr/>
            <p:nvPr/>
          </p:nvSpPr>
          <p:spPr>
            <a:xfrm>
              <a:off x="962025" y="297470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72BBDDBB-199E-429C-B06D-06A4FC0614C8}"/>
                </a:ext>
              </a:extLst>
            </p:cNvPr>
            <p:cNvSpPr/>
            <p:nvPr/>
          </p:nvSpPr>
          <p:spPr>
            <a:xfrm>
              <a:off x="962025" y="3949998"/>
              <a:ext cx="306066" cy="688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0B6B4C5-CEB6-4F4F-9228-961CF201E4A9}"/>
              </a:ext>
            </a:extLst>
          </p:cNvPr>
          <p:cNvGrpSpPr/>
          <p:nvPr/>
        </p:nvGrpSpPr>
        <p:grpSpPr>
          <a:xfrm>
            <a:off x="6982276" y="1841974"/>
            <a:ext cx="1275449" cy="2096648"/>
            <a:chOff x="962025" y="1667602"/>
            <a:chExt cx="2030432" cy="3337729"/>
          </a:xfrm>
        </p:grpSpPr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7A80CCB9-DA9D-4614-BCDC-04CC4887E982}"/>
                </a:ext>
              </a:extLst>
            </p:cNvPr>
            <p:cNvSpPr/>
            <p:nvPr/>
          </p:nvSpPr>
          <p:spPr>
            <a:xfrm>
              <a:off x="1313937" y="1667602"/>
              <a:ext cx="1331684" cy="3337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426"/>
                  </a:moveTo>
                  <a:cubicBezTo>
                    <a:pt x="21600" y="20627"/>
                    <a:pt x="19340" y="21600"/>
                    <a:pt x="16552" y="21600"/>
                  </a:cubicBezTo>
                  <a:lnTo>
                    <a:pt x="5048" y="21600"/>
                  </a:lnTo>
                  <a:cubicBezTo>
                    <a:pt x="2260" y="21600"/>
                    <a:pt x="0" y="20627"/>
                    <a:pt x="0" y="19426"/>
                  </a:cubicBezTo>
                  <a:lnTo>
                    <a:pt x="0" y="2174"/>
                  </a:lnTo>
                  <a:cubicBezTo>
                    <a:pt x="0" y="973"/>
                    <a:pt x="2260" y="0"/>
                    <a:pt x="5048" y="0"/>
                  </a:cubicBezTo>
                  <a:lnTo>
                    <a:pt x="16552" y="0"/>
                  </a:lnTo>
                  <a:cubicBezTo>
                    <a:pt x="19340" y="0"/>
                    <a:pt x="21600" y="973"/>
                    <a:pt x="21600" y="2174"/>
                  </a:cubicBezTo>
                  <a:lnTo>
                    <a:pt x="21600" y="19426"/>
                  </a:ln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3" name="Circle">
              <a:extLst>
                <a:ext uri="{FF2B5EF4-FFF2-40B4-BE49-F238E27FC236}">
                  <a16:creationId xmlns:a16="http://schemas.microsoft.com/office/drawing/2014/main" id="{32B17294-4BBF-4265-91D5-D7B206CF0BB1}"/>
                </a:ext>
              </a:extLst>
            </p:cNvPr>
            <p:cNvSpPr/>
            <p:nvPr/>
          </p:nvSpPr>
          <p:spPr>
            <a:xfrm>
              <a:off x="1575356" y="1944104"/>
              <a:ext cx="805870" cy="805869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4" name="Circle">
              <a:extLst>
                <a:ext uri="{FF2B5EF4-FFF2-40B4-BE49-F238E27FC236}">
                  <a16:creationId xmlns:a16="http://schemas.microsoft.com/office/drawing/2014/main" id="{BE47BC99-1679-4CF5-90D3-08DBCA429CB8}"/>
                </a:ext>
              </a:extLst>
            </p:cNvPr>
            <p:cNvSpPr/>
            <p:nvPr/>
          </p:nvSpPr>
          <p:spPr>
            <a:xfrm>
              <a:off x="1575357" y="2914374"/>
              <a:ext cx="805870" cy="80587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5" name="Circle">
              <a:extLst>
                <a:ext uri="{FF2B5EF4-FFF2-40B4-BE49-F238E27FC236}">
                  <a16:creationId xmlns:a16="http://schemas.microsoft.com/office/drawing/2014/main" id="{08AAEBA2-3E07-43E6-9AE4-6C502D7B00C1}"/>
                </a:ext>
              </a:extLst>
            </p:cNvPr>
            <p:cNvSpPr/>
            <p:nvPr/>
          </p:nvSpPr>
          <p:spPr>
            <a:xfrm>
              <a:off x="1575357" y="3889671"/>
              <a:ext cx="805870" cy="80587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75A845CA-F4CD-412B-B0A0-A32FC81E2BF2}"/>
                </a:ext>
              </a:extLst>
            </p:cNvPr>
            <p:cNvSpPr/>
            <p:nvPr/>
          </p:nvSpPr>
          <p:spPr>
            <a:xfrm>
              <a:off x="1620603" y="1989350"/>
              <a:ext cx="713925" cy="71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19875" extrusionOk="0">
                  <a:moveTo>
                    <a:pt x="19847" y="13222"/>
                  </a:moveTo>
                  <a:cubicBezTo>
                    <a:pt x="18871" y="16173"/>
                    <a:pt x="16446" y="18486"/>
                    <a:pt x="13405" y="19396"/>
                  </a:cubicBezTo>
                  <a:cubicBezTo>
                    <a:pt x="9678" y="20511"/>
                    <a:pt x="6114" y="19596"/>
                    <a:pt x="3601" y="17517"/>
                  </a:cubicBezTo>
                  <a:cubicBezTo>
                    <a:pt x="3461" y="17401"/>
                    <a:pt x="3326" y="17282"/>
                    <a:pt x="3192" y="17159"/>
                  </a:cubicBezTo>
                  <a:cubicBezTo>
                    <a:pt x="499" y="14681"/>
                    <a:pt x="-805" y="10784"/>
                    <a:pt x="526" y="6696"/>
                  </a:cubicBezTo>
                  <a:cubicBezTo>
                    <a:pt x="1469" y="3797"/>
                    <a:pt x="3807" y="1487"/>
                    <a:pt x="6773" y="543"/>
                  </a:cubicBezTo>
                  <a:cubicBezTo>
                    <a:pt x="11900" y="-1089"/>
                    <a:pt x="16743" y="1125"/>
                    <a:pt x="19022" y="4967"/>
                  </a:cubicBezTo>
                  <a:cubicBezTo>
                    <a:pt x="19091" y="5084"/>
                    <a:pt x="19160" y="5203"/>
                    <a:pt x="19223" y="5324"/>
                  </a:cubicBezTo>
                  <a:cubicBezTo>
                    <a:pt x="20445" y="7581"/>
                    <a:pt x="20795" y="10360"/>
                    <a:pt x="19847" y="13222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54ED7EBB-C4BB-43CC-88EF-C3B0018F23A1}"/>
                </a:ext>
              </a:extLst>
            </p:cNvPr>
            <p:cNvSpPr/>
            <p:nvPr/>
          </p:nvSpPr>
          <p:spPr>
            <a:xfrm>
              <a:off x="1706067" y="2094923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6C210590-6A64-4264-B74F-9013D963613A}"/>
                </a:ext>
              </a:extLst>
            </p:cNvPr>
            <p:cNvSpPr/>
            <p:nvPr/>
          </p:nvSpPr>
          <p:spPr>
            <a:xfrm>
              <a:off x="1620603" y="2964647"/>
              <a:ext cx="713877" cy="71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A7DE6CA6-987C-4F9F-9243-DD054D95D268}"/>
                </a:ext>
              </a:extLst>
            </p:cNvPr>
            <p:cNvSpPr/>
            <p:nvPr/>
          </p:nvSpPr>
          <p:spPr>
            <a:xfrm>
              <a:off x="1706067" y="3070220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CC3EF744-8D42-4C2E-B78E-6DE399DA76B3}"/>
                </a:ext>
              </a:extLst>
            </p:cNvPr>
            <p:cNvSpPr/>
            <p:nvPr/>
          </p:nvSpPr>
          <p:spPr>
            <a:xfrm>
              <a:off x="1620603" y="3934916"/>
              <a:ext cx="713877" cy="71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4977E445-0CE5-4387-AC9A-7B59B3507F19}"/>
                </a:ext>
              </a:extLst>
            </p:cNvPr>
            <p:cNvSpPr/>
            <p:nvPr/>
          </p:nvSpPr>
          <p:spPr>
            <a:xfrm>
              <a:off x="1706067" y="4040490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4B91AADE-5AD8-4220-A1AE-9FE034CC66CC}"/>
                </a:ext>
              </a:extLst>
            </p:cNvPr>
            <p:cNvSpPr/>
            <p:nvPr/>
          </p:nvSpPr>
          <p:spPr>
            <a:xfrm>
              <a:off x="2686391" y="200443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FDD1C04C-33BB-4FC5-9053-E939B781A829}"/>
                </a:ext>
              </a:extLst>
            </p:cNvPr>
            <p:cNvSpPr/>
            <p:nvPr/>
          </p:nvSpPr>
          <p:spPr>
            <a:xfrm>
              <a:off x="2686391" y="297470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8422633D-FE60-4D76-B50F-36841698B5AF}"/>
                </a:ext>
              </a:extLst>
            </p:cNvPr>
            <p:cNvSpPr/>
            <p:nvPr/>
          </p:nvSpPr>
          <p:spPr>
            <a:xfrm>
              <a:off x="2686391" y="3949999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45D37A2B-0C98-4487-93BE-896629D48B45}"/>
                </a:ext>
              </a:extLst>
            </p:cNvPr>
            <p:cNvSpPr/>
            <p:nvPr/>
          </p:nvSpPr>
          <p:spPr>
            <a:xfrm>
              <a:off x="962025" y="1999405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353" y="5591"/>
                  </a:moveTo>
                  <a:lnTo>
                    <a:pt x="7963" y="18392"/>
                  </a:lnTo>
                  <a:cubicBezTo>
                    <a:pt x="9093" y="20289"/>
                    <a:pt x="12747" y="21600"/>
                    <a:pt x="16909" y="21600"/>
                  </a:cubicBezTo>
                  <a:lnTo>
                    <a:pt x="20284" y="21600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0"/>
                    <a:pt x="-1316" y="2784"/>
                    <a:pt x="353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CAC1D8F9-61D2-4CBE-BBEA-AD5CA7874C2E}"/>
                </a:ext>
              </a:extLst>
            </p:cNvPr>
            <p:cNvSpPr/>
            <p:nvPr/>
          </p:nvSpPr>
          <p:spPr>
            <a:xfrm>
              <a:off x="962025" y="297470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272884A1-F731-4FAF-B4E5-9A4831B59553}"/>
                </a:ext>
              </a:extLst>
            </p:cNvPr>
            <p:cNvSpPr/>
            <p:nvPr/>
          </p:nvSpPr>
          <p:spPr>
            <a:xfrm>
              <a:off x="962025" y="3949998"/>
              <a:ext cx="306066" cy="688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6944A15B-0C63-42BB-B0AE-66412FE8F12D}"/>
              </a:ext>
            </a:extLst>
          </p:cNvPr>
          <p:cNvGrpSpPr/>
          <p:nvPr/>
        </p:nvGrpSpPr>
        <p:grpSpPr>
          <a:xfrm>
            <a:off x="449639" y="4156983"/>
            <a:ext cx="2202816" cy="1613945"/>
            <a:chOff x="8921977" y="1374393"/>
            <a:chExt cx="2937088" cy="2151926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BF94BB0-1D9E-4AED-8870-636E9782A0F7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100" b="1" i="0" u="none" strike="noStrike" kern="1200" cap="all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5D5B2A14-C970-4147-8254-34D5ACDDC04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5B40003-376F-4260-90E5-C1B49366FC98}"/>
              </a:ext>
            </a:extLst>
          </p:cNvPr>
          <p:cNvGrpSpPr/>
          <p:nvPr/>
        </p:nvGrpSpPr>
        <p:grpSpPr>
          <a:xfrm>
            <a:off x="3470592" y="4156983"/>
            <a:ext cx="2202816" cy="1613945"/>
            <a:chOff x="8921977" y="1374393"/>
            <a:chExt cx="2937088" cy="2151926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86DCCC47-4C17-4AA2-A0DE-30D2FA7E89C0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100" b="1" i="0" u="none" strike="noStrike" kern="1200" cap="all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8192F43F-A190-4409-A985-7A643DC8B66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D3FE2AB-F807-477A-A0AC-3677BE7505BD}"/>
              </a:ext>
            </a:extLst>
          </p:cNvPr>
          <p:cNvGrpSpPr/>
          <p:nvPr/>
        </p:nvGrpSpPr>
        <p:grpSpPr>
          <a:xfrm>
            <a:off x="6545639" y="4156983"/>
            <a:ext cx="2202816" cy="1613945"/>
            <a:chOff x="8921977" y="1374393"/>
            <a:chExt cx="2937088" cy="2151926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F055ECD-E230-4849-9266-E3CB5004974D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100" b="1" i="0" u="none" strike="noStrike" kern="1200" cap="all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3F6C42F-5D77-4AD6-BF2E-A1431670C96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07" name="Graphic 106" descr="Raised Hand">
            <a:extLst>
              <a:ext uri="{FF2B5EF4-FFF2-40B4-BE49-F238E27FC236}">
                <a16:creationId xmlns:a16="http://schemas.microsoft.com/office/drawing/2014/main" id="{A25CD73A-7BDC-44A4-8D07-0F2CADA7EC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5426" y="4001756"/>
            <a:ext cx="570720" cy="570720"/>
          </a:xfrm>
          <a:prstGeom prst="rect">
            <a:avLst/>
          </a:prstGeom>
        </p:spPr>
      </p:pic>
      <p:pic>
        <p:nvPicPr>
          <p:cNvPr id="108" name="Graphic 107" descr="Warning">
            <a:extLst>
              <a:ext uri="{FF2B5EF4-FFF2-40B4-BE49-F238E27FC236}">
                <a16:creationId xmlns:a16="http://schemas.microsoft.com/office/drawing/2014/main" id="{C64E6BBC-4C24-44D5-86E4-3ED9174D5B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83247" y="4002694"/>
            <a:ext cx="568844" cy="568844"/>
          </a:xfrm>
          <a:prstGeom prst="rect">
            <a:avLst/>
          </a:prstGeom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9" name="Graphic 108" descr="Thumbs Up Sign">
            <a:extLst>
              <a:ext uri="{FF2B5EF4-FFF2-40B4-BE49-F238E27FC236}">
                <a16:creationId xmlns:a16="http://schemas.microsoft.com/office/drawing/2014/main" id="{86E99CF7-1EC4-4D74-92AB-9CAAFA77C5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16259" y="4002694"/>
            <a:ext cx="568844" cy="568844"/>
          </a:xfrm>
          <a:prstGeom prst="rect">
            <a:avLst/>
          </a:prstGeom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91026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Traffic Lights Comparison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F6872D3-A826-45A8-B01D-2C174780D446}"/>
              </a:ext>
            </a:extLst>
          </p:cNvPr>
          <p:cNvGrpSpPr/>
          <p:nvPr/>
        </p:nvGrpSpPr>
        <p:grpSpPr>
          <a:xfrm>
            <a:off x="886276" y="1841974"/>
            <a:ext cx="1275449" cy="2096648"/>
            <a:chOff x="962025" y="1667602"/>
            <a:chExt cx="2030432" cy="3337729"/>
          </a:xfrm>
        </p:grpSpPr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454787A2-B22D-4B2D-95B7-16E8A4F492B4}"/>
                </a:ext>
              </a:extLst>
            </p:cNvPr>
            <p:cNvSpPr/>
            <p:nvPr/>
          </p:nvSpPr>
          <p:spPr>
            <a:xfrm>
              <a:off x="1313937" y="1667602"/>
              <a:ext cx="1331684" cy="3337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426"/>
                  </a:moveTo>
                  <a:cubicBezTo>
                    <a:pt x="21600" y="20627"/>
                    <a:pt x="19340" y="21600"/>
                    <a:pt x="16552" y="21600"/>
                  </a:cubicBezTo>
                  <a:lnTo>
                    <a:pt x="5048" y="21600"/>
                  </a:lnTo>
                  <a:cubicBezTo>
                    <a:pt x="2260" y="21600"/>
                    <a:pt x="0" y="20627"/>
                    <a:pt x="0" y="19426"/>
                  </a:cubicBezTo>
                  <a:lnTo>
                    <a:pt x="0" y="2174"/>
                  </a:lnTo>
                  <a:cubicBezTo>
                    <a:pt x="0" y="973"/>
                    <a:pt x="2260" y="0"/>
                    <a:pt x="5048" y="0"/>
                  </a:cubicBezTo>
                  <a:lnTo>
                    <a:pt x="16552" y="0"/>
                  </a:lnTo>
                  <a:cubicBezTo>
                    <a:pt x="19340" y="0"/>
                    <a:pt x="21600" y="973"/>
                    <a:pt x="21600" y="2174"/>
                  </a:cubicBezTo>
                  <a:lnTo>
                    <a:pt x="21600" y="19426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6" name="Circle">
              <a:extLst>
                <a:ext uri="{FF2B5EF4-FFF2-40B4-BE49-F238E27FC236}">
                  <a16:creationId xmlns:a16="http://schemas.microsoft.com/office/drawing/2014/main" id="{24FD5C64-386E-459B-8DBB-10A96B3859D9}"/>
                </a:ext>
              </a:extLst>
            </p:cNvPr>
            <p:cNvSpPr/>
            <p:nvPr/>
          </p:nvSpPr>
          <p:spPr>
            <a:xfrm>
              <a:off x="1575356" y="1944104"/>
              <a:ext cx="805870" cy="805869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7" name="Circle">
              <a:extLst>
                <a:ext uri="{FF2B5EF4-FFF2-40B4-BE49-F238E27FC236}">
                  <a16:creationId xmlns:a16="http://schemas.microsoft.com/office/drawing/2014/main" id="{3674BAF3-3DEE-4765-A502-E3B589D29CE6}"/>
                </a:ext>
              </a:extLst>
            </p:cNvPr>
            <p:cNvSpPr/>
            <p:nvPr/>
          </p:nvSpPr>
          <p:spPr>
            <a:xfrm>
              <a:off x="1575357" y="2914374"/>
              <a:ext cx="805870" cy="80587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8" name="Circle">
              <a:extLst>
                <a:ext uri="{FF2B5EF4-FFF2-40B4-BE49-F238E27FC236}">
                  <a16:creationId xmlns:a16="http://schemas.microsoft.com/office/drawing/2014/main" id="{349CABFB-26A5-4968-B9AA-2A0AFE327755}"/>
                </a:ext>
              </a:extLst>
            </p:cNvPr>
            <p:cNvSpPr/>
            <p:nvPr/>
          </p:nvSpPr>
          <p:spPr>
            <a:xfrm>
              <a:off x="1575357" y="3889671"/>
              <a:ext cx="805870" cy="80587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3C13DF3F-D7E1-45A9-BD73-FF6C00CB1C86}"/>
                </a:ext>
              </a:extLst>
            </p:cNvPr>
            <p:cNvSpPr/>
            <p:nvPr/>
          </p:nvSpPr>
          <p:spPr>
            <a:xfrm>
              <a:off x="1620603" y="1989350"/>
              <a:ext cx="713925" cy="71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19875" extrusionOk="0">
                  <a:moveTo>
                    <a:pt x="19847" y="13222"/>
                  </a:moveTo>
                  <a:cubicBezTo>
                    <a:pt x="18871" y="16173"/>
                    <a:pt x="16446" y="18486"/>
                    <a:pt x="13405" y="19396"/>
                  </a:cubicBezTo>
                  <a:cubicBezTo>
                    <a:pt x="9678" y="20511"/>
                    <a:pt x="6114" y="19596"/>
                    <a:pt x="3601" y="17517"/>
                  </a:cubicBezTo>
                  <a:cubicBezTo>
                    <a:pt x="3461" y="17401"/>
                    <a:pt x="3326" y="17282"/>
                    <a:pt x="3192" y="17159"/>
                  </a:cubicBezTo>
                  <a:cubicBezTo>
                    <a:pt x="499" y="14681"/>
                    <a:pt x="-805" y="10784"/>
                    <a:pt x="526" y="6696"/>
                  </a:cubicBezTo>
                  <a:cubicBezTo>
                    <a:pt x="1469" y="3797"/>
                    <a:pt x="3807" y="1487"/>
                    <a:pt x="6773" y="543"/>
                  </a:cubicBezTo>
                  <a:cubicBezTo>
                    <a:pt x="11900" y="-1089"/>
                    <a:pt x="16743" y="1125"/>
                    <a:pt x="19022" y="4967"/>
                  </a:cubicBezTo>
                  <a:cubicBezTo>
                    <a:pt x="19091" y="5084"/>
                    <a:pt x="19160" y="5203"/>
                    <a:pt x="19223" y="5324"/>
                  </a:cubicBezTo>
                  <a:cubicBezTo>
                    <a:pt x="20445" y="7581"/>
                    <a:pt x="20795" y="10360"/>
                    <a:pt x="19847" y="13222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2BD9A72D-CF53-4632-B5BC-0E6274FE4153}"/>
                </a:ext>
              </a:extLst>
            </p:cNvPr>
            <p:cNvSpPr/>
            <p:nvPr/>
          </p:nvSpPr>
          <p:spPr>
            <a:xfrm>
              <a:off x="1706067" y="2094923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D92BE398-6636-445A-8F79-10369B57E21F}"/>
                </a:ext>
              </a:extLst>
            </p:cNvPr>
            <p:cNvSpPr/>
            <p:nvPr/>
          </p:nvSpPr>
          <p:spPr>
            <a:xfrm>
              <a:off x="1620603" y="2964647"/>
              <a:ext cx="713877" cy="71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1260492F-8D81-4E34-9B16-44E23DC19B83}"/>
                </a:ext>
              </a:extLst>
            </p:cNvPr>
            <p:cNvSpPr/>
            <p:nvPr/>
          </p:nvSpPr>
          <p:spPr>
            <a:xfrm>
              <a:off x="1706067" y="3070220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C3C1E51E-F77E-4888-88B0-62925AF2EA12}"/>
                </a:ext>
              </a:extLst>
            </p:cNvPr>
            <p:cNvSpPr/>
            <p:nvPr/>
          </p:nvSpPr>
          <p:spPr>
            <a:xfrm>
              <a:off x="1620603" y="3934916"/>
              <a:ext cx="713877" cy="71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FB96FCE1-2B7D-4500-B501-C2F636776FCD}"/>
                </a:ext>
              </a:extLst>
            </p:cNvPr>
            <p:cNvSpPr/>
            <p:nvPr/>
          </p:nvSpPr>
          <p:spPr>
            <a:xfrm>
              <a:off x="1706067" y="4040490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5D12A985-25A0-4EA2-A6E2-A8D59DEC88D0}"/>
                </a:ext>
              </a:extLst>
            </p:cNvPr>
            <p:cNvSpPr/>
            <p:nvPr/>
          </p:nvSpPr>
          <p:spPr>
            <a:xfrm>
              <a:off x="2686391" y="200443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2637E9CE-95F4-4202-9701-255A1E5FB1DB}"/>
                </a:ext>
              </a:extLst>
            </p:cNvPr>
            <p:cNvSpPr/>
            <p:nvPr/>
          </p:nvSpPr>
          <p:spPr>
            <a:xfrm>
              <a:off x="2686391" y="297470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9677F73C-097F-4775-A9BC-E1E53D02EDB6}"/>
                </a:ext>
              </a:extLst>
            </p:cNvPr>
            <p:cNvSpPr/>
            <p:nvPr/>
          </p:nvSpPr>
          <p:spPr>
            <a:xfrm>
              <a:off x="2686391" y="3949999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024CDE1F-9208-4D0F-8125-A7929CD69BF3}"/>
                </a:ext>
              </a:extLst>
            </p:cNvPr>
            <p:cNvSpPr/>
            <p:nvPr/>
          </p:nvSpPr>
          <p:spPr>
            <a:xfrm>
              <a:off x="962025" y="1999405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353" y="5591"/>
                  </a:moveTo>
                  <a:lnTo>
                    <a:pt x="7963" y="18392"/>
                  </a:lnTo>
                  <a:cubicBezTo>
                    <a:pt x="9093" y="20289"/>
                    <a:pt x="12747" y="21600"/>
                    <a:pt x="16909" y="21600"/>
                  </a:cubicBezTo>
                  <a:lnTo>
                    <a:pt x="20284" y="21600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0"/>
                    <a:pt x="-1316" y="2784"/>
                    <a:pt x="353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5041984A-C8C5-4C66-B604-EE162D3BDD5A}"/>
                </a:ext>
              </a:extLst>
            </p:cNvPr>
            <p:cNvSpPr/>
            <p:nvPr/>
          </p:nvSpPr>
          <p:spPr>
            <a:xfrm>
              <a:off x="962025" y="297470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5C4CCA47-EE8B-44F3-B354-1A552EBACAF3}"/>
                </a:ext>
              </a:extLst>
            </p:cNvPr>
            <p:cNvSpPr/>
            <p:nvPr/>
          </p:nvSpPr>
          <p:spPr>
            <a:xfrm>
              <a:off x="962025" y="3949998"/>
              <a:ext cx="306066" cy="688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0B78AE1-E0F4-4E95-87D4-366025691E6E}"/>
              </a:ext>
            </a:extLst>
          </p:cNvPr>
          <p:cNvGrpSpPr/>
          <p:nvPr/>
        </p:nvGrpSpPr>
        <p:grpSpPr>
          <a:xfrm>
            <a:off x="3934276" y="1841974"/>
            <a:ext cx="1275449" cy="2096648"/>
            <a:chOff x="962025" y="1667602"/>
            <a:chExt cx="2030432" cy="3337729"/>
          </a:xfrm>
        </p:grpSpPr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057EB227-A57E-4BB1-B339-355940172B66}"/>
                </a:ext>
              </a:extLst>
            </p:cNvPr>
            <p:cNvSpPr/>
            <p:nvPr/>
          </p:nvSpPr>
          <p:spPr>
            <a:xfrm>
              <a:off x="1313937" y="1667602"/>
              <a:ext cx="1331684" cy="3337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426"/>
                  </a:moveTo>
                  <a:cubicBezTo>
                    <a:pt x="21600" y="20627"/>
                    <a:pt x="19340" y="21600"/>
                    <a:pt x="16552" y="21600"/>
                  </a:cubicBezTo>
                  <a:lnTo>
                    <a:pt x="5048" y="21600"/>
                  </a:lnTo>
                  <a:cubicBezTo>
                    <a:pt x="2260" y="21600"/>
                    <a:pt x="0" y="20627"/>
                    <a:pt x="0" y="19426"/>
                  </a:cubicBezTo>
                  <a:lnTo>
                    <a:pt x="0" y="2174"/>
                  </a:lnTo>
                  <a:cubicBezTo>
                    <a:pt x="0" y="973"/>
                    <a:pt x="2260" y="0"/>
                    <a:pt x="5048" y="0"/>
                  </a:cubicBezTo>
                  <a:lnTo>
                    <a:pt x="16552" y="0"/>
                  </a:lnTo>
                  <a:cubicBezTo>
                    <a:pt x="19340" y="0"/>
                    <a:pt x="21600" y="973"/>
                    <a:pt x="21600" y="2174"/>
                  </a:cubicBezTo>
                  <a:lnTo>
                    <a:pt x="21600" y="19426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66" name="Circle">
              <a:extLst>
                <a:ext uri="{FF2B5EF4-FFF2-40B4-BE49-F238E27FC236}">
                  <a16:creationId xmlns:a16="http://schemas.microsoft.com/office/drawing/2014/main" id="{03799E80-79C8-4078-B471-9A9954CD0A7B}"/>
                </a:ext>
              </a:extLst>
            </p:cNvPr>
            <p:cNvSpPr/>
            <p:nvPr/>
          </p:nvSpPr>
          <p:spPr>
            <a:xfrm>
              <a:off x="1575356" y="1944104"/>
              <a:ext cx="805870" cy="805869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67" name="Circle">
              <a:extLst>
                <a:ext uri="{FF2B5EF4-FFF2-40B4-BE49-F238E27FC236}">
                  <a16:creationId xmlns:a16="http://schemas.microsoft.com/office/drawing/2014/main" id="{A2195286-BD91-4A36-B8D9-4515146580C3}"/>
                </a:ext>
              </a:extLst>
            </p:cNvPr>
            <p:cNvSpPr/>
            <p:nvPr/>
          </p:nvSpPr>
          <p:spPr>
            <a:xfrm>
              <a:off x="1575357" y="2914374"/>
              <a:ext cx="805870" cy="80587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68" name="Circle">
              <a:extLst>
                <a:ext uri="{FF2B5EF4-FFF2-40B4-BE49-F238E27FC236}">
                  <a16:creationId xmlns:a16="http://schemas.microsoft.com/office/drawing/2014/main" id="{49668474-AB5F-4028-ABFD-2711715C55DF}"/>
                </a:ext>
              </a:extLst>
            </p:cNvPr>
            <p:cNvSpPr/>
            <p:nvPr/>
          </p:nvSpPr>
          <p:spPr>
            <a:xfrm>
              <a:off x="1575357" y="3889671"/>
              <a:ext cx="805870" cy="80587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29E77923-B090-48B7-A73E-016D286DA9C9}"/>
                </a:ext>
              </a:extLst>
            </p:cNvPr>
            <p:cNvSpPr/>
            <p:nvPr/>
          </p:nvSpPr>
          <p:spPr>
            <a:xfrm>
              <a:off x="1620603" y="1989350"/>
              <a:ext cx="713925" cy="71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19875" extrusionOk="0">
                  <a:moveTo>
                    <a:pt x="19847" y="13222"/>
                  </a:moveTo>
                  <a:cubicBezTo>
                    <a:pt x="18871" y="16173"/>
                    <a:pt x="16446" y="18486"/>
                    <a:pt x="13405" y="19396"/>
                  </a:cubicBezTo>
                  <a:cubicBezTo>
                    <a:pt x="9678" y="20511"/>
                    <a:pt x="6114" y="19596"/>
                    <a:pt x="3601" y="17517"/>
                  </a:cubicBezTo>
                  <a:cubicBezTo>
                    <a:pt x="3461" y="17401"/>
                    <a:pt x="3326" y="17282"/>
                    <a:pt x="3192" y="17159"/>
                  </a:cubicBezTo>
                  <a:cubicBezTo>
                    <a:pt x="499" y="14681"/>
                    <a:pt x="-805" y="10784"/>
                    <a:pt x="526" y="6696"/>
                  </a:cubicBezTo>
                  <a:cubicBezTo>
                    <a:pt x="1469" y="3797"/>
                    <a:pt x="3807" y="1487"/>
                    <a:pt x="6773" y="543"/>
                  </a:cubicBezTo>
                  <a:cubicBezTo>
                    <a:pt x="11900" y="-1089"/>
                    <a:pt x="16743" y="1125"/>
                    <a:pt x="19022" y="4967"/>
                  </a:cubicBezTo>
                  <a:cubicBezTo>
                    <a:pt x="19091" y="5084"/>
                    <a:pt x="19160" y="5203"/>
                    <a:pt x="19223" y="5324"/>
                  </a:cubicBezTo>
                  <a:cubicBezTo>
                    <a:pt x="20445" y="7581"/>
                    <a:pt x="20795" y="10360"/>
                    <a:pt x="19847" y="13222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92D1492B-0B83-412D-AA5D-4EBA238A3339}"/>
                </a:ext>
              </a:extLst>
            </p:cNvPr>
            <p:cNvSpPr/>
            <p:nvPr/>
          </p:nvSpPr>
          <p:spPr>
            <a:xfrm>
              <a:off x="1706067" y="2094923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C561B8AC-E939-40FA-BB93-FCD080C6FE4B}"/>
                </a:ext>
              </a:extLst>
            </p:cNvPr>
            <p:cNvSpPr/>
            <p:nvPr/>
          </p:nvSpPr>
          <p:spPr>
            <a:xfrm>
              <a:off x="1620603" y="2964647"/>
              <a:ext cx="713877" cy="71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98B67DEE-2BF8-4713-952E-D1135C63CC53}"/>
                </a:ext>
              </a:extLst>
            </p:cNvPr>
            <p:cNvSpPr/>
            <p:nvPr/>
          </p:nvSpPr>
          <p:spPr>
            <a:xfrm>
              <a:off x="1706067" y="3070220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F6D1FF02-0F83-4EC1-BC76-2AEA155CF18E}"/>
                </a:ext>
              </a:extLst>
            </p:cNvPr>
            <p:cNvSpPr/>
            <p:nvPr/>
          </p:nvSpPr>
          <p:spPr>
            <a:xfrm>
              <a:off x="1620603" y="3934916"/>
              <a:ext cx="713877" cy="71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2EE8EA59-62D4-4739-B2C3-3B13AFEF3B83}"/>
                </a:ext>
              </a:extLst>
            </p:cNvPr>
            <p:cNvSpPr/>
            <p:nvPr/>
          </p:nvSpPr>
          <p:spPr>
            <a:xfrm>
              <a:off x="1706067" y="4040490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4C5BC5D7-9BEF-4398-BAF3-80AA6DBEDE3A}"/>
                </a:ext>
              </a:extLst>
            </p:cNvPr>
            <p:cNvSpPr/>
            <p:nvPr/>
          </p:nvSpPr>
          <p:spPr>
            <a:xfrm>
              <a:off x="2686391" y="200443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226EF1E7-2041-4925-8048-931D3DB0702F}"/>
                </a:ext>
              </a:extLst>
            </p:cNvPr>
            <p:cNvSpPr/>
            <p:nvPr/>
          </p:nvSpPr>
          <p:spPr>
            <a:xfrm>
              <a:off x="2686391" y="297470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A34FDCED-87F7-4534-AD1B-67BE652ED8AF}"/>
                </a:ext>
              </a:extLst>
            </p:cNvPr>
            <p:cNvSpPr/>
            <p:nvPr/>
          </p:nvSpPr>
          <p:spPr>
            <a:xfrm>
              <a:off x="2686391" y="3949999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FF01F147-EEAD-4AD3-BC4D-D471682BC313}"/>
                </a:ext>
              </a:extLst>
            </p:cNvPr>
            <p:cNvSpPr/>
            <p:nvPr/>
          </p:nvSpPr>
          <p:spPr>
            <a:xfrm>
              <a:off x="962025" y="1999405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353" y="5591"/>
                  </a:moveTo>
                  <a:lnTo>
                    <a:pt x="7963" y="18392"/>
                  </a:lnTo>
                  <a:cubicBezTo>
                    <a:pt x="9093" y="20289"/>
                    <a:pt x="12747" y="21600"/>
                    <a:pt x="16909" y="21600"/>
                  </a:cubicBezTo>
                  <a:lnTo>
                    <a:pt x="20284" y="21600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0"/>
                    <a:pt x="-1316" y="2784"/>
                    <a:pt x="353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70B49549-2B13-49CB-BCBC-7B3627A4D9D2}"/>
                </a:ext>
              </a:extLst>
            </p:cNvPr>
            <p:cNvSpPr/>
            <p:nvPr/>
          </p:nvSpPr>
          <p:spPr>
            <a:xfrm>
              <a:off x="962025" y="297470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72BBDDBB-199E-429C-B06D-06A4FC0614C8}"/>
                </a:ext>
              </a:extLst>
            </p:cNvPr>
            <p:cNvSpPr/>
            <p:nvPr/>
          </p:nvSpPr>
          <p:spPr>
            <a:xfrm>
              <a:off x="962025" y="3949998"/>
              <a:ext cx="306066" cy="688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0B6B4C5-CEB6-4F4F-9228-961CF201E4A9}"/>
              </a:ext>
            </a:extLst>
          </p:cNvPr>
          <p:cNvGrpSpPr/>
          <p:nvPr/>
        </p:nvGrpSpPr>
        <p:grpSpPr>
          <a:xfrm>
            <a:off x="6982276" y="1841974"/>
            <a:ext cx="1275449" cy="2096648"/>
            <a:chOff x="962025" y="1667602"/>
            <a:chExt cx="2030432" cy="3337729"/>
          </a:xfrm>
        </p:grpSpPr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7A80CCB9-DA9D-4614-BCDC-04CC4887E982}"/>
                </a:ext>
              </a:extLst>
            </p:cNvPr>
            <p:cNvSpPr/>
            <p:nvPr/>
          </p:nvSpPr>
          <p:spPr>
            <a:xfrm>
              <a:off x="1313937" y="1667602"/>
              <a:ext cx="1331684" cy="3337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426"/>
                  </a:moveTo>
                  <a:cubicBezTo>
                    <a:pt x="21600" y="20627"/>
                    <a:pt x="19340" y="21600"/>
                    <a:pt x="16552" y="21600"/>
                  </a:cubicBezTo>
                  <a:lnTo>
                    <a:pt x="5048" y="21600"/>
                  </a:lnTo>
                  <a:cubicBezTo>
                    <a:pt x="2260" y="21600"/>
                    <a:pt x="0" y="20627"/>
                    <a:pt x="0" y="19426"/>
                  </a:cubicBezTo>
                  <a:lnTo>
                    <a:pt x="0" y="2174"/>
                  </a:lnTo>
                  <a:cubicBezTo>
                    <a:pt x="0" y="973"/>
                    <a:pt x="2260" y="0"/>
                    <a:pt x="5048" y="0"/>
                  </a:cubicBezTo>
                  <a:lnTo>
                    <a:pt x="16552" y="0"/>
                  </a:lnTo>
                  <a:cubicBezTo>
                    <a:pt x="19340" y="0"/>
                    <a:pt x="21600" y="973"/>
                    <a:pt x="21600" y="2174"/>
                  </a:cubicBezTo>
                  <a:lnTo>
                    <a:pt x="21600" y="19426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3" name="Circle">
              <a:extLst>
                <a:ext uri="{FF2B5EF4-FFF2-40B4-BE49-F238E27FC236}">
                  <a16:creationId xmlns:a16="http://schemas.microsoft.com/office/drawing/2014/main" id="{32B17294-4BBF-4265-91D5-D7B206CF0BB1}"/>
                </a:ext>
              </a:extLst>
            </p:cNvPr>
            <p:cNvSpPr/>
            <p:nvPr/>
          </p:nvSpPr>
          <p:spPr>
            <a:xfrm>
              <a:off x="1575356" y="1944104"/>
              <a:ext cx="805870" cy="805869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4" name="Circle">
              <a:extLst>
                <a:ext uri="{FF2B5EF4-FFF2-40B4-BE49-F238E27FC236}">
                  <a16:creationId xmlns:a16="http://schemas.microsoft.com/office/drawing/2014/main" id="{BE47BC99-1679-4CF5-90D3-08DBCA429CB8}"/>
                </a:ext>
              </a:extLst>
            </p:cNvPr>
            <p:cNvSpPr/>
            <p:nvPr/>
          </p:nvSpPr>
          <p:spPr>
            <a:xfrm>
              <a:off x="1575357" y="2914374"/>
              <a:ext cx="805870" cy="80587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5" name="Circle">
              <a:extLst>
                <a:ext uri="{FF2B5EF4-FFF2-40B4-BE49-F238E27FC236}">
                  <a16:creationId xmlns:a16="http://schemas.microsoft.com/office/drawing/2014/main" id="{08AAEBA2-3E07-43E6-9AE4-6C502D7B00C1}"/>
                </a:ext>
              </a:extLst>
            </p:cNvPr>
            <p:cNvSpPr/>
            <p:nvPr/>
          </p:nvSpPr>
          <p:spPr>
            <a:xfrm>
              <a:off x="1575357" y="3889671"/>
              <a:ext cx="805870" cy="80587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75A845CA-F4CD-412B-B0A0-A32FC81E2BF2}"/>
                </a:ext>
              </a:extLst>
            </p:cNvPr>
            <p:cNvSpPr/>
            <p:nvPr/>
          </p:nvSpPr>
          <p:spPr>
            <a:xfrm>
              <a:off x="1620603" y="1989350"/>
              <a:ext cx="713925" cy="71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19875" extrusionOk="0">
                  <a:moveTo>
                    <a:pt x="19847" y="13222"/>
                  </a:moveTo>
                  <a:cubicBezTo>
                    <a:pt x="18871" y="16173"/>
                    <a:pt x="16446" y="18486"/>
                    <a:pt x="13405" y="19396"/>
                  </a:cubicBezTo>
                  <a:cubicBezTo>
                    <a:pt x="9678" y="20511"/>
                    <a:pt x="6114" y="19596"/>
                    <a:pt x="3601" y="17517"/>
                  </a:cubicBezTo>
                  <a:cubicBezTo>
                    <a:pt x="3461" y="17401"/>
                    <a:pt x="3326" y="17282"/>
                    <a:pt x="3192" y="17159"/>
                  </a:cubicBezTo>
                  <a:cubicBezTo>
                    <a:pt x="499" y="14681"/>
                    <a:pt x="-805" y="10784"/>
                    <a:pt x="526" y="6696"/>
                  </a:cubicBezTo>
                  <a:cubicBezTo>
                    <a:pt x="1469" y="3797"/>
                    <a:pt x="3807" y="1487"/>
                    <a:pt x="6773" y="543"/>
                  </a:cubicBezTo>
                  <a:cubicBezTo>
                    <a:pt x="11900" y="-1089"/>
                    <a:pt x="16743" y="1125"/>
                    <a:pt x="19022" y="4967"/>
                  </a:cubicBezTo>
                  <a:cubicBezTo>
                    <a:pt x="19091" y="5084"/>
                    <a:pt x="19160" y="5203"/>
                    <a:pt x="19223" y="5324"/>
                  </a:cubicBezTo>
                  <a:cubicBezTo>
                    <a:pt x="20445" y="7581"/>
                    <a:pt x="20795" y="10360"/>
                    <a:pt x="19847" y="13222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54ED7EBB-C4BB-43CC-88EF-C3B0018F23A1}"/>
                </a:ext>
              </a:extLst>
            </p:cNvPr>
            <p:cNvSpPr/>
            <p:nvPr/>
          </p:nvSpPr>
          <p:spPr>
            <a:xfrm>
              <a:off x="1706067" y="2094923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6C210590-6A64-4264-B74F-9013D963613A}"/>
                </a:ext>
              </a:extLst>
            </p:cNvPr>
            <p:cNvSpPr/>
            <p:nvPr/>
          </p:nvSpPr>
          <p:spPr>
            <a:xfrm>
              <a:off x="1620603" y="2964647"/>
              <a:ext cx="713877" cy="71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A7DE6CA6-987C-4F9F-9243-DD054D95D268}"/>
                </a:ext>
              </a:extLst>
            </p:cNvPr>
            <p:cNvSpPr/>
            <p:nvPr/>
          </p:nvSpPr>
          <p:spPr>
            <a:xfrm>
              <a:off x="1706067" y="3070220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CC3EF744-8D42-4C2E-B78E-6DE399DA76B3}"/>
                </a:ext>
              </a:extLst>
            </p:cNvPr>
            <p:cNvSpPr/>
            <p:nvPr/>
          </p:nvSpPr>
          <p:spPr>
            <a:xfrm>
              <a:off x="1620603" y="3934916"/>
              <a:ext cx="713877" cy="71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4977E445-0CE5-4387-AC9A-7B59B3507F19}"/>
                </a:ext>
              </a:extLst>
            </p:cNvPr>
            <p:cNvSpPr/>
            <p:nvPr/>
          </p:nvSpPr>
          <p:spPr>
            <a:xfrm>
              <a:off x="1706067" y="4040490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4B91AADE-5AD8-4220-A1AE-9FE034CC66CC}"/>
                </a:ext>
              </a:extLst>
            </p:cNvPr>
            <p:cNvSpPr/>
            <p:nvPr/>
          </p:nvSpPr>
          <p:spPr>
            <a:xfrm>
              <a:off x="2686391" y="200443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FDD1C04C-33BB-4FC5-9053-E939B781A829}"/>
                </a:ext>
              </a:extLst>
            </p:cNvPr>
            <p:cNvSpPr/>
            <p:nvPr/>
          </p:nvSpPr>
          <p:spPr>
            <a:xfrm>
              <a:off x="2686391" y="297470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8422633D-FE60-4D76-B50F-36841698B5AF}"/>
                </a:ext>
              </a:extLst>
            </p:cNvPr>
            <p:cNvSpPr/>
            <p:nvPr/>
          </p:nvSpPr>
          <p:spPr>
            <a:xfrm>
              <a:off x="2686391" y="3949999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45D37A2B-0C98-4487-93BE-896629D48B45}"/>
                </a:ext>
              </a:extLst>
            </p:cNvPr>
            <p:cNvSpPr/>
            <p:nvPr/>
          </p:nvSpPr>
          <p:spPr>
            <a:xfrm>
              <a:off x="962025" y="1999405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353" y="5591"/>
                  </a:moveTo>
                  <a:lnTo>
                    <a:pt x="7963" y="18392"/>
                  </a:lnTo>
                  <a:cubicBezTo>
                    <a:pt x="9093" y="20289"/>
                    <a:pt x="12747" y="21600"/>
                    <a:pt x="16909" y="21600"/>
                  </a:cubicBezTo>
                  <a:lnTo>
                    <a:pt x="20284" y="21600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0"/>
                    <a:pt x="-1316" y="2784"/>
                    <a:pt x="353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CAC1D8F9-61D2-4CBE-BBEA-AD5CA7874C2E}"/>
                </a:ext>
              </a:extLst>
            </p:cNvPr>
            <p:cNvSpPr/>
            <p:nvPr/>
          </p:nvSpPr>
          <p:spPr>
            <a:xfrm>
              <a:off x="962025" y="297470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272884A1-F731-4FAF-B4E5-9A4831B59553}"/>
                </a:ext>
              </a:extLst>
            </p:cNvPr>
            <p:cNvSpPr/>
            <p:nvPr/>
          </p:nvSpPr>
          <p:spPr>
            <a:xfrm>
              <a:off x="962025" y="3949998"/>
              <a:ext cx="306066" cy="688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6944A15B-0C63-42BB-B0AE-66412FE8F12D}"/>
              </a:ext>
            </a:extLst>
          </p:cNvPr>
          <p:cNvGrpSpPr/>
          <p:nvPr/>
        </p:nvGrpSpPr>
        <p:grpSpPr>
          <a:xfrm>
            <a:off x="449639" y="4156983"/>
            <a:ext cx="2202816" cy="1613945"/>
            <a:chOff x="8921977" y="1374393"/>
            <a:chExt cx="2937088" cy="2151926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BF94BB0-1D9E-4AED-8870-636E9782A0F7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100" b="1" i="0" u="none" strike="noStrike" kern="1200" cap="all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5D5B2A14-C970-4147-8254-34D5ACDDC04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5B40003-376F-4260-90E5-C1B49366FC98}"/>
              </a:ext>
            </a:extLst>
          </p:cNvPr>
          <p:cNvGrpSpPr/>
          <p:nvPr/>
        </p:nvGrpSpPr>
        <p:grpSpPr>
          <a:xfrm>
            <a:off x="3470592" y="4156983"/>
            <a:ext cx="2202816" cy="1613945"/>
            <a:chOff x="8921977" y="1374393"/>
            <a:chExt cx="2937088" cy="2151926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86DCCC47-4C17-4AA2-A0DE-30D2FA7E89C0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100" b="1" i="0" u="none" strike="noStrike" kern="1200" cap="all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8192F43F-A190-4409-A985-7A643DC8B66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D3FE2AB-F807-477A-A0AC-3677BE7505BD}"/>
              </a:ext>
            </a:extLst>
          </p:cNvPr>
          <p:cNvGrpSpPr/>
          <p:nvPr/>
        </p:nvGrpSpPr>
        <p:grpSpPr>
          <a:xfrm>
            <a:off x="6545639" y="4156983"/>
            <a:ext cx="2202816" cy="1613945"/>
            <a:chOff x="8921977" y="1374393"/>
            <a:chExt cx="2937088" cy="2151926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F055ECD-E230-4849-9266-E3CB5004974D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100" b="1" i="0" u="none" strike="noStrike" kern="1200" cap="all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3F6C42F-5D77-4AD6-BF2E-A1431670C96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07" name="Graphic 106" descr="Raised Hand">
            <a:extLst>
              <a:ext uri="{FF2B5EF4-FFF2-40B4-BE49-F238E27FC236}">
                <a16:creationId xmlns:a16="http://schemas.microsoft.com/office/drawing/2014/main" id="{A25CD73A-7BDC-44A4-8D07-0F2CADA7EC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5426" y="4001756"/>
            <a:ext cx="570720" cy="570720"/>
          </a:xfrm>
          <a:prstGeom prst="rect">
            <a:avLst/>
          </a:prstGeom>
        </p:spPr>
      </p:pic>
      <p:pic>
        <p:nvPicPr>
          <p:cNvPr id="108" name="Graphic 107" descr="Warning">
            <a:extLst>
              <a:ext uri="{FF2B5EF4-FFF2-40B4-BE49-F238E27FC236}">
                <a16:creationId xmlns:a16="http://schemas.microsoft.com/office/drawing/2014/main" id="{C64E6BBC-4C24-44D5-86E4-3ED9174D5B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83247" y="4002694"/>
            <a:ext cx="568844" cy="568844"/>
          </a:xfrm>
          <a:prstGeom prst="rect">
            <a:avLst/>
          </a:prstGeom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9" name="Graphic 108" descr="Thumbs Up Sign">
            <a:extLst>
              <a:ext uri="{FF2B5EF4-FFF2-40B4-BE49-F238E27FC236}">
                <a16:creationId xmlns:a16="http://schemas.microsoft.com/office/drawing/2014/main" id="{86E99CF7-1EC4-4D74-92AB-9CAAFA77C5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16259" y="4002694"/>
            <a:ext cx="568844" cy="568844"/>
          </a:xfrm>
          <a:prstGeom prst="rect">
            <a:avLst/>
          </a:prstGeom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370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10173</TotalTime>
  <Words>280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Traffic Lights Comparison for PowerPoint</vt:lpstr>
      <vt:lpstr>Traffic Lights Comparison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Traffic Lights Comparison for PowerPoint</dc:title>
  <dc:creator>PresentationGO.com</dc:creator>
  <dc:description>© Copyright PresentationGO.com</dc:description>
  <dcterms:created xsi:type="dcterms:W3CDTF">2014-11-26T05:14:11Z</dcterms:created>
  <dcterms:modified xsi:type="dcterms:W3CDTF">2018-12-30T01:51:05Z</dcterms:modified>
  <cp:category>Graphics &amp; Metaphors</cp:category>
</cp:coreProperties>
</file>