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6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5"/>
    <a:srgbClr val="4B4B4B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801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16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Lights Comparison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F6872D3-A826-45A8-B01D-2C174780D446}"/>
              </a:ext>
            </a:extLst>
          </p:cNvPr>
          <p:cNvGrpSpPr/>
          <p:nvPr/>
        </p:nvGrpSpPr>
        <p:grpSpPr>
          <a:xfrm>
            <a:off x="1181701" y="1312965"/>
            <a:ext cx="1700598" cy="2795531"/>
            <a:chOff x="962025" y="1667602"/>
            <a:chExt cx="2030432" cy="3337729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24FD5C64-386E-459B-8DBB-10A96B3859D9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C13DF3F-D7E1-45A9-BD73-FF6C00CB1C86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BD9A72D-CF53-4632-B5BC-0E6274FE4153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0B78AE1-E0F4-4E95-87D4-366025691E6E}"/>
              </a:ext>
            </a:extLst>
          </p:cNvPr>
          <p:cNvGrpSpPr/>
          <p:nvPr/>
        </p:nvGrpSpPr>
        <p:grpSpPr>
          <a:xfrm>
            <a:off x="5245701" y="1312965"/>
            <a:ext cx="1700598" cy="2795531"/>
            <a:chOff x="962025" y="1667602"/>
            <a:chExt cx="2030432" cy="3337729"/>
          </a:xfrm>
        </p:grpSpPr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57EB227-A57E-4BB1-B339-355940172B66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03799E80-79C8-4078-B471-9A9954CD0A7B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A2195286-BD91-4A36-B8D9-4515146580C3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9668474-AB5F-4028-ABFD-2711715C55DF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9E77923-B090-48B7-A73E-016D286DA9C9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92D1492B-0B83-412D-AA5D-4EBA238A3339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561B8AC-E939-40FA-BB93-FCD080C6FE4B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8B67DEE-2BF8-4713-952E-D1135C63CC5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6D1FF02-0F83-4EC1-BC76-2AEA155CF18E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EE8EA59-62D4-4739-B2C3-3B13AFEF3B83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C5BC5D7-9BEF-4398-BAF3-80AA6DBEDE3A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226EF1E7-2041-4925-8048-931D3DB0702F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34FDCED-87F7-4534-AD1B-67BE652ED8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FF01F147-EEAD-4AD3-BC4D-D471682BC31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0B49549-2B13-49CB-BCBC-7B3627A4D9D2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2BBDDBB-199E-429C-B06D-06A4FC0614C8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0B6B4C5-CEB6-4F4F-9228-961CF201E4A9}"/>
              </a:ext>
            </a:extLst>
          </p:cNvPr>
          <p:cNvGrpSpPr/>
          <p:nvPr/>
        </p:nvGrpSpPr>
        <p:grpSpPr>
          <a:xfrm>
            <a:off x="9309701" y="1312965"/>
            <a:ext cx="1700598" cy="2795531"/>
            <a:chOff x="962025" y="1667602"/>
            <a:chExt cx="2030432" cy="3337729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08AAEBA2-3E07-43E6-9AE4-6C502D7B00C1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C3EF744-8D42-4C2E-B78E-6DE399DA76B3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977E445-0CE5-4387-AC9A-7B59B3507F19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944A15B-0C63-42BB-B0AE-66412FE8F12D}"/>
              </a:ext>
            </a:extLst>
          </p:cNvPr>
          <p:cNvGrpSpPr/>
          <p:nvPr/>
        </p:nvGrpSpPr>
        <p:grpSpPr>
          <a:xfrm>
            <a:off x="599519" y="4430422"/>
            <a:ext cx="2937088" cy="1690262"/>
            <a:chOff x="8921977" y="1405170"/>
            <a:chExt cx="2937088" cy="16902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F94BB0-1D9E-4AED-8870-636E9782A0F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D5B2A14-C970-4147-8254-34D5ACDDC0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B40003-376F-4260-90E5-C1B49366FC98}"/>
              </a:ext>
            </a:extLst>
          </p:cNvPr>
          <p:cNvGrpSpPr/>
          <p:nvPr/>
        </p:nvGrpSpPr>
        <p:grpSpPr>
          <a:xfrm>
            <a:off x="4627456" y="4430422"/>
            <a:ext cx="2937088" cy="1690262"/>
            <a:chOff x="8921977" y="1405170"/>
            <a:chExt cx="2937088" cy="169026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6DCCC47-4C17-4AA2-A0DE-30D2FA7E89C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92F43F-A190-4409-A985-7A643DC8B6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FE2AB-F807-477A-A0AC-3677BE7505BD}"/>
              </a:ext>
            </a:extLst>
          </p:cNvPr>
          <p:cNvGrpSpPr/>
          <p:nvPr/>
        </p:nvGrpSpPr>
        <p:grpSpPr>
          <a:xfrm>
            <a:off x="8727519" y="4430422"/>
            <a:ext cx="2937088" cy="1690262"/>
            <a:chOff x="8921977" y="1405170"/>
            <a:chExt cx="2937088" cy="169026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55ECD-E230-4849-9266-E3CB5004974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F6C42F-5D77-4AD6-BF2E-A1431670C9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7" name="Graphic 106" descr="Raised Hand">
            <a:extLst>
              <a:ext uri="{FF2B5EF4-FFF2-40B4-BE49-F238E27FC236}">
                <a16:creationId xmlns:a16="http://schemas.microsoft.com/office/drawing/2014/main" id="{A25CD73A-7BDC-44A4-8D07-0F2CADA7E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235" y="4192675"/>
            <a:ext cx="760960" cy="760960"/>
          </a:xfrm>
          <a:prstGeom prst="rect">
            <a:avLst/>
          </a:prstGeom>
        </p:spPr>
      </p:pic>
      <p:pic>
        <p:nvPicPr>
          <p:cNvPr id="108" name="Graphic 107" descr="Warning">
            <a:extLst>
              <a:ext uri="{FF2B5EF4-FFF2-40B4-BE49-F238E27FC236}">
                <a16:creationId xmlns:a16="http://schemas.microsoft.com/office/drawing/2014/main" id="{C64E6BBC-4C24-44D5-86E4-3ED9174D5B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44330" y="4193926"/>
            <a:ext cx="758458" cy="758458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 descr="Thumbs Up Sign">
            <a:extLst>
              <a:ext uri="{FF2B5EF4-FFF2-40B4-BE49-F238E27FC236}">
                <a16:creationId xmlns:a16="http://schemas.microsoft.com/office/drawing/2014/main" id="{86E99CF7-1EC4-4D74-92AB-9CAAFA77C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88345" y="4193926"/>
            <a:ext cx="758458" cy="758458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102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Lights Comparison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F6872D3-A826-45A8-B01D-2C174780D446}"/>
              </a:ext>
            </a:extLst>
          </p:cNvPr>
          <p:cNvGrpSpPr/>
          <p:nvPr/>
        </p:nvGrpSpPr>
        <p:grpSpPr>
          <a:xfrm>
            <a:off x="1181701" y="1312965"/>
            <a:ext cx="1700598" cy="2795531"/>
            <a:chOff x="962025" y="1667602"/>
            <a:chExt cx="2030432" cy="3337729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454787A2-B22D-4B2D-95B7-16E8A4F492B4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24FD5C64-386E-459B-8DBB-10A96B3859D9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3674BAF3-3DEE-4765-A502-E3B589D29CE6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349CABFB-26A5-4968-B9AA-2A0AFE327755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C13DF3F-D7E1-45A9-BD73-FF6C00CB1C86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2BD9A72D-CF53-4632-B5BC-0E6274FE4153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92BE398-6636-445A-8F79-10369B57E21F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260492F-8D81-4E34-9B16-44E23DC19B8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3C1E51E-F77E-4888-88B0-62925AF2EA12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96FCE1-2B7D-4500-B501-C2F636776FCD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D12A985-25A0-4EA2-A6E2-A8D59DEC88D0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637E9CE-95F4-4202-9701-255A1E5FB1DB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7F73C-097F-4775-A9BC-E1E53D02EDB6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4CDE1F-9208-4D0F-8125-A7929CD69BF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041984A-C8C5-4C66-B604-EE162D3BDD5A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5C4CCA47-EE8B-44F3-B354-1A552EBACAF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0B78AE1-E0F4-4E95-87D4-366025691E6E}"/>
              </a:ext>
            </a:extLst>
          </p:cNvPr>
          <p:cNvGrpSpPr/>
          <p:nvPr/>
        </p:nvGrpSpPr>
        <p:grpSpPr>
          <a:xfrm>
            <a:off x="5245701" y="1312965"/>
            <a:ext cx="1700598" cy="2795531"/>
            <a:chOff x="962025" y="1667602"/>
            <a:chExt cx="2030432" cy="3337729"/>
          </a:xfrm>
        </p:grpSpPr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57EB227-A57E-4BB1-B339-355940172B66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6" name="Circle">
              <a:extLst>
                <a:ext uri="{FF2B5EF4-FFF2-40B4-BE49-F238E27FC236}">
                  <a16:creationId xmlns:a16="http://schemas.microsoft.com/office/drawing/2014/main" id="{03799E80-79C8-4078-B471-9A9954CD0A7B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A2195286-BD91-4A36-B8D9-4515146580C3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9668474-AB5F-4028-ABFD-2711715C55DF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9E77923-B090-48B7-A73E-016D286DA9C9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92D1492B-0B83-412D-AA5D-4EBA238A3339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561B8AC-E939-40FA-BB93-FCD080C6FE4B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8B67DEE-2BF8-4713-952E-D1135C63CC53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6D1FF02-0F83-4EC1-BC76-2AEA155CF18E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EE8EA59-62D4-4739-B2C3-3B13AFEF3B83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4C5BC5D7-9BEF-4398-BAF3-80AA6DBEDE3A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226EF1E7-2041-4925-8048-931D3DB0702F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34FDCED-87F7-4534-AD1B-67BE652ED8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FF01F147-EEAD-4AD3-BC4D-D471682BC313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70B49549-2B13-49CB-BCBC-7B3627A4D9D2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2BBDDBB-199E-429C-B06D-06A4FC0614C8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0B6B4C5-CEB6-4F4F-9228-961CF201E4A9}"/>
              </a:ext>
            </a:extLst>
          </p:cNvPr>
          <p:cNvGrpSpPr/>
          <p:nvPr/>
        </p:nvGrpSpPr>
        <p:grpSpPr>
          <a:xfrm>
            <a:off x="9309701" y="1312965"/>
            <a:ext cx="1700598" cy="2795531"/>
            <a:chOff x="962025" y="1667602"/>
            <a:chExt cx="2030432" cy="3337729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7A80CCB9-DA9D-4614-BCDC-04CC4887E982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3" name="Circle">
              <a:extLst>
                <a:ext uri="{FF2B5EF4-FFF2-40B4-BE49-F238E27FC236}">
                  <a16:creationId xmlns:a16="http://schemas.microsoft.com/office/drawing/2014/main" id="{32B17294-4BBF-4265-91D5-D7B206CF0BB1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4" name="Circle">
              <a:extLst>
                <a:ext uri="{FF2B5EF4-FFF2-40B4-BE49-F238E27FC236}">
                  <a16:creationId xmlns:a16="http://schemas.microsoft.com/office/drawing/2014/main" id="{BE47BC99-1679-4CF5-90D3-08DBCA429CB8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5" name="Circle">
              <a:extLst>
                <a:ext uri="{FF2B5EF4-FFF2-40B4-BE49-F238E27FC236}">
                  <a16:creationId xmlns:a16="http://schemas.microsoft.com/office/drawing/2014/main" id="{08AAEBA2-3E07-43E6-9AE4-6C502D7B00C1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5A845CA-F4CD-412B-B0A0-A32FC81E2BF2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4ED7EBB-C4BB-43CC-88EF-C3B0018F23A1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6C210590-6A64-4264-B74F-9013D963613A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A7DE6CA6-987C-4F9F-9243-DD054D95D268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CC3EF744-8D42-4C2E-B78E-6DE399DA76B3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4977E445-0CE5-4387-AC9A-7B59B3507F19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91AADE-5AD8-4220-A1AE-9FE034CC66CC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FDD1C04C-33BB-4FC5-9053-E939B781A829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8422633D-FE60-4D76-B50F-36841698B5A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5D37A2B-0C98-4487-93BE-896629D48B45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CAC1D8F9-61D2-4CBE-BBEA-AD5CA7874C2E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72884A1-F731-4FAF-B4E5-9A4831B59553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944A15B-0C63-42BB-B0AE-66412FE8F12D}"/>
              </a:ext>
            </a:extLst>
          </p:cNvPr>
          <p:cNvGrpSpPr/>
          <p:nvPr/>
        </p:nvGrpSpPr>
        <p:grpSpPr>
          <a:xfrm>
            <a:off x="599519" y="4430422"/>
            <a:ext cx="2937088" cy="1690262"/>
            <a:chOff x="8921977" y="1405170"/>
            <a:chExt cx="2937088" cy="169026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F94BB0-1D9E-4AED-8870-636E9782A0F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D5B2A14-C970-4147-8254-34D5ACDDC0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5B40003-376F-4260-90E5-C1B49366FC98}"/>
              </a:ext>
            </a:extLst>
          </p:cNvPr>
          <p:cNvGrpSpPr/>
          <p:nvPr/>
        </p:nvGrpSpPr>
        <p:grpSpPr>
          <a:xfrm>
            <a:off x="4627456" y="4430422"/>
            <a:ext cx="2937088" cy="1690262"/>
            <a:chOff x="8921977" y="1405170"/>
            <a:chExt cx="2937088" cy="169026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6DCCC47-4C17-4AA2-A0DE-30D2FA7E89C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192F43F-A190-4409-A985-7A643DC8B66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D3FE2AB-F807-477A-A0AC-3677BE7505BD}"/>
              </a:ext>
            </a:extLst>
          </p:cNvPr>
          <p:cNvGrpSpPr/>
          <p:nvPr/>
        </p:nvGrpSpPr>
        <p:grpSpPr>
          <a:xfrm>
            <a:off x="8727519" y="4430422"/>
            <a:ext cx="2937088" cy="1690262"/>
            <a:chOff x="8921977" y="1405170"/>
            <a:chExt cx="2937088" cy="169026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055ECD-E230-4849-9266-E3CB5004974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all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3F6C42F-5D77-4AD6-BF2E-A1431670C9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7" name="Graphic 106" descr="Raised Hand">
            <a:extLst>
              <a:ext uri="{FF2B5EF4-FFF2-40B4-BE49-F238E27FC236}">
                <a16:creationId xmlns:a16="http://schemas.microsoft.com/office/drawing/2014/main" id="{A25CD73A-7BDC-44A4-8D07-0F2CADA7E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235" y="4192675"/>
            <a:ext cx="760960" cy="760960"/>
          </a:xfrm>
          <a:prstGeom prst="rect">
            <a:avLst/>
          </a:prstGeom>
        </p:spPr>
      </p:pic>
      <p:pic>
        <p:nvPicPr>
          <p:cNvPr id="108" name="Graphic 107" descr="Warning">
            <a:extLst>
              <a:ext uri="{FF2B5EF4-FFF2-40B4-BE49-F238E27FC236}">
                <a16:creationId xmlns:a16="http://schemas.microsoft.com/office/drawing/2014/main" id="{C64E6BBC-4C24-44D5-86E4-3ED9174D5B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44330" y="4193926"/>
            <a:ext cx="758458" cy="758458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108" descr="Thumbs Up Sign">
            <a:extLst>
              <a:ext uri="{FF2B5EF4-FFF2-40B4-BE49-F238E27FC236}">
                <a16:creationId xmlns:a16="http://schemas.microsoft.com/office/drawing/2014/main" id="{86E99CF7-1EC4-4D74-92AB-9CAAFA77C5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88345" y="4193926"/>
            <a:ext cx="758458" cy="758458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70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280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Lights Comparison for PowerPoint</vt:lpstr>
      <vt:lpstr>Traffic Lights Comparison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Lights Comparison for PowerPoint</dc:title>
  <dc:creator>PresentationGO.com</dc:creator>
  <dc:description>© Copyright PresentationGO.com</dc:description>
  <dcterms:created xsi:type="dcterms:W3CDTF">2014-11-26T05:14:11Z</dcterms:created>
  <dcterms:modified xsi:type="dcterms:W3CDTF">2018-12-30T01:49:40Z</dcterms:modified>
  <cp:category>Graphics &amp; Metaphors</cp:category>
</cp:coreProperties>
</file>