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9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5760C8A-FA38-4236-8B03-82D9775A86DC}"/>
              </a:ext>
            </a:extLst>
          </p:cNvPr>
          <p:cNvSpPr/>
          <p:nvPr/>
        </p:nvSpPr>
        <p:spPr>
          <a:xfrm>
            <a:off x="4438430" y="2018564"/>
            <a:ext cx="3000035" cy="2820872"/>
          </a:xfrm>
          <a:prstGeom prst="parallelogram">
            <a:avLst>
              <a:gd name="adj" fmla="val 391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5932F0C-03C4-45B8-85FE-9B4FF677AC49}"/>
              </a:ext>
            </a:extLst>
          </p:cNvPr>
          <p:cNvSpPr/>
          <p:nvPr/>
        </p:nvSpPr>
        <p:spPr>
          <a:xfrm>
            <a:off x="674037" y="2018564"/>
            <a:ext cx="3000035" cy="2820872"/>
          </a:xfrm>
          <a:prstGeom prst="parallelogram">
            <a:avLst>
              <a:gd name="adj" fmla="val 391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Transversal Text Blocks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D24AE75-E884-4C7E-939B-B778A43ACF2C}"/>
              </a:ext>
            </a:extLst>
          </p:cNvPr>
          <p:cNvSpPr/>
          <p:nvPr/>
        </p:nvSpPr>
        <p:spPr>
          <a:xfrm>
            <a:off x="674037" y="2018564"/>
            <a:ext cx="1117838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1E2415-4A3B-49A0-B922-8F264100D6E9}"/>
              </a:ext>
            </a:extLst>
          </p:cNvPr>
          <p:cNvSpPr/>
          <p:nvPr/>
        </p:nvSpPr>
        <p:spPr>
          <a:xfrm>
            <a:off x="1031633" y="2394267"/>
            <a:ext cx="1776695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E924F9-E87D-4E74-ABC6-91AEA48B906F}"/>
              </a:ext>
            </a:extLst>
          </p:cNvPr>
          <p:cNvSpPr/>
          <p:nvPr/>
        </p:nvSpPr>
        <p:spPr>
          <a:xfrm>
            <a:off x="1022108" y="3278275"/>
            <a:ext cx="276153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584FE17-7613-47F9-8FD2-E5BE835ABC77}"/>
              </a:ext>
            </a:extLst>
          </p:cNvPr>
          <p:cNvSpPr/>
          <p:nvPr/>
        </p:nvSpPr>
        <p:spPr>
          <a:xfrm>
            <a:off x="2556233" y="2018564"/>
            <a:ext cx="1117840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725B69-429A-402F-8A01-DE38334FA978}"/>
              </a:ext>
            </a:extLst>
          </p:cNvPr>
          <p:cNvSpPr/>
          <p:nvPr/>
        </p:nvSpPr>
        <p:spPr>
          <a:xfrm>
            <a:off x="2913830" y="2394267"/>
            <a:ext cx="1776695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FE32E18-96EC-4E8B-B193-D709505DE8CA}"/>
              </a:ext>
            </a:extLst>
          </p:cNvPr>
          <p:cNvSpPr/>
          <p:nvPr/>
        </p:nvSpPr>
        <p:spPr>
          <a:xfrm>
            <a:off x="2904305" y="3278275"/>
            <a:ext cx="276154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DA9DF0-1E41-43C8-8C30-E601CB986277}"/>
              </a:ext>
            </a:extLst>
          </p:cNvPr>
          <p:cNvSpPr/>
          <p:nvPr/>
        </p:nvSpPr>
        <p:spPr>
          <a:xfrm>
            <a:off x="4438431" y="2018564"/>
            <a:ext cx="1117840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A80A513-24B8-42D0-B9DC-507BAEF336CE}"/>
              </a:ext>
            </a:extLst>
          </p:cNvPr>
          <p:cNvSpPr/>
          <p:nvPr/>
        </p:nvSpPr>
        <p:spPr>
          <a:xfrm>
            <a:off x="4796027" y="2394267"/>
            <a:ext cx="1776696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34EE4CD-39C9-4C21-8C3D-7BB789ABEAD7}"/>
              </a:ext>
            </a:extLst>
          </p:cNvPr>
          <p:cNvSpPr/>
          <p:nvPr/>
        </p:nvSpPr>
        <p:spPr>
          <a:xfrm>
            <a:off x="4786503" y="3278275"/>
            <a:ext cx="276154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7891527-AA1B-451F-81E0-AF8287B815D5}"/>
              </a:ext>
            </a:extLst>
          </p:cNvPr>
          <p:cNvSpPr/>
          <p:nvPr/>
        </p:nvSpPr>
        <p:spPr>
          <a:xfrm>
            <a:off x="6320629" y="2018564"/>
            <a:ext cx="1117840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56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F66CA0-3FCC-41ED-84F9-C3EEFFC592F9}"/>
              </a:ext>
            </a:extLst>
          </p:cNvPr>
          <p:cNvSpPr/>
          <p:nvPr/>
        </p:nvSpPr>
        <p:spPr>
          <a:xfrm>
            <a:off x="6678224" y="2394267"/>
            <a:ext cx="1776696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F20E95C-CF6A-463F-8579-39A10F2E4A38}"/>
              </a:ext>
            </a:extLst>
          </p:cNvPr>
          <p:cNvSpPr/>
          <p:nvPr/>
        </p:nvSpPr>
        <p:spPr>
          <a:xfrm>
            <a:off x="6668700" y="3278275"/>
            <a:ext cx="275723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28" h="21600" extrusionOk="0">
                <a:moveTo>
                  <a:pt x="902" y="0"/>
                </a:moveTo>
                <a:lnTo>
                  <a:pt x="902" y="0"/>
                </a:lnTo>
                <a:lnTo>
                  <a:pt x="19528" y="0"/>
                </a:lnTo>
                <a:lnTo>
                  <a:pt x="12719" y="17621"/>
                </a:lnTo>
                <a:lnTo>
                  <a:pt x="11311" y="21600"/>
                </a:lnTo>
                <a:cubicBezTo>
                  <a:pt x="2545" y="21600"/>
                  <a:pt x="-2072" y="8526"/>
                  <a:pt x="90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EA37491-105E-43C7-8FFE-1C11CEED1499}"/>
              </a:ext>
            </a:extLst>
          </p:cNvPr>
          <p:cNvGrpSpPr/>
          <p:nvPr/>
        </p:nvGrpSpPr>
        <p:grpSpPr>
          <a:xfrm>
            <a:off x="1353913" y="3364630"/>
            <a:ext cx="1054595" cy="1106113"/>
            <a:chOff x="8921977" y="1497504"/>
            <a:chExt cx="2926080" cy="147481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6197A5-6D56-4B27-9DFE-241CF5ECBCA5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D9C15A0-580B-4C52-AB26-946B3F827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E7BA6E2-7B88-4211-8CAC-A493B9FFB073}"/>
              </a:ext>
            </a:extLst>
          </p:cNvPr>
          <p:cNvSpPr txBox="1"/>
          <p:nvPr/>
        </p:nvSpPr>
        <p:spPr>
          <a:xfrm>
            <a:off x="1805048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60A208-B8E1-4042-AABE-BBDA877B7297}"/>
              </a:ext>
            </a:extLst>
          </p:cNvPr>
          <p:cNvGrpSpPr/>
          <p:nvPr/>
        </p:nvGrpSpPr>
        <p:grpSpPr>
          <a:xfrm>
            <a:off x="3219289" y="3364630"/>
            <a:ext cx="1054595" cy="1106113"/>
            <a:chOff x="8921977" y="1497504"/>
            <a:chExt cx="2926080" cy="147481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5F06E0-B4EA-44A7-8A74-5E0B21A97409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DBB6D2-0309-4332-AD99-509A32B482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4560E98-0CC8-47C4-98C7-E07ED62DA5AB}"/>
              </a:ext>
            </a:extLst>
          </p:cNvPr>
          <p:cNvSpPr txBox="1"/>
          <p:nvPr/>
        </p:nvSpPr>
        <p:spPr>
          <a:xfrm>
            <a:off x="3670424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BD5202-6B2C-43F3-82A3-23414CE62ED9}"/>
              </a:ext>
            </a:extLst>
          </p:cNvPr>
          <p:cNvGrpSpPr/>
          <p:nvPr/>
        </p:nvGrpSpPr>
        <p:grpSpPr>
          <a:xfrm>
            <a:off x="5125813" y="3364630"/>
            <a:ext cx="1054595" cy="1106113"/>
            <a:chOff x="8921977" y="1497504"/>
            <a:chExt cx="2926080" cy="147481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4736804-FA93-4385-BE6B-92966F9F867E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155C2B-E557-448E-BEDD-3B37EED2D1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3F2504B-B9D0-4D28-BDED-349018700F07}"/>
              </a:ext>
            </a:extLst>
          </p:cNvPr>
          <p:cNvSpPr txBox="1"/>
          <p:nvPr/>
        </p:nvSpPr>
        <p:spPr>
          <a:xfrm>
            <a:off x="5576948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467B0AF-0F57-4786-B9F5-F3771D0B8B6C}"/>
              </a:ext>
            </a:extLst>
          </p:cNvPr>
          <p:cNvGrpSpPr/>
          <p:nvPr/>
        </p:nvGrpSpPr>
        <p:grpSpPr>
          <a:xfrm>
            <a:off x="7032337" y="3364630"/>
            <a:ext cx="1054595" cy="1106113"/>
            <a:chOff x="8921977" y="1497504"/>
            <a:chExt cx="2926080" cy="147481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87AB8C-DC45-465B-BE8C-D317D0589E2F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984151-F38C-4A3D-8427-2421FDD035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B1AACD0-68F9-493D-B176-FE2BA3E9109B}"/>
              </a:ext>
            </a:extLst>
          </p:cNvPr>
          <p:cNvSpPr txBox="1"/>
          <p:nvPr/>
        </p:nvSpPr>
        <p:spPr>
          <a:xfrm>
            <a:off x="7483472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EFA8B67-A535-499B-806B-17487BB0F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5148" y="2628742"/>
            <a:ext cx="465995" cy="465995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87E091AE-3EDC-43BF-8D6F-B81B5CE1ED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5587" y="2628742"/>
            <a:ext cx="465995" cy="465995"/>
          </a:xfrm>
          <a:prstGeom prst="rect">
            <a:avLst/>
          </a:prstGeom>
        </p:spPr>
      </p:pic>
      <p:pic>
        <p:nvPicPr>
          <p:cNvPr id="33" name="Graphic 32" descr="Single gear with solid fill">
            <a:extLst>
              <a:ext uri="{FF2B5EF4-FFF2-40B4-BE49-F238E27FC236}">
                <a16:creationId xmlns:a16="http://schemas.microsoft.com/office/drawing/2014/main" id="{428F3EF0-F061-4DD4-832F-15C678C714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6027" y="2628742"/>
            <a:ext cx="465995" cy="465995"/>
          </a:xfrm>
          <a:prstGeom prst="rect">
            <a:avLst/>
          </a:prstGeom>
        </p:spPr>
      </p:pic>
      <p:pic>
        <p:nvPicPr>
          <p:cNvPr id="34" name="Graphic 33" descr="Stopwatch 75% with solid fill">
            <a:extLst>
              <a:ext uri="{FF2B5EF4-FFF2-40B4-BE49-F238E27FC236}">
                <a16:creationId xmlns:a16="http://schemas.microsoft.com/office/drawing/2014/main" id="{AC268C81-E676-4377-A194-EE1B96E3A4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6467" y="2628742"/>
            <a:ext cx="465995" cy="46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5760C8A-FA38-4236-8B03-82D9775A86DC}"/>
              </a:ext>
            </a:extLst>
          </p:cNvPr>
          <p:cNvSpPr/>
          <p:nvPr/>
        </p:nvSpPr>
        <p:spPr>
          <a:xfrm>
            <a:off x="4438430" y="2018564"/>
            <a:ext cx="3000035" cy="2820872"/>
          </a:xfrm>
          <a:prstGeom prst="parallelogram">
            <a:avLst>
              <a:gd name="adj" fmla="val 39182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5932F0C-03C4-45B8-85FE-9B4FF677AC49}"/>
              </a:ext>
            </a:extLst>
          </p:cNvPr>
          <p:cNvSpPr/>
          <p:nvPr/>
        </p:nvSpPr>
        <p:spPr>
          <a:xfrm>
            <a:off x="674037" y="2018564"/>
            <a:ext cx="3000035" cy="2820872"/>
          </a:xfrm>
          <a:prstGeom prst="parallelogram">
            <a:avLst>
              <a:gd name="adj" fmla="val 39182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Transversal Text Blocks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D24AE75-E884-4C7E-939B-B778A43ACF2C}"/>
              </a:ext>
            </a:extLst>
          </p:cNvPr>
          <p:cNvSpPr/>
          <p:nvPr/>
        </p:nvSpPr>
        <p:spPr>
          <a:xfrm>
            <a:off x="674037" y="2018564"/>
            <a:ext cx="1117838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1E2415-4A3B-49A0-B922-8F264100D6E9}"/>
              </a:ext>
            </a:extLst>
          </p:cNvPr>
          <p:cNvSpPr/>
          <p:nvPr/>
        </p:nvSpPr>
        <p:spPr>
          <a:xfrm>
            <a:off x="1031633" y="2394267"/>
            <a:ext cx="1776695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E924F9-E87D-4E74-ABC6-91AEA48B906F}"/>
              </a:ext>
            </a:extLst>
          </p:cNvPr>
          <p:cNvSpPr/>
          <p:nvPr/>
        </p:nvSpPr>
        <p:spPr>
          <a:xfrm>
            <a:off x="1022108" y="3278275"/>
            <a:ext cx="276153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584FE17-7613-47F9-8FD2-E5BE835ABC77}"/>
              </a:ext>
            </a:extLst>
          </p:cNvPr>
          <p:cNvSpPr/>
          <p:nvPr/>
        </p:nvSpPr>
        <p:spPr>
          <a:xfrm>
            <a:off x="2556233" y="2018564"/>
            <a:ext cx="1117840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725B69-429A-402F-8A01-DE38334FA978}"/>
              </a:ext>
            </a:extLst>
          </p:cNvPr>
          <p:cNvSpPr/>
          <p:nvPr/>
        </p:nvSpPr>
        <p:spPr>
          <a:xfrm>
            <a:off x="2913830" y="2394267"/>
            <a:ext cx="1776695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FE32E18-96EC-4E8B-B193-D709505DE8CA}"/>
              </a:ext>
            </a:extLst>
          </p:cNvPr>
          <p:cNvSpPr/>
          <p:nvPr/>
        </p:nvSpPr>
        <p:spPr>
          <a:xfrm>
            <a:off x="2904305" y="3278275"/>
            <a:ext cx="276154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DA9DF0-1E41-43C8-8C30-E601CB986277}"/>
              </a:ext>
            </a:extLst>
          </p:cNvPr>
          <p:cNvSpPr/>
          <p:nvPr/>
        </p:nvSpPr>
        <p:spPr>
          <a:xfrm>
            <a:off x="4438431" y="2018564"/>
            <a:ext cx="1117840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A80A513-24B8-42D0-B9DC-507BAEF336CE}"/>
              </a:ext>
            </a:extLst>
          </p:cNvPr>
          <p:cNvSpPr/>
          <p:nvPr/>
        </p:nvSpPr>
        <p:spPr>
          <a:xfrm>
            <a:off x="4796027" y="2394267"/>
            <a:ext cx="1776696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34EE4CD-39C9-4C21-8C3D-7BB789ABEAD7}"/>
              </a:ext>
            </a:extLst>
          </p:cNvPr>
          <p:cNvSpPr/>
          <p:nvPr/>
        </p:nvSpPr>
        <p:spPr>
          <a:xfrm>
            <a:off x="4786503" y="3278275"/>
            <a:ext cx="276154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7891527-AA1B-451F-81E0-AF8287B815D5}"/>
              </a:ext>
            </a:extLst>
          </p:cNvPr>
          <p:cNvSpPr/>
          <p:nvPr/>
        </p:nvSpPr>
        <p:spPr>
          <a:xfrm>
            <a:off x="6320629" y="2018564"/>
            <a:ext cx="1117840" cy="2820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56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F66CA0-3FCC-41ED-84F9-C3EEFFC592F9}"/>
              </a:ext>
            </a:extLst>
          </p:cNvPr>
          <p:cNvSpPr/>
          <p:nvPr/>
        </p:nvSpPr>
        <p:spPr>
          <a:xfrm>
            <a:off x="6678224" y="2394267"/>
            <a:ext cx="1776696" cy="887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F20E95C-CF6A-463F-8579-39A10F2E4A38}"/>
              </a:ext>
            </a:extLst>
          </p:cNvPr>
          <p:cNvSpPr/>
          <p:nvPr/>
        </p:nvSpPr>
        <p:spPr>
          <a:xfrm>
            <a:off x="6668700" y="3278275"/>
            <a:ext cx="275723" cy="29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28" h="21600" extrusionOk="0">
                <a:moveTo>
                  <a:pt x="902" y="0"/>
                </a:moveTo>
                <a:lnTo>
                  <a:pt x="902" y="0"/>
                </a:lnTo>
                <a:lnTo>
                  <a:pt x="19528" y="0"/>
                </a:lnTo>
                <a:lnTo>
                  <a:pt x="12719" y="17621"/>
                </a:lnTo>
                <a:lnTo>
                  <a:pt x="11311" y="21600"/>
                </a:lnTo>
                <a:cubicBezTo>
                  <a:pt x="2545" y="21600"/>
                  <a:pt x="-2072" y="8526"/>
                  <a:pt x="90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EA37491-105E-43C7-8FFE-1C11CEED1499}"/>
              </a:ext>
            </a:extLst>
          </p:cNvPr>
          <p:cNvGrpSpPr/>
          <p:nvPr/>
        </p:nvGrpSpPr>
        <p:grpSpPr>
          <a:xfrm>
            <a:off x="1353913" y="3364630"/>
            <a:ext cx="1054595" cy="1106113"/>
            <a:chOff x="8921977" y="1497504"/>
            <a:chExt cx="2926080" cy="147481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6197A5-6D56-4B27-9DFE-241CF5ECBCA5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D9C15A0-580B-4C52-AB26-946B3F827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E7BA6E2-7B88-4211-8CAC-A493B9FFB073}"/>
              </a:ext>
            </a:extLst>
          </p:cNvPr>
          <p:cNvSpPr txBox="1"/>
          <p:nvPr/>
        </p:nvSpPr>
        <p:spPr>
          <a:xfrm>
            <a:off x="1805048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60A208-B8E1-4042-AABE-BBDA877B7297}"/>
              </a:ext>
            </a:extLst>
          </p:cNvPr>
          <p:cNvGrpSpPr/>
          <p:nvPr/>
        </p:nvGrpSpPr>
        <p:grpSpPr>
          <a:xfrm>
            <a:off x="3219289" y="3364630"/>
            <a:ext cx="1054595" cy="1106113"/>
            <a:chOff x="8921977" y="1497504"/>
            <a:chExt cx="2926080" cy="147481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5F06E0-B4EA-44A7-8A74-5E0B21A97409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DBB6D2-0309-4332-AD99-509A32B482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4560E98-0CC8-47C4-98C7-E07ED62DA5AB}"/>
              </a:ext>
            </a:extLst>
          </p:cNvPr>
          <p:cNvSpPr txBox="1"/>
          <p:nvPr/>
        </p:nvSpPr>
        <p:spPr>
          <a:xfrm>
            <a:off x="3670424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BD5202-6B2C-43F3-82A3-23414CE62ED9}"/>
              </a:ext>
            </a:extLst>
          </p:cNvPr>
          <p:cNvGrpSpPr/>
          <p:nvPr/>
        </p:nvGrpSpPr>
        <p:grpSpPr>
          <a:xfrm>
            <a:off x="5125813" y="3364630"/>
            <a:ext cx="1054595" cy="1106113"/>
            <a:chOff x="8921977" y="1497504"/>
            <a:chExt cx="2926080" cy="147481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4736804-FA93-4385-BE6B-92966F9F867E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155C2B-E557-448E-BEDD-3B37EED2D1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3F2504B-B9D0-4D28-BDED-349018700F07}"/>
              </a:ext>
            </a:extLst>
          </p:cNvPr>
          <p:cNvSpPr txBox="1"/>
          <p:nvPr/>
        </p:nvSpPr>
        <p:spPr>
          <a:xfrm>
            <a:off x="5576948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467B0AF-0F57-4786-B9F5-F3771D0B8B6C}"/>
              </a:ext>
            </a:extLst>
          </p:cNvPr>
          <p:cNvGrpSpPr/>
          <p:nvPr/>
        </p:nvGrpSpPr>
        <p:grpSpPr>
          <a:xfrm>
            <a:off x="7032337" y="3364630"/>
            <a:ext cx="1054595" cy="1106113"/>
            <a:chOff x="8921977" y="1497504"/>
            <a:chExt cx="2926080" cy="147481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87AB8C-DC45-465B-BE8C-D317D0589E2F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984151-F38C-4A3D-8427-2421FDD035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B1AACD0-68F9-493D-B176-FE2BA3E9109B}"/>
              </a:ext>
            </a:extLst>
          </p:cNvPr>
          <p:cNvSpPr txBox="1"/>
          <p:nvPr/>
        </p:nvSpPr>
        <p:spPr>
          <a:xfrm>
            <a:off x="7483472" y="2480866"/>
            <a:ext cx="811216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EFA8B67-A535-499B-806B-17487BB0F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5148" y="2628742"/>
            <a:ext cx="465995" cy="465995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87E091AE-3EDC-43BF-8D6F-B81B5CE1ED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5587" y="2628742"/>
            <a:ext cx="465995" cy="465995"/>
          </a:xfrm>
          <a:prstGeom prst="rect">
            <a:avLst/>
          </a:prstGeom>
        </p:spPr>
      </p:pic>
      <p:pic>
        <p:nvPicPr>
          <p:cNvPr id="33" name="Graphic 32" descr="Single gear with solid fill">
            <a:extLst>
              <a:ext uri="{FF2B5EF4-FFF2-40B4-BE49-F238E27FC236}">
                <a16:creationId xmlns:a16="http://schemas.microsoft.com/office/drawing/2014/main" id="{428F3EF0-F061-4DD4-832F-15C678C714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6027" y="2628742"/>
            <a:ext cx="465995" cy="465995"/>
          </a:xfrm>
          <a:prstGeom prst="rect">
            <a:avLst/>
          </a:prstGeom>
        </p:spPr>
      </p:pic>
      <p:pic>
        <p:nvPicPr>
          <p:cNvPr id="34" name="Graphic 33" descr="Stopwatch 75% with solid fill">
            <a:extLst>
              <a:ext uri="{FF2B5EF4-FFF2-40B4-BE49-F238E27FC236}">
                <a16:creationId xmlns:a16="http://schemas.microsoft.com/office/drawing/2014/main" id="{AC268C81-E676-4377-A194-EE1B96E3A4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6467" y="2628742"/>
            <a:ext cx="465995" cy="46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1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257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Transversal Text Blocks – Slide Template</vt:lpstr>
      <vt:lpstr>Transversal Text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Transversal Text Blocks</dc:title>
  <dc:creator>PresentationGO.com</dc:creator>
  <dc:description>© Copyright PresentationGO.com</dc:description>
  <dcterms:created xsi:type="dcterms:W3CDTF">2014-11-26T05:14:11Z</dcterms:created>
  <dcterms:modified xsi:type="dcterms:W3CDTF">2021-05-19T17:58:13Z</dcterms:modified>
  <cp:category>Text &amp; Tables</cp:category>
</cp:coreProperties>
</file>