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299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5760C8A-FA38-4236-8B03-82D9775A86DC}"/>
              </a:ext>
            </a:extLst>
          </p:cNvPr>
          <p:cNvSpPr/>
          <p:nvPr/>
        </p:nvSpPr>
        <p:spPr>
          <a:xfrm>
            <a:off x="5917907" y="1548419"/>
            <a:ext cx="4000046" cy="3761162"/>
          </a:xfrm>
          <a:prstGeom prst="parallelogram">
            <a:avLst>
              <a:gd name="adj" fmla="val 391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5932F0C-03C4-45B8-85FE-9B4FF677AC49}"/>
              </a:ext>
            </a:extLst>
          </p:cNvPr>
          <p:cNvSpPr/>
          <p:nvPr/>
        </p:nvSpPr>
        <p:spPr>
          <a:xfrm>
            <a:off x="898716" y="1548419"/>
            <a:ext cx="4000046" cy="3761162"/>
          </a:xfrm>
          <a:prstGeom prst="parallelogram">
            <a:avLst>
              <a:gd name="adj" fmla="val 3918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Transversal Text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D24AE75-E884-4C7E-939B-B778A43ACF2C}"/>
              </a:ext>
            </a:extLst>
          </p:cNvPr>
          <p:cNvSpPr/>
          <p:nvPr/>
        </p:nvSpPr>
        <p:spPr>
          <a:xfrm>
            <a:off x="898716" y="1548419"/>
            <a:ext cx="1490450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1E2415-4A3B-49A0-B922-8F264100D6E9}"/>
              </a:ext>
            </a:extLst>
          </p:cNvPr>
          <p:cNvSpPr/>
          <p:nvPr/>
        </p:nvSpPr>
        <p:spPr>
          <a:xfrm>
            <a:off x="1375510" y="2049355"/>
            <a:ext cx="2368927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E924F9-E87D-4E74-ABC6-91AEA48B906F}"/>
              </a:ext>
            </a:extLst>
          </p:cNvPr>
          <p:cNvSpPr/>
          <p:nvPr/>
        </p:nvSpPr>
        <p:spPr>
          <a:xfrm>
            <a:off x="1362810" y="3228032"/>
            <a:ext cx="368204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584FE17-7613-47F9-8FD2-E5BE835ABC77}"/>
              </a:ext>
            </a:extLst>
          </p:cNvPr>
          <p:cNvSpPr/>
          <p:nvPr/>
        </p:nvSpPr>
        <p:spPr>
          <a:xfrm>
            <a:off x="3408310" y="1548419"/>
            <a:ext cx="1490453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725B69-429A-402F-8A01-DE38334FA978}"/>
              </a:ext>
            </a:extLst>
          </p:cNvPr>
          <p:cNvSpPr/>
          <p:nvPr/>
        </p:nvSpPr>
        <p:spPr>
          <a:xfrm>
            <a:off x="3885106" y="2049355"/>
            <a:ext cx="2368927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E32E18-96EC-4E8B-B193-D709505DE8CA}"/>
              </a:ext>
            </a:extLst>
          </p:cNvPr>
          <p:cNvSpPr/>
          <p:nvPr/>
        </p:nvSpPr>
        <p:spPr>
          <a:xfrm>
            <a:off x="3872406" y="3228032"/>
            <a:ext cx="368205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DA9DF0-1E41-43C8-8C30-E601CB986277}"/>
              </a:ext>
            </a:extLst>
          </p:cNvPr>
          <p:cNvSpPr/>
          <p:nvPr/>
        </p:nvSpPr>
        <p:spPr>
          <a:xfrm>
            <a:off x="5917907" y="1548419"/>
            <a:ext cx="1490453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A80A513-24B8-42D0-B9DC-507BAEF336CE}"/>
              </a:ext>
            </a:extLst>
          </p:cNvPr>
          <p:cNvSpPr/>
          <p:nvPr/>
        </p:nvSpPr>
        <p:spPr>
          <a:xfrm>
            <a:off x="6394702" y="2049355"/>
            <a:ext cx="2368928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34EE4CD-39C9-4C21-8C3D-7BB789ABEAD7}"/>
              </a:ext>
            </a:extLst>
          </p:cNvPr>
          <p:cNvSpPr/>
          <p:nvPr/>
        </p:nvSpPr>
        <p:spPr>
          <a:xfrm>
            <a:off x="6382003" y="3228032"/>
            <a:ext cx="368205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7891527-AA1B-451F-81E0-AF8287B815D5}"/>
              </a:ext>
            </a:extLst>
          </p:cNvPr>
          <p:cNvSpPr/>
          <p:nvPr/>
        </p:nvSpPr>
        <p:spPr>
          <a:xfrm>
            <a:off x="8427505" y="1548419"/>
            <a:ext cx="1490453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56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F66CA0-3FCC-41ED-84F9-C3EEFFC592F9}"/>
              </a:ext>
            </a:extLst>
          </p:cNvPr>
          <p:cNvSpPr/>
          <p:nvPr/>
        </p:nvSpPr>
        <p:spPr>
          <a:xfrm>
            <a:off x="8904299" y="2049355"/>
            <a:ext cx="2368928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F20E95C-CF6A-463F-8579-39A10F2E4A38}"/>
              </a:ext>
            </a:extLst>
          </p:cNvPr>
          <p:cNvSpPr/>
          <p:nvPr/>
        </p:nvSpPr>
        <p:spPr>
          <a:xfrm>
            <a:off x="8891599" y="3228032"/>
            <a:ext cx="367631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28" h="21600" extrusionOk="0">
                <a:moveTo>
                  <a:pt x="902" y="0"/>
                </a:moveTo>
                <a:lnTo>
                  <a:pt x="902" y="0"/>
                </a:lnTo>
                <a:lnTo>
                  <a:pt x="19528" y="0"/>
                </a:lnTo>
                <a:lnTo>
                  <a:pt x="12719" y="17621"/>
                </a:lnTo>
                <a:lnTo>
                  <a:pt x="11311" y="21600"/>
                </a:lnTo>
                <a:cubicBezTo>
                  <a:pt x="2545" y="21600"/>
                  <a:pt x="-2072" y="8526"/>
                  <a:pt x="90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A37491-105E-43C7-8FFE-1C11CEED1499}"/>
              </a:ext>
            </a:extLst>
          </p:cNvPr>
          <p:cNvGrpSpPr/>
          <p:nvPr/>
        </p:nvGrpSpPr>
        <p:grpSpPr>
          <a:xfrm>
            <a:off x="1805217" y="3373947"/>
            <a:ext cx="1406126" cy="1413264"/>
            <a:chOff x="8921977" y="1528280"/>
            <a:chExt cx="2926080" cy="14132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6197A5-6D56-4B27-9DFE-241CF5ECBCA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D9C15A0-580B-4C52-AB26-946B3F827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7BA6E2-7B88-4211-8CAC-A493B9FFB073}"/>
              </a:ext>
            </a:extLst>
          </p:cNvPr>
          <p:cNvSpPr txBox="1"/>
          <p:nvPr/>
        </p:nvSpPr>
        <p:spPr>
          <a:xfrm>
            <a:off x="2406730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0A208-B8E1-4042-AABE-BBDA877B7297}"/>
              </a:ext>
            </a:extLst>
          </p:cNvPr>
          <p:cNvGrpSpPr/>
          <p:nvPr/>
        </p:nvGrpSpPr>
        <p:grpSpPr>
          <a:xfrm>
            <a:off x="4292385" y="3373947"/>
            <a:ext cx="1406126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5F06E0-B4EA-44A7-8A74-5E0B21A9740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DBB6D2-0309-4332-AD99-509A32B482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4560E98-0CC8-47C4-98C7-E07ED62DA5AB}"/>
              </a:ext>
            </a:extLst>
          </p:cNvPr>
          <p:cNvSpPr txBox="1"/>
          <p:nvPr/>
        </p:nvSpPr>
        <p:spPr>
          <a:xfrm>
            <a:off x="4893898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BD5202-6B2C-43F3-82A3-23414CE62ED9}"/>
              </a:ext>
            </a:extLst>
          </p:cNvPr>
          <p:cNvGrpSpPr/>
          <p:nvPr/>
        </p:nvGrpSpPr>
        <p:grpSpPr>
          <a:xfrm>
            <a:off x="6834417" y="3373947"/>
            <a:ext cx="1406126" cy="1413264"/>
            <a:chOff x="8921977" y="1528280"/>
            <a:chExt cx="2926080" cy="141326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736804-FA93-4385-BE6B-92966F9F867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155C2B-E557-448E-BEDD-3B37EED2D1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3F2504B-B9D0-4D28-BDED-349018700F07}"/>
              </a:ext>
            </a:extLst>
          </p:cNvPr>
          <p:cNvSpPr txBox="1"/>
          <p:nvPr/>
        </p:nvSpPr>
        <p:spPr>
          <a:xfrm>
            <a:off x="7435930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467B0AF-0F57-4786-B9F5-F3771D0B8B6C}"/>
              </a:ext>
            </a:extLst>
          </p:cNvPr>
          <p:cNvGrpSpPr/>
          <p:nvPr/>
        </p:nvGrpSpPr>
        <p:grpSpPr>
          <a:xfrm>
            <a:off x="9376449" y="3373947"/>
            <a:ext cx="1406126" cy="1413264"/>
            <a:chOff x="8921977" y="1528280"/>
            <a:chExt cx="2926080" cy="141326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87AB8C-DC45-465B-BE8C-D317D0589E2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984151-F38C-4A3D-8427-2421FDD035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B1AACD0-68F9-493D-B176-FE2BA3E9109B}"/>
              </a:ext>
            </a:extLst>
          </p:cNvPr>
          <p:cNvSpPr txBox="1"/>
          <p:nvPr/>
        </p:nvSpPr>
        <p:spPr>
          <a:xfrm>
            <a:off x="9977962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EFA8B67-A535-499B-806B-17487BB0F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0197" y="2361989"/>
            <a:ext cx="621326" cy="621326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87E091AE-3EDC-43BF-8D6F-B81B5CE1E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0783" y="2361989"/>
            <a:ext cx="621326" cy="621326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428F3EF0-F061-4DD4-832F-15C678C714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1369" y="2361989"/>
            <a:ext cx="621326" cy="621326"/>
          </a:xfrm>
          <a:prstGeom prst="rect">
            <a:avLst/>
          </a:prstGeom>
        </p:spPr>
      </p:pic>
      <p:pic>
        <p:nvPicPr>
          <p:cNvPr id="34" name="Graphic 33" descr="Stopwatch 75% with solid fill">
            <a:extLst>
              <a:ext uri="{FF2B5EF4-FFF2-40B4-BE49-F238E27FC236}">
                <a16:creationId xmlns:a16="http://schemas.microsoft.com/office/drawing/2014/main" id="{AC268C81-E676-4377-A194-EE1B96E3A4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01956" y="2361989"/>
            <a:ext cx="621326" cy="6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arallelogram 35">
            <a:extLst>
              <a:ext uri="{FF2B5EF4-FFF2-40B4-BE49-F238E27FC236}">
                <a16:creationId xmlns:a16="http://schemas.microsoft.com/office/drawing/2014/main" id="{55760C8A-FA38-4236-8B03-82D9775A86DC}"/>
              </a:ext>
            </a:extLst>
          </p:cNvPr>
          <p:cNvSpPr/>
          <p:nvPr/>
        </p:nvSpPr>
        <p:spPr>
          <a:xfrm>
            <a:off x="5917907" y="1548419"/>
            <a:ext cx="4000046" cy="3761162"/>
          </a:xfrm>
          <a:prstGeom prst="parallelogram">
            <a:avLst>
              <a:gd name="adj" fmla="val 39182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75932F0C-03C4-45B8-85FE-9B4FF677AC49}"/>
              </a:ext>
            </a:extLst>
          </p:cNvPr>
          <p:cNvSpPr/>
          <p:nvPr/>
        </p:nvSpPr>
        <p:spPr>
          <a:xfrm>
            <a:off x="898716" y="1548419"/>
            <a:ext cx="4000046" cy="3761162"/>
          </a:xfrm>
          <a:prstGeom prst="parallelogram">
            <a:avLst>
              <a:gd name="adj" fmla="val 39182"/>
            </a:avLst>
          </a:prstGeom>
          <a:solidFill>
            <a:srgbClr val="FFFFFF">
              <a:alpha val="1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Transversal Text Blocks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8D24AE75-E884-4C7E-939B-B778A43ACF2C}"/>
              </a:ext>
            </a:extLst>
          </p:cNvPr>
          <p:cNvSpPr/>
          <p:nvPr/>
        </p:nvSpPr>
        <p:spPr>
          <a:xfrm>
            <a:off x="898716" y="1548419"/>
            <a:ext cx="1490450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31E2415-4A3B-49A0-B922-8F264100D6E9}"/>
              </a:ext>
            </a:extLst>
          </p:cNvPr>
          <p:cNvSpPr/>
          <p:nvPr/>
        </p:nvSpPr>
        <p:spPr>
          <a:xfrm>
            <a:off x="1375510" y="2049355"/>
            <a:ext cx="2368927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B5E924F9-E87D-4E74-ABC6-91AEA48B906F}"/>
              </a:ext>
            </a:extLst>
          </p:cNvPr>
          <p:cNvSpPr/>
          <p:nvPr/>
        </p:nvSpPr>
        <p:spPr>
          <a:xfrm>
            <a:off x="1362810" y="3228032"/>
            <a:ext cx="368204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584FE17-7613-47F9-8FD2-E5BE835ABC77}"/>
              </a:ext>
            </a:extLst>
          </p:cNvPr>
          <p:cNvSpPr/>
          <p:nvPr/>
        </p:nvSpPr>
        <p:spPr>
          <a:xfrm>
            <a:off x="3408310" y="1548419"/>
            <a:ext cx="1490453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09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AE725B69-429A-402F-8A01-DE38334FA978}"/>
              </a:ext>
            </a:extLst>
          </p:cNvPr>
          <p:cNvSpPr/>
          <p:nvPr/>
        </p:nvSpPr>
        <p:spPr>
          <a:xfrm>
            <a:off x="3885106" y="2049355"/>
            <a:ext cx="2368927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06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9FE32E18-96EC-4E8B-B193-D709505DE8CA}"/>
              </a:ext>
            </a:extLst>
          </p:cNvPr>
          <p:cNvSpPr/>
          <p:nvPr/>
        </p:nvSpPr>
        <p:spPr>
          <a:xfrm>
            <a:off x="3872406" y="3228032"/>
            <a:ext cx="368205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5DA9DF0-1E41-43C8-8C30-E601CB986277}"/>
              </a:ext>
            </a:extLst>
          </p:cNvPr>
          <p:cNvSpPr/>
          <p:nvPr/>
        </p:nvSpPr>
        <p:spPr>
          <a:xfrm>
            <a:off x="5917907" y="1548419"/>
            <a:ext cx="1490453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65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A80A513-24B8-42D0-B9DC-507BAEF336CE}"/>
              </a:ext>
            </a:extLst>
          </p:cNvPr>
          <p:cNvSpPr/>
          <p:nvPr/>
        </p:nvSpPr>
        <p:spPr>
          <a:xfrm>
            <a:off x="6394702" y="2049355"/>
            <a:ext cx="2368928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634EE4CD-39C9-4C21-8C3D-7BB789ABEAD7}"/>
              </a:ext>
            </a:extLst>
          </p:cNvPr>
          <p:cNvSpPr/>
          <p:nvPr/>
        </p:nvSpPr>
        <p:spPr>
          <a:xfrm>
            <a:off x="6382003" y="3228032"/>
            <a:ext cx="368205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488" h="21600" extrusionOk="0">
                <a:moveTo>
                  <a:pt x="929" y="0"/>
                </a:moveTo>
                <a:lnTo>
                  <a:pt x="929" y="0"/>
                </a:lnTo>
                <a:lnTo>
                  <a:pt x="19488" y="0"/>
                </a:lnTo>
                <a:lnTo>
                  <a:pt x="12704" y="17621"/>
                </a:lnTo>
                <a:lnTo>
                  <a:pt x="11300" y="21600"/>
                </a:lnTo>
                <a:cubicBezTo>
                  <a:pt x="2567" y="21600"/>
                  <a:pt x="-2112" y="8526"/>
                  <a:pt x="929" y="0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7891527-AA1B-451F-81E0-AF8287B815D5}"/>
              </a:ext>
            </a:extLst>
          </p:cNvPr>
          <p:cNvSpPr/>
          <p:nvPr/>
        </p:nvSpPr>
        <p:spPr>
          <a:xfrm>
            <a:off x="8427505" y="1548419"/>
            <a:ext cx="1490453" cy="37611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9" h="21590" extrusionOk="0">
                <a:moveTo>
                  <a:pt x="124" y="21590"/>
                </a:moveTo>
                <a:cubicBezTo>
                  <a:pt x="103" y="21590"/>
                  <a:pt x="82" y="21590"/>
                  <a:pt x="82" y="21590"/>
                </a:cubicBezTo>
                <a:cubicBezTo>
                  <a:pt x="18" y="21582"/>
                  <a:pt x="-25" y="21548"/>
                  <a:pt x="18" y="21522"/>
                </a:cubicBezTo>
                <a:lnTo>
                  <a:pt x="21298" y="32"/>
                </a:lnTo>
                <a:cubicBezTo>
                  <a:pt x="21319" y="7"/>
                  <a:pt x="21405" y="-10"/>
                  <a:pt x="21468" y="7"/>
                </a:cubicBezTo>
                <a:cubicBezTo>
                  <a:pt x="21532" y="15"/>
                  <a:pt x="21575" y="49"/>
                  <a:pt x="21532" y="75"/>
                </a:cubicBezTo>
                <a:lnTo>
                  <a:pt x="252" y="21556"/>
                </a:lnTo>
                <a:cubicBezTo>
                  <a:pt x="231" y="21573"/>
                  <a:pt x="167" y="21590"/>
                  <a:pt x="124" y="2159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DDF66CA0-3FCC-41ED-84F9-C3EEFFC592F9}"/>
              </a:ext>
            </a:extLst>
          </p:cNvPr>
          <p:cNvSpPr/>
          <p:nvPr/>
        </p:nvSpPr>
        <p:spPr>
          <a:xfrm>
            <a:off x="8904299" y="2049355"/>
            <a:ext cx="2368928" cy="11830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5" h="21600" extrusionOk="0">
                <a:moveTo>
                  <a:pt x="15502" y="21600"/>
                </a:moveTo>
                <a:lnTo>
                  <a:pt x="0" y="21600"/>
                </a:lnTo>
                <a:lnTo>
                  <a:pt x="2084" y="9711"/>
                </a:lnTo>
                <a:cubicBezTo>
                  <a:pt x="3100" y="3873"/>
                  <a:pt x="5751" y="0"/>
                  <a:pt x="8722" y="0"/>
                </a:cubicBezTo>
                <a:lnTo>
                  <a:pt x="15515" y="0"/>
                </a:lnTo>
                <a:cubicBezTo>
                  <a:pt x="19104" y="0"/>
                  <a:pt x="21600" y="7451"/>
                  <a:pt x="20365" y="14499"/>
                </a:cubicBezTo>
                <a:lnTo>
                  <a:pt x="20365" y="14499"/>
                </a:lnTo>
                <a:cubicBezTo>
                  <a:pt x="19619" y="18749"/>
                  <a:pt x="17676" y="21600"/>
                  <a:pt x="15502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3F20E95C-CF6A-463F-8579-39A10F2E4A38}"/>
              </a:ext>
            </a:extLst>
          </p:cNvPr>
          <p:cNvSpPr/>
          <p:nvPr/>
        </p:nvSpPr>
        <p:spPr>
          <a:xfrm>
            <a:off x="8891599" y="3228032"/>
            <a:ext cx="367631" cy="3919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28" h="21600" extrusionOk="0">
                <a:moveTo>
                  <a:pt x="902" y="0"/>
                </a:moveTo>
                <a:lnTo>
                  <a:pt x="902" y="0"/>
                </a:lnTo>
                <a:lnTo>
                  <a:pt x="19528" y="0"/>
                </a:lnTo>
                <a:lnTo>
                  <a:pt x="12719" y="17621"/>
                </a:lnTo>
                <a:lnTo>
                  <a:pt x="11311" y="21600"/>
                </a:lnTo>
                <a:cubicBezTo>
                  <a:pt x="2545" y="21600"/>
                  <a:pt x="-2072" y="8526"/>
                  <a:pt x="902" y="0"/>
                </a:cubicBezTo>
                <a:close/>
              </a:path>
            </a:pathLst>
          </a:cu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EA37491-105E-43C7-8FFE-1C11CEED1499}"/>
              </a:ext>
            </a:extLst>
          </p:cNvPr>
          <p:cNvGrpSpPr/>
          <p:nvPr/>
        </p:nvGrpSpPr>
        <p:grpSpPr>
          <a:xfrm>
            <a:off x="1805217" y="3373947"/>
            <a:ext cx="1406126" cy="1413264"/>
            <a:chOff x="8921977" y="1528280"/>
            <a:chExt cx="2926080" cy="141326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56197A5-6D56-4B27-9DFE-241CF5ECBCA5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D9C15A0-580B-4C52-AB26-946B3F8277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EE7BA6E2-7B88-4211-8CAC-A493B9FFB073}"/>
              </a:ext>
            </a:extLst>
          </p:cNvPr>
          <p:cNvSpPr txBox="1"/>
          <p:nvPr/>
        </p:nvSpPr>
        <p:spPr>
          <a:xfrm>
            <a:off x="2406730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260A208-B8E1-4042-AABE-BBDA877B7297}"/>
              </a:ext>
            </a:extLst>
          </p:cNvPr>
          <p:cNvGrpSpPr/>
          <p:nvPr/>
        </p:nvGrpSpPr>
        <p:grpSpPr>
          <a:xfrm>
            <a:off x="4292385" y="3373947"/>
            <a:ext cx="1406126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4A5F06E0-B4EA-44A7-8A74-5E0B21A9740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0DBB6D2-0309-4332-AD99-509A32B48245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04560E98-0CC8-47C4-98C7-E07ED62DA5AB}"/>
              </a:ext>
            </a:extLst>
          </p:cNvPr>
          <p:cNvSpPr txBox="1"/>
          <p:nvPr/>
        </p:nvSpPr>
        <p:spPr>
          <a:xfrm>
            <a:off x="4893898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BBD5202-6B2C-43F3-82A3-23414CE62ED9}"/>
              </a:ext>
            </a:extLst>
          </p:cNvPr>
          <p:cNvGrpSpPr/>
          <p:nvPr/>
        </p:nvGrpSpPr>
        <p:grpSpPr>
          <a:xfrm>
            <a:off x="6834417" y="3373947"/>
            <a:ext cx="1406126" cy="1413264"/>
            <a:chOff x="8921977" y="1528280"/>
            <a:chExt cx="2926080" cy="141326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4736804-FA93-4385-BE6B-92966F9F867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E155C2B-E557-448E-BEDD-3B37EED2D10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23F2504B-B9D0-4D28-BDED-349018700F07}"/>
              </a:ext>
            </a:extLst>
          </p:cNvPr>
          <p:cNvSpPr txBox="1"/>
          <p:nvPr/>
        </p:nvSpPr>
        <p:spPr>
          <a:xfrm>
            <a:off x="7435930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467B0AF-0F57-4786-B9F5-F3771D0B8B6C}"/>
              </a:ext>
            </a:extLst>
          </p:cNvPr>
          <p:cNvGrpSpPr/>
          <p:nvPr/>
        </p:nvGrpSpPr>
        <p:grpSpPr>
          <a:xfrm>
            <a:off x="9376449" y="3373947"/>
            <a:ext cx="1406126" cy="1413264"/>
            <a:chOff x="8921977" y="1528280"/>
            <a:chExt cx="2926080" cy="141326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087AB8C-DC45-465B-BE8C-D317D0589E2F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0984151-F38C-4A3D-8427-2421FDD0350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CB1AACD0-68F9-493D-B176-FE2BA3E9109B}"/>
              </a:ext>
            </a:extLst>
          </p:cNvPr>
          <p:cNvSpPr txBox="1"/>
          <p:nvPr/>
        </p:nvSpPr>
        <p:spPr>
          <a:xfrm>
            <a:off x="9977962" y="2195599"/>
            <a:ext cx="1081621" cy="95410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1" name="Graphic 30" descr="Bullseye with solid fill">
            <a:extLst>
              <a:ext uri="{FF2B5EF4-FFF2-40B4-BE49-F238E27FC236}">
                <a16:creationId xmlns:a16="http://schemas.microsoft.com/office/drawing/2014/main" id="{4EFA8B67-A535-499B-806B-17487BB0F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0197" y="2361989"/>
            <a:ext cx="621326" cy="621326"/>
          </a:xfrm>
          <a:prstGeom prst="rect">
            <a:avLst/>
          </a:prstGeom>
        </p:spPr>
      </p:pic>
      <p:pic>
        <p:nvPicPr>
          <p:cNvPr id="32" name="Graphic 31" descr="Database with solid fill">
            <a:extLst>
              <a:ext uri="{FF2B5EF4-FFF2-40B4-BE49-F238E27FC236}">
                <a16:creationId xmlns:a16="http://schemas.microsoft.com/office/drawing/2014/main" id="{87E091AE-3EDC-43BF-8D6F-B81B5CE1ED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60783" y="2361989"/>
            <a:ext cx="621326" cy="621326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428F3EF0-F061-4DD4-832F-15C678C714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81369" y="2361989"/>
            <a:ext cx="621326" cy="621326"/>
          </a:xfrm>
          <a:prstGeom prst="rect">
            <a:avLst/>
          </a:prstGeom>
        </p:spPr>
      </p:pic>
      <p:pic>
        <p:nvPicPr>
          <p:cNvPr id="34" name="Graphic 33" descr="Stopwatch 75% with solid fill">
            <a:extLst>
              <a:ext uri="{FF2B5EF4-FFF2-40B4-BE49-F238E27FC236}">
                <a16:creationId xmlns:a16="http://schemas.microsoft.com/office/drawing/2014/main" id="{AC268C81-E676-4377-A194-EE1B96E3A4D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301956" y="2361989"/>
            <a:ext cx="621326" cy="6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211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8562</TotalTime>
  <Words>257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Transversal Text Blocks – Slide Template</vt:lpstr>
      <vt:lpstr>Transversal Text Blocks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Transversal Text Blocks</dc:title>
  <dc:creator>PresentationGO.com</dc:creator>
  <dc:description>© Copyright PresentationGO.com</dc:description>
  <dcterms:created xsi:type="dcterms:W3CDTF">2014-11-26T05:14:11Z</dcterms:created>
  <dcterms:modified xsi:type="dcterms:W3CDTF">2021-05-19T17:46:08Z</dcterms:modified>
  <cp:category>Text &amp; Tables</cp:category>
</cp:coreProperties>
</file>