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8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1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Trapezoid List with 4 Blocks – Slide Template</a:t>
            </a: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CDB19437-0D1F-485E-95D7-BA0AB6E0359A}"/>
              </a:ext>
            </a:extLst>
          </p:cNvPr>
          <p:cNvSpPr/>
          <p:nvPr/>
        </p:nvSpPr>
        <p:spPr>
          <a:xfrm rot="5400000">
            <a:off x="-680407" y="2521872"/>
            <a:ext cx="3517973" cy="2157160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6BA43627-77F6-4EE5-89F4-B5C2174B64E9}"/>
              </a:ext>
            </a:extLst>
          </p:cNvPr>
          <p:cNvSpPr/>
          <p:nvPr/>
        </p:nvSpPr>
        <p:spPr>
          <a:xfrm rot="16200000">
            <a:off x="1648540" y="2521872"/>
            <a:ext cx="3517973" cy="2157160"/>
          </a:xfrm>
          <a:prstGeom prst="trapezoid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BECB2506-582C-457E-ADD8-BFB7FC78493D}"/>
              </a:ext>
            </a:extLst>
          </p:cNvPr>
          <p:cNvSpPr/>
          <p:nvPr/>
        </p:nvSpPr>
        <p:spPr>
          <a:xfrm rot="5400000">
            <a:off x="3977489" y="2521872"/>
            <a:ext cx="3517973" cy="2157160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2D326986-F390-454C-AFE5-45BA2CC34EA9}"/>
              </a:ext>
            </a:extLst>
          </p:cNvPr>
          <p:cNvSpPr/>
          <p:nvPr/>
        </p:nvSpPr>
        <p:spPr>
          <a:xfrm rot="16200000">
            <a:off x="6306434" y="2521872"/>
            <a:ext cx="3517973" cy="2157160"/>
          </a:xfrm>
          <a:prstGeom prst="trapezoid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726B870-C300-4C19-B63C-FBA86FE99F3A}"/>
              </a:ext>
            </a:extLst>
          </p:cNvPr>
          <p:cNvSpPr/>
          <p:nvPr/>
        </p:nvSpPr>
        <p:spPr>
          <a:xfrm rot="5400000">
            <a:off x="751784" y="3954063"/>
            <a:ext cx="653591" cy="2157160"/>
          </a:xfrm>
          <a:custGeom>
            <a:avLst/>
            <a:gdLst>
              <a:gd name="connsiteX0" fmla="*/ 0 w 4690631"/>
              <a:gd name="connsiteY0" fmla="*/ 2876213 h 2876213"/>
              <a:gd name="connsiteX1" fmla="*/ 0 w 4690631"/>
              <a:gd name="connsiteY1" fmla="*/ 2876212 h 2876213"/>
              <a:gd name="connsiteX2" fmla="*/ 4538228 w 4690631"/>
              <a:gd name="connsiteY2" fmla="*/ 2876212 h 2876213"/>
              <a:gd name="connsiteX3" fmla="*/ 3819176 w 4690631"/>
              <a:gd name="connsiteY3" fmla="*/ 0 h 2876213"/>
              <a:gd name="connsiteX4" fmla="*/ 3971578 w 4690631"/>
              <a:gd name="connsiteY4" fmla="*/ 0 h 2876213"/>
              <a:gd name="connsiteX5" fmla="*/ 4690631 w 4690631"/>
              <a:gd name="connsiteY5" fmla="*/ 2876213 h 2876213"/>
              <a:gd name="connsiteX0" fmla="*/ 4690631 w 4690631"/>
              <a:gd name="connsiteY0" fmla="*/ 2876213 h 2876213"/>
              <a:gd name="connsiteX1" fmla="*/ 0 w 4690631"/>
              <a:gd name="connsiteY1" fmla="*/ 2876212 h 2876213"/>
              <a:gd name="connsiteX2" fmla="*/ 4538228 w 4690631"/>
              <a:gd name="connsiteY2" fmla="*/ 2876212 h 2876213"/>
              <a:gd name="connsiteX3" fmla="*/ 3819176 w 4690631"/>
              <a:gd name="connsiteY3" fmla="*/ 0 h 2876213"/>
              <a:gd name="connsiteX4" fmla="*/ 3971578 w 4690631"/>
              <a:gd name="connsiteY4" fmla="*/ 0 h 2876213"/>
              <a:gd name="connsiteX5" fmla="*/ 4690631 w 4690631"/>
              <a:gd name="connsiteY5" fmla="*/ 2876213 h 2876213"/>
              <a:gd name="connsiteX0" fmla="*/ 871455 w 871455"/>
              <a:gd name="connsiteY0" fmla="*/ 2876213 h 2876213"/>
              <a:gd name="connsiteX1" fmla="*/ 719052 w 871455"/>
              <a:gd name="connsiteY1" fmla="*/ 2876212 h 2876213"/>
              <a:gd name="connsiteX2" fmla="*/ 0 w 871455"/>
              <a:gd name="connsiteY2" fmla="*/ 0 h 2876213"/>
              <a:gd name="connsiteX3" fmla="*/ 152402 w 871455"/>
              <a:gd name="connsiteY3" fmla="*/ 0 h 2876213"/>
              <a:gd name="connsiteX4" fmla="*/ 871455 w 871455"/>
              <a:gd name="connsiteY4" fmla="*/ 2876213 h 28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455" h="2876213">
                <a:moveTo>
                  <a:pt x="871455" y="2876213"/>
                </a:moveTo>
                <a:lnTo>
                  <a:pt x="719052" y="2876212"/>
                </a:lnTo>
                <a:lnTo>
                  <a:pt x="0" y="0"/>
                </a:lnTo>
                <a:lnTo>
                  <a:pt x="152402" y="0"/>
                </a:lnTo>
                <a:lnTo>
                  <a:pt x="871455" y="287621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24A68B5-8006-4B76-A947-4565A3BABAE5}"/>
              </a:ext>
            </a:extLst>
          </p:cNvPr>
          <p:cNvSpPr/>
          <p:nvPr/>
        </p:nvSpPr>
        <p:spPr>
          <a:xfrm rot="16200000">
            <a:off x="3080729" y="3954063"/>
            <a:ext cx="653592" cy="2157160"/>
          </a:xfrm>
          <a:custGeom>
            <a:avLst/>
            <a:gdLst>
              <a:gd name="connsiteX0" fmla="*/ 3971578 w 3971578"/>
              <a:gd name="connsiteY0" fmla="*/ 1 h 2876213"/>
              <a:gd name="connsiteX1" fmla="*/ 871456 w 3971578"/>
              <a:gd name="connsiteY1" fmla="*/ 1 h 2876213"/>
              <a:gd name="connsiteX2" fmla="*/ 152404 w 3971578"/>
              <a:gd name="connsiteY2" fmla="*/ 2876213 h 2876213"/>
              <a:gd name="connsiteX3" fmla="*/ 0 w 3971578"/>
              <a:gd name="connsiteY3" fmla="*/ 2876213 h 2876213"/>
              <a:gd name="connsiteX4" fmla="*/ 719053 w 3971578"/>
              <a:gd name="connsiteY4" fmla="*/ 0 h 2876213"/>
              <a:gd name="connsiteX5" fmla="*/ 3971578 w 3971578"/>
              <a:gd name="connsiteY5" fmla="*/ 0 h 2876213"/>
              <a:gd name="connsiteX0" fmla="*/ 3971578 w 3971578"/>
              <a:gd name="connsiteY0" fmla="*/ 0 h 2876213"/>
              <a:gd name="connsiteX1" fmla="*/ 871456 w 3971578"/>
              <a:gd name="connsiteY1" fmla="*/ 1 h 2876213"/>
              <a:gd name="connsiteX2" fmla="*/ 152404 w 3971578"/>
              <a:gd name="connsiteY2" fmla="*/ 2876213 h 2876213"/>
              <a:gd name="connsiteX3" fmla="*/ 0 w 3971578"/>
              <a:gd name="connsiteY3" fmla="*/ 2876213 h 2876213"/>
              <a:gd name="connsiteX4" fmla="*/ 719053 w 3971578"/>
              <a:gd name="connsiteY4" fmla="*/ 0 h 2876213"/>
              <a:gd name="connsiteX5" fmla="*/ 3971578 w 3971578"/>
              <a:gd name="connsiteY5" fmla="*/ 0 h 2876213"/>
              <a:gd name="connsiteX0" fmla="*/ 719053 w 871456"/>
              <a:gd name="connsiteY0" fmla="*/ 0 h 2876213"/>
              <a:gd name="connsiteX1" fmla="*/ 871456 w 871456"/>
              <a:gd name="connsiteY1" fmla="*/ 1 h 2876213"/>
              <a:gd name="connsiteX2" fmla="*/ 152404 w 871456"/>
              <a:gd name="connsiteY2" fmla="*/ 2876213 h 2876213"/>
              <a:gd name="connsiteX3" fmla="*/ 0 w 871456"/>
              <a:gd name="connsiteY3" fmla="*/ 2876213 h 2876213"/>
              <a:gd name="connsiteX4" fmla="*/ 719053 w 871456"/>
              <a:gd name="connsiteY4" fmla="*/ 0 h 28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456" h="2876213">
                <a:moveTo>
                  <a:pt x="719053" y="0"/>
                </a:moveTo>
                <a:lnTo>
                  <a:pt x="871456" y="1"/>
                </a:lnTo>
                <a:lnTo>
                  <a:pt x="152404" y="2876213"/>
                </a:lnTo>
                <a:lnTo>
                  <a:pt x="0" y="2876213"/>
                </a:lnTo>
                <a:lnTo>
                  <a:pt x="719053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01F9B97-967F-45A8-A5AE-8CD087F6FE45}"/>
              </a:ext>
            </a:extLst>
          </p:cNvPr>
          <p:cNvSpPr/>
          <p:nvPr/>
        </p:nvSpPr>
        <p:spPr>
          <a:xfrm rot="5400000">
            <a:off x="5409680" y="3954063"/>
            <a:ext cx="653591" cy="2157160"/>
          </a:xfrm>
          <a:custGeom>
            <a:avLst/>
            <a:gdLst>
              <a:gd name="connsiteX0" fmla="*/ 0 w 4690631"/>
              <a:gd name="connsiteY0" fmla="*/ 2876213 h 2876213"/>
              <a:gd name="connsiteX1" fmla="*/ 0 w 4690631"/>
              <a:gd name="connsiteY1" fmla="*/ 2876212 h 2876213"/>
              <a:gd name="connsiteX2" fmla="*/ 4538228 w 4690631"/>
              <a:gd name="connsiteY2" fmla="*/ 2876212 h 2876213"/>
              <a:gd name="connsiteX3" fmla="*/ 3819176 w 4690631"/>
              <a:gd name="connsiteY3" fmla="*/ 0 h 2876213"/>
              <a:gd name="connsiteX4" fmla="*/ 3971578 w 4690631"/>
              <a:gd name="connsiteY4" fmla="*/ 0 h 2876213"/>
              <a:gd name="connsiteX5" fmla="*/ 4690631 w 4690631"/>
              <a:gd name="connsiteY5" fmla="*/ 2876213 h 2876213"/>
              <a:gd name="connsiteX0" fmla="*/ 4690631 w 4690631"/>
              <a:gd name="connsiteY0" fmla="*/ 2876213 h 2876213"/>
              <a:gd name="connsiteX1" fmla="*/ 0 w 4690631"/>
              <a:gd name="connsiteY1" fmla="*/ 2876212 h 2876213"/>
              <a:gd name="connsiteX2" fmla="*/ 4538228 w 4690631"/>
              <a:gd name="connsiteY2" fmla="*/ 2876212 h 2876213"/>
              <a:gd name="connsiteX3" fmla="*/ 3819176 w 4690631"/>
              <a:gd name="connsiteY3" fmla="*/ 0 h 2876213"/>
              <a:gd name="connsiteX4" fmla="*/ 3971578 w 4690631"/>
              <a:gd name="connsiteY4" fmla="*/ 0 h 2876213"/>
              <a:gd name="connsiteX5" fmla="*/ 4690631 w 4690631"/>
              <a:gd name="connsiteY5" fmla="*/ 2876213 h 2876213"/>
              <a:gd name="connsiteX0" fmla="*/ 871455 w 871455"/>
              <a:gd name="connsiteY0" fmla="*/ 2876213 h 2876213"/>
              <a:gd name="connsiteX1" fmla="*/ 719052 w 871455"/>
              <a:gd name="connsiteY1" fmla="*/ 2876212 h 2876213"/>
              <a:gd name="connsiteX2" fmla="*/ 0 w 871455"/>
              <a:gd name="connsiteY2" fmla="*/ 0 h 2876213"/>
              <a:gd name="connsiteX3" fmla="*/ 152402 w 871455"/>
              <a:gd name="connsiteY3" fmla="*/ 0 h 2876213"/>
              <a:gd name="connsiteX4" fmla="*/ 871455 w 871455"/>
              <a:gd name="connsiteY4" fmla="*/ 2876213 h 28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455" h="2876213">
                <a:moveTo>
                  <a:pt x="871455" y="2876213"/>
                </a:moveTo>
                <a:lnTo>
                  <a:pt x="719052" y="2876212"/>
                </a:lnTo>
                <a:lnTo>
                  <a:pt x="0" y="0"/>
                </a:lnTo>
                <a:lnTo>
                  <a:pt x="152402" y="0"/>
                </a:lnTo>
                <a:lnTo>
                  <a:pt x="871455" y="287621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5CB2B5B-E33A-41AC-8FC6-57FE2E5C4CED}"/>
              </a:ext>
            </a:extLst>
          </p:cNvPr>
          <p:cNvSpPr/>
          <p:nvPr/>
        </p:nvSpPr>
        <p:spPr>
          <a:xfrm rot="16200000">
            <a:off x="7738624" y="3954063"/>
            <a:ext cx="653592" cy="2157160"/>
          </a:xfrm>
          <a:custGeom>
            <a:avLst/>
            <a:gdLst>
              <a:gd name="connsiteX0" fmla="*/ 3971578 w 3971578"/>
              <a:gd name="connsiteY0" fmla="*/ 1 h 2876213"/>
              <a:gd name="connsiteX1" fmla="*/ 871456 w 3971578"/>
              <a:gd name="connsiteY1" fmla="*/ 1 h 2876213"/>
              <a:gd name="connsiteX2" fmla="*/ 152404 w 3971578"/>
              <a:gd name="connsiteY2" fmla="*/ 2876213 h 2876213"/>
              <a:gd name="connsiteX3" fmla="*/ 0 w 3971578"/>
              <a:gd name="connsiteY3" fmla="*/ 2876213 h 2876213"/>
              <a:gd name="connsiteX4" fmla="*/ 719053 w 3971578"/>
              <a:gd name="connsiteY4" fmla="*/ 0 h 2876213"/>
              <a:gd name="connsiteX5" fmla="*/ 3971578 w 3971578"/>
              <a:gd name="connsiteY5" fmla="*/ 0 h 2876213"/>
              <a:gd name="connsiteX0" fmla="*/ 3971578 w 3971578"/>
              <a:gd name="connsiteY0" fmla="*/ 0 h 2876213"/>
              <a:gd name="connsiteX1" fmla="*/ 871456 w 3971578"/>
              <a:gd name="connsiteY1" fmla="*/ 1 h 2876213"/>
              <a:gd name="connsiteX2" fmla="*/ 152404 w 3971578"/>
              <a:gd name="connsiteY2" fmla="*/ 2876213 h 2876213"/>
              <a:gd name="connsiteX3" fmla="*/ 0 w 3971578"/>
              <a:gd name="connsiteY3" fmla="*/ 2876213 h 2876213"/>
              <a:gd name="connsiteX4" fmla="*/ 719053 w 3971578"/>
              <a:gd name="connsiteY4" fmla="*/ 0 h 2876213"/>
              <a:gd name="connsiteX5" fmla="*/ 3971578 w 3971578"/>
              <a:gd name="connsiteY5" fmla="*/ 0 h 2876213"/>
              <a:gd name="connsiteX0" fmla="*/ 719053 w 871456"/>
              <a:gd name="connsiteY0" fmla="*/ 0 h 2876213"/>
              <a:gd name="connsiteX1" fmla="*/ 871456 w 871456"/>
              <a:gd name="connsiteY1" fmla="*/ 1 h 2876213"/>
              <a:gd name="connsiteX2" fmla="*/ 152404 w 871456"/>
              <a:gd name="connsiteY2" fmla="*/ 2876213 h 2876213"/>
              <a:gd name="connsiteX3" fmla="*/ 0 w 871456"/>
              <a:gd name="connsiteY3" fmla="*/ 2876213 h 2876213"/>
              <a:gd name="connsiteX4" fmla="*/ 719053 w 871456"/>
              <a:gd name="connsiteY4" fmla="*/ 0 h 28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456" h="2876213">
                <a:moveTo>
                  <a:pt x="719053" y="0"/>
                </a:moveTo>
                <a:lnTo>
                  <a:pt x="871456" y="1"/>
                </a:lnTo>
                <a:lnTo>
                  <a:pt x="152404" y="2876213"/>
                </a:lnTo>
                <a:lnTo>
                  <a:pt x="0" y="2876213"/>
                </a:lnTo>
                <a:lnTo>
                  <a:pt x="719053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A528741-DA53-47F5-BEC2-4C120EA7F680}"/>
              </a:ext>
            </a:extLst>
          </p:cNvPr>
          <p:cNvGrpSpPr/>
          <p:nvPr/>
        </p:nvGrpSpPr>
        <p:grpSpPr>
          <a:xfrm>
            <a:off x="352653" y="2861453"/>
            <a:ext cx="1451854" cy="1798611"/>
            <a:chOff x="332936" y="1149818"/>
            <a:chExt cx="2926080" cy="239814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F26A14A-82D7-4FAA-9AD2-4721421C7D36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004AB19-F166-4F92-BC38-A7C1C5F1E38F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67F8ADF-00A3-48A9-BFA9-C7580D07EF92}"/>
              </a:ext>
            </a:extLst>
          </p:cNvPr>
          <p:cNvGrpSpPr/>
          <p:nvPr/>
        </p:nvGrpSpPr>
        <p:grpSpPr>
          <a:xfrm>
            <a:off x="2681599" y="2861453"/>
            <a:ext cx="1451854" cy="1798611"/>
            <a:chOff x="332936" y="1149818"/>
            <a:chExt cx="2926080" cy="239814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89ABC8A-EDAC-4507-B64B-AA34992E2A3E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CD47D0C-A4D6-432D-B9F1-8A541DC9722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3E13007-9333-4B86-80E1-950B0C69388E}"/>
              </a:ext>
            </a:extLst>
          </p:cNvPr>
          <p:cNvGrpSpPr/>
          <p:nvPr/>
        </p:nvGrpSpPr>
        <p:grpSpPr>
          <a:xfrm>
            <a:off x="5010549" y="2861453"/>
            <a:ext cx="1451854" cy="1798611"/>
            <a:chOff x="332936" y="1149818"/>
            <a:chExt cx="2926080" cy="239814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4869157-941E-4B5A-B17E-9C181FE47491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4EF92AC-C809-4BB5-B7A5-D8B3B2C22B3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E86F99E-2B79-4EF5-8E41-638D8CB6EFE1}"/>
              </a:ext>
            </a:extLst>
          </p:cNvPr>
          <p:cNvGrpSpPr/>
          <p:nvPr/>
        </p:nvGrpSpPr>
        <p:grpSpPr>
          <a:xfrm>
            <a:off x="7339494" y="2861453"/>
            <a:ext cx="1451854" cy="1798611"/>
            <a:chOff x="332936" y="1149818"/>
            <a:chExt cx="2926080" cy="239814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38B59E2-44EA-40A6-8F24-E2A69C0C082F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53D950F-B335-429F-8895-BDFE62142DFC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77" name="Graphic 76" descr="Pie chart">
            <a:extLst>
              <a:ext uri="{FF2B5EF4-FFF2-40B4-BE49-F238E27FC236}">
                <a16:creationId xmlns:a16="http://schemas.microsoft.com/office/drawing/2014/main" id="{5C804203-DE74-4127-BA94-8021F29AF7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86813" y="2327324"/>
            <a:ext cx="557213" cy="557213"/>
          </a:xfrm>
          <a:prstGeom prst="rect">
            <a:avLst/>
          </a:prstGeom>
        </p:spPr>
      </p:pic>
      <p:pic>
        <p:nvPicPr>
          <p:cNvPr id="78" name="Graphic 77" descr="Lightbulb">
            <a:extLst>
              <a:ext uri="{FF2B5EF4-FFF2-40B4-BE49-F238E27FC236}">
                <a16:creationId xmlns:a16="http://schemas.microsoft.com/office/drawing/2014/main" id="{86DAB4B6-C2BD-4430-A676-D4E85D9FE0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9972" y="2327324"/>
            <a:ext cx="557213" cy="557213"/>
          </a:xfrm>
          <a:prstGeom prst="rect">
            <a:avLst/>
          </a:prstGeom>
        </p:spPr>
      </p:pic>
      <p:pic>
        <p:nvPicPr>
          <p:cNvPr id="79" name="Graphic 78" descr="Research">
            <a:extLst>
              <a:ext uri="{FF2B5EF4-FFF2-40B4-BE49-F238E27FC236}">
                <a16:creationId xmlns:a16="http://schemas.microsoft.com/office/drawing/2014/main" id="{E38C24F8-D7FA-4254-A7B6-583254DABA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28919" y="2327324"/>
            <a:ext cx="557213" cy="557213"/>
          </a:xfrm>
          <a:prstGeom prst="rect">
            <a:avLst/>
          </a:prstGeom>
        </p:spPr>
      </p:pic>
      <p:pic>
        <p:nvPicPr>
          <p:cNvPr id="80" name="Graphic 79" descr="Single gear">
            <a:extLst>
              <a:ext uri="{FF2B5EF4-FFF2-40B4-BE49-F238E27FC236}">
                <a16:creationId xmlns:a16="http://schemas.microsoft.com/office/drawing/2014/main" id="{BF06EFF1-8D80-43B8-9D47-9FC8BE8F1C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57868" y="2327324"/>
            <a:ext cx="557213" cy="55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88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Trapezoid List with 4 Blocks – Slide Template</a:t>
            </a: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CDB19437-0D1F-485E-95D7-BA0AB6E0359A}"/>
              </a:ext>
            </a:extLst>
          </p:cNvPr>
          <p:cNvSpPr/>
          <p:nvPr/>
        </p:nvSpPr>
        <p:spPr>
          <a:xfrm rot="5400000">
            <a:off x="-680407" y="2521872"/>
            <a:ext cx="3517973" cy="2157160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6BA43627-77F6-4EE5-89F4-B5C2174B64E9}"/>
              </a:ext>
            </a:extLst>
          </p:cNvPr>
          <p:cNvSpPr/>
          <p:nvPr/>
        </p:nvSpPr>
        <p:spPr>
          <a:xfrm rot="16200000">
            <a:off x="1648540" y="2521872"/>
            <a:ext cx="3517973" cy="2157160"/>
          </a:xfrm>
          <a:prstGeom prst="trapezoid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BECB2506-582C-457E-ADD8-BFB7FC78493D}"/>
              </a:ext>
            </a:extLst>
          </p:cNvPr>
          <p:cNvSpPr/>
          <p:nvPr/>
        </p:nvSpPr>
        <p:spPr>
          <a:xfrm rot="5400000">
            <a:off x="3977489" y="2521872"/>
            <a:ext cx="3517973" cy="2157160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2D326986-F390-454C-AFE5-45BA2CC34EA9}"/>
              </a:ext>
            </a:extLst>
          </p:cNvPr>
          <p:cNvSpPr/>
          <p:nvPr/>
        </p:nvSpPr>
        <p:spPr>
          <a:xfrm rot="16200000">
            <a:off x="6306434" y="2521872"/>
            <a:ext cx="3517973" cy="2157160"/>
          </a:xfrm>
          <a:prstGeom prst="trapezoid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726B870-C300-4C19-B63C-FBA86FE99F3A}"/>
              </a:ext>
            </a:extLst>
          </p:cNvPr>
          <p:cNvSpPr/>
          <p:nvPr/>
        </p:nvSpPr>
        <p:spPr>
          <a:xfrm rot="5400000">
            <a:off x="751784" y="3954063"/>
            <a:ext cx="653591" cy="2157160"/>
          </a:xfrm>
          <a:custGeom>
            <a:avLst/>
            <a:gdLst>
              <a:gd name="connsiteX0" fmla="*/ 0 w 4690631"/>
              <a:gd name="connsiteY0" fmla="*/ 2876213 h 2876213"/>
              <a:gd name="connsiteX1" fmla="*/ 0 w 4690631"/>
              <a:gd name="connsiteY1" fmla="*/ 2876212 h 2876213"/>
              <a:gd name="connsiteX2" fmla="*/ 4538228 w 4690631"/>
              <a:gd name="connsiteY2" fmla="*/ 2876212 h 2876213"/>
              <a:gd name="connsiteX3" fmla="*/ 3819176 w 4690631"/>
              <a:gd name="connsiteY3" fmla="*/ 0 h 2876213"/>
              <a:gd name="connsiteX4" fmla="*/ 3971578 w 4690631"/>
              <a:gd name="connsiteY4" fmla="*/ 0 h 2876213"/>
              <a:gd name="connsiteX5" fmla="*/ 4690631 w 4690631"/>
              <a:gd name="connsiteY5" fmla="*/ 2876213 h 2876213"/>
              <a:gd name="connsiteX0" fmla="*/ 4690631 w 4690631"/>
              <a:gd name="connsiteY0" fmla="*/ 2876213 h 2876213"/>
              <a:gd name="connsiteX1" fmla="*/ 0 w 4690631"/>
              <a:gd name="connsiteY1" fmla="*/ 2876212 h 2876213"/>
              <a:gd name="connsiteX2" fmla="*/ 4538228 w 4690631"/>
              <a:gd name="connsiteY2" fmla="*/ 2876212 h 2876213"/>
              <a:gd name="connsiteX3" fmla="*/ 3819176 w 4690631"/>
              <a:gd name="connsiteY3" fmla="*/ 0 h 2876213"/>
              <a:gd name="connsiteX4" fmla="*/ 3971578 w 4690631"/>
              <a:gd name="connsiteY4" fmla="*/ 0 h 2876213"/>
              <a:gd name="connsiteX5" fmla="*/ 4690631 w 4690631"/>
              <a:gd name="connsiteY5" fmla="*/ 2876213 h 2876213"/>
              <a:gd name="connsiteX0" fmla="*/ 871455 w 871455"/>
              <a:gd name="connsiteY0" fmla="*/ 2876213 h 2876213"/>
              <a:gd name="connsiteX1" fmla="*/ 719052 w 871455"/>
              <a:gd name="connsiteY1" fmla="*/ 2876212 h 2876213"/>
              <a:gd name="connsiteX2" fmla="*/ 0 w 871455"/>
              <a:gd name="connsiteY2" fmla="*/ 0 h 2876213"/>
              <a:gd name="connsiteX3" fmla="*/ 152402 w 871455"/>
              <a:gd name="connsiteY3" fmla="*/ 0 h 2876213"/>
              <a:gd name="connsiteX4" fmla="*/ 871455 w 871455"/>
              <a:gd name="connsiteY4" fmla="*/ 2876213 h 28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455" h="2876213">
                <a:moveTo>
                  <a:pt x="871455" y="2876213"/>
                </a:moveTo>
                <a:lnTo>
                  <a:pt x="719052" y="2876212"/>
                </a:lnTo>
                <a:lnTo>
                  <a:pt x="0" y="0"/>
                </a:lnTo>
                <a:lnTo>
                  <a:pt x="152402" y="0"/>
                </a:lnTo>
                <a:lnTo>
                  <a:pt x="871455" y="287621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24A68B5-8006-4B76-A947-4565A3BABAE5}"/>
              </a:ext>
            </a:extLst>
          </p:cNvPr>
          <p:cNvSpPr/>
          <p:nvPr/>
        </p:nvSpPr>
        <p:spPr>
          <a:xfrm rot="16200000">
            <a:off x="3080729" y="3954063"/>
            <a:ext cx="653592" cy="2157160"/>
          </a:xfrm>
          <a:custGeom>
            <a:avLst/>
            <a:gdLst>
              <a:gd name="connsiteX0" fmla="*/ 3971578 w 3971578"/>
              <a:gd name="connsiteY0" fmla="*/ 1 h 2876213"/>
              <a:gd name="connsiteX1" fmla="*/ 871456 w 3971578"/>
              <a:gd name="connsiteY1" fmla="*/ 1 h 2876213"/>
              <a:gd name="connsiteX2" fmla="*/ 152404 w 3971578"/>
              <a:gd name="connsiteY2" fmla="*/ 2876213 h 2876213"/>
              <a:gd name="connsiteX3" fmla="*/ 0 w 3971578"/>
              <a:gd name="connsiteY3" fmla="*/ 2876213 h 2876213"/>
              <a:gd name="connsiteX4" fmla="*/ 719053 w 3971578"/>
              <a:gd name="connsiteY4" fmla="*/ 0 h 2876213"/>
              <a:gd name="connsiteX5" fmla="*/ 3971578 w 3971578"/>
              <a:gd name="connsiteY5" fmla="*/ 0 h 2876213"/>
              <a:gd name="connsiteX0" fmla="*/ 3971578 w 3971578"/>
              <a:gd name="connsiteY0" fmla="*/ 0 h 2876213"/>
              <a:gd name="connsiteX1" fmla="*/ 871456 w 3971578"/>
              <a:gd name="connsiteY1" fmla="*/ 1 h 2876213"/>
              <a:gd name="connsiteX2" fmla="*/ 152404 w 3971578"/>
              <a:gd name="connsiteY2" fmla="*/ 2876213 h 2876213"/>
              <a:gd name="connsiteX3" fmla="*/ 0 w 3971578"/>
              <a:gd name="connsiteY3" fmla="*/ 2876213 h 2876213"/>
              <a:gd name="connsiteX4" fmla="*/ 719053 w 3971578"/>
              <a:gd name="connsiteY4" fmla="*/ 0 h 2876213"/>
              <a:gd name="connsiteX5" fmla="*/ 3971578 w 3971578"/>
              <a:gd name="connsiteY5" fmla="*/ 0 h 2876213"/>
              <a:gd name="connsiteX0" fmla="*/ 719053 w 871456"/>
              <a:gd name="connsiteY0" fmla="*/ 0 h 2876213"/>
              <a:gd name="connsiteX1" fmla="*/ 871456 w 871456"/>
              <a:gd name="connsiteY1" fmla="*/ 1 h 2876213"/>
              <a:gd name="connsiteX2" fmla="*/ 152404 w 871456"/>
              <a:gd name="connsiteY2" fmla="*/ 2876213 h 2876213"/>
              <a:gd name="connsiteX3" fmla="*/ 0 w 871456"/>
              <a:gd name="connsiteY3" fmla="*/ 2876213 h 2876213"/>
              <a:gd name="connsiteX4" fmla="*/ 719053 w 871456"/>
              <a:gd name="connsiteY4" fmla="*/ 0 h 28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456" h="2876213">
                <a:moveTo>
                  <a:pt x="719053" y="0"/>
                </a:moveTo>
                <a:lnTo>
                  <a:pt x="871456" y="1"/>
                </a:lnTo>
                <a:lnTo>
                  <a:pt x="152404" y="2876213"/>
                </a:lnTo>
                <a:lnTo>
                  <a:pt x="0" y="2876213"/>
                </a:lnTo>
                <a:lnTo>
                  <a:pt x="719053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01F9B97-967F-45A8-A5AE-8CD087F6FE45}"/>
              </a:ext>
            </a:extLst>
          </p:cNvPr>
          <p:cNvSpPr/>
          <p:nvPr/>
        </p:nvSpPr>
        <p:spPr>
          <a:xfrm rot="5400000">
            <a:off x="5409680" y="3954063"/>
            <a:ext cx="653591" cy="2157160"/>
          </a:xfrm>
          <a:custGeom>
            <a:avLst/>
            <a:gdLst>
              <a:gd name="connsiteX0" fmla="*/ 0 w 4690631"/>
              <a:gd name="connsiteY0" fmla="*/ 2876213 h 2876213"/>
              <a:gd name="connsiteX1" fmla="*/ 0 w 4690631"/>
              <a:gd name="connsiteY1" fmla="*/ 2876212 h 2876213"/>
              <a:gd name="connsiteX2" fmla="*/ 4538228 w 4690631"/>
              <a:gd name="connsiteY2" fmla="*/ 2876212 h 2876213"/>
              <a:gd name="connsiteX3" fmla="*/ 3819176 w 4690631"/>
              <a:gd name="connsiteY3" fmla="*/ 0 h 2876213"/>
              <a:gd name="connsiteX4" fmla="*/ 3971578 w 4690631"/>
              <a:gd name="connsiteY4" fmla="*/ 0 h 2876213"/>
              <a:gd name="connsiteX5" fmla="*/ 4690631 w 4690631"/>
              <a:gd name="connsiteY5" fmla="*/ 2876213 h 2876213"/>
              <a:gd name="connsiteX0" fmla="*/ 4690631 w 4690631"/>
              <a:gd name="connsiteY0" fmla="*/ 2876213 h 2876213"/>
              <a:gd name="connsiteX1" fmla="*/ 0 w 4690631"/>
              <a:gd name="connsiteY1" fmla="*/ 2876212 h 2876213"/>
              <a:gd name="connsiteX2" fmla="*/ 4538228 w 4690631"/>
              <a:gd name="connsiteY2" fmla="*/ 2876212 h 2876213"/>
              <a:gd name="connsiteX3" fmla="*/ 3819176 w 4690631"/>
              <a:gd name="connsiteY3" fmla="*/ 0 h 2876213"/>
              <a:gd name="connsiteX4" fmla="*/ 3971578 w 4690631"/>
              <a:gd name="connsiteY4" fmla="*/ 0 h 2876213"/>
              <a:gd name="connsiteX5" fmla="*/ 4690631 w 4690631"/>
              <a:gd name="connsiteY5" fmla="*/ 2876213 h 2876213"/>
              <a:gd name="connsiteX0" fmla="*/ 871455 w 871455"/>
              <a:gd name="connsiteY0" fmla="*/ 2876213 h 2876213"/>
              <a:gd name="connsiteX1" fmla="*/ 719052 w 871455"/>
              <a:gd name="connsiteY1" fmla="*/ 2876212 h 2876213"/>
              <a:gd name="connsiteX2" fmla="*/ 0 w 871455"/>
              <a:gd name="connsiteY2" fmla="*/ 0 h 2876213"/>
              <a:gd name="connsiteX3" fmla="*/ 152402 w 871455"/>
              <a:gd name="connsiteY3" fmla="*/ 0 h 2876213"/>
              <a:gd name="connsiteX4" fmla="*/ 871455 w 871455"/>
              <a:gd name="connsiteY4" fmla="*/ 2876213 h 28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455" h="2876213">
                <a:moveTo>
                  <a:pt x="871455" y="2876213"/>
                </a:moveTo>
                <a:lnTo>
                  <a:pt x="719052" y="2876212"/>
                </a:lnTo>
                <a:lnTo>
                  <a:pt x="0" y="0"/>
                </a:lnTo>
                <a:lnTo>
                  <a:pt x="152402" y="0"/>
                </a:lnTo>
                <a:lnTo>
                  <a:pt x="871455" y="287621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5CB2B5B-E33A-41AC-8FC6-57FE2E5C4CED}"/>
              </a:ext>
            </a:extLst>
          </p:cNvPr>
          <p:cNvSpPr/>
          <p:nvPr/>
        </p:nvSpPr>
        <p:spPr>
          <a:xfrm rot="16200000">
            <a:off x="7738624" y="3954063"/>
            <a:ext cx="653592" cy="2157160"/>
          </a:xfrm>
          <a:custGeom>
            <a:avLst/>
            <a:gdLst>
              <a:gd name="connsiteX0" fmla="*/ 3971578 w 3971578"/>
              <a:gd name="connsiteY0" fmla="*/ 1 h 2876213"/>
              <a:gd name="connsiteX1" fmla="*/ 871456 w 3971578"/>
              <a:gd name="connsiteY1" fmla="*/ 1 h 2876213"/>
              <a:gd name="connsiteX2" fmla="*/ 152404 w 3971578"/>
              <a:gd name="connsiteY2" fmla="*/ 2876213 h 2876213"/>
              <a:gd name="connsiteX3" fmla="*/ 0 w 3971578"/>
              <a:gd name="connsiteY3" fmla="*/ 2876213 h 2876213"/>
              <a:gd name="connsiteX4" fmla="*/ 719053 w 3971578"/>
              <a:gd name="connsiteY4" fmla="*/ 0 h 2876213"/>
              <a:gd name="connsiteX5" fmla="*/ 3971578 w 3971578"/>
              <a:gd name="connsiteY5" fmla="*/ 0 h 2876213"/>
              <a:gd name="connsiteX0" fmla="*/ 3971578 w 3971578"/>
              <a:gd name="connsiteY0" fmla="*/ 0 h 2876213"/>
              <a:gd name="connsiteX1" fmla="*/ 871456 w 3971578"/>
              <a:gd name="connsiteY1" fmla="*/ 1 h 2876213"/>
              <a:gd name="connsiteX2" fmla="*/ 152404 w 3971578"/>
              <a:gd name="connsiteY2" fmla="*/ 2876213 h 2876213"/>
              <a:gd name="connsiteX3" fmla="*/ 0 w 3971578"/>
              <a:gd name="connsiteY3" fmla="*/ 2876213 h 2876213"/>
              <a:gd name="connsiteX4" fmla="*/ 719053 w 3971578"/>
              <a:gd name="connsiteY4" fmla="*/ 0 h 2876213"/>
              <a:gd name="connsiteX5" fmla="*/ 3971578 w 3971578"/>
              <a:gd name="connsiteY5" fmla="*/ 0 h 2876213"/>
              <a:gd name="connsiteX0" fmla="*/ 719053 w 871456"/>
              <a:gd name="connsiteY0" fmla="*/ 0 h 2876213"/>
              <a:gd name="connsiteX1" fmla="*/ 871456 w 871456"/>
              <a:gd name="connsiteY1" fmla="*/ 1 h 2876213"/>
              <a:gd name="connsiteX2" fmla="*/ 152404 w 871456"/>
              <a:gd name="connsiteY2" fmla="*/ 2876213 h 2876213"/>
              <a:gd name="connsiteX3" fmla="*/ 0 w 871456"/>
              <a:gd name="connsiteY3" fmla="*/ 2876213 h 2876213"/>
              <a:gd name="connsiteX4" fmla="*/ 719053 w 871456"/>
              <a:gd name="connsiteY4" fmla="*/ 0 h 28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456" h="2876213">
                <a:moveTo>
                  <a:pt x="719053" y="0"/>
                </a:moveTo>
                <a:lnTo>
                  <a:pt x="871456" y="1"/>
                </a:lnTo>
                <a:lnTo>
                  <a:pt x="152404" y="2876213"/>
                </a:lnTo>
                <a:lnTo>
                  <a:pt x="0" y="2876213"/>
                </a:lnTo>
                <a:lnTo>
                  <a:pt x="719053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A528741-DA53-47F5-BEC2-4C120EA7F680}"/>
              </a:ext>
            </a:extLst>
          </p:cNvPr>
          <p:cNvGrpSpPr/>
          <p:nvPr/>
        </p:nvGrpSpPr>
        <p:grpSpPr>
          <a:xfrm>
            <a:off x="352653" y="2861453"/>
            <a:ext cx="1451854" cy="1798611"/>
            <a:chOff x="332936" y="1149818"/>
            <a:chExt cx="2926080" cy="239814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F26A14A-82D7-4FAA-9AD2-4721421C7D36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004AB19-F166-4F92-BC38-A7C1C5F1E38F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67F8ADF-00A3-48A9-BFA9-C7580D07EF92}"/>
              </a:ext>
            </a:extLst>
          </p:cNvPr>
          <p:cNvGrpSpPr/>
          <p:nvPr/>
        </p:nvGrpSpPr>
        <p:grpSpPr>
          <a:xfrm>
            <a:off x="2681599" y="2861453"/>
            <a:ext cx="1451854" cy="1798611"/>
            <a:chOff x="332936" y="1149818"/>
            <a:chExt cx="2926080" cy="239814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89ABC8A-EDAC-4507-B64B-AA34992E2A3E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CD47D0C-A4D6-432D-B9F1-8A541DC9722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3E13007-9333-4B86-80E1-950B0C69388E}"/>
              </a:ext>
            </a:extLst>
          </p:cNvPr>
          <p:cNvGrpSpPr/>
          <p:nvPr/>
        </p:nvGrpSpPr>
        <p:grpSpPr>
          <a:xfrm>
            <a:off x="5010549" y="2861453"/>
            <a:ext cx="1451854" cy="1798611"/>
            <a:chOff x="332936" y="1149818"/>
            <a:chExt cx="2926080" cy="239814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4869157-941E-4B5A-B17E-9C181FE47491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4EF92AC-C809-4BB5-B7A5-D8B3B2C22B3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E86F99E-2B79-4EF5-8E41-638D8CB6EFE1}"/>
              </a:ext>
            </a:extLst>
          </p:cNvPr>
          <p:cNvGrpSpPr/>
          <p:nvPr/>
        </p:nvGrpSpPr>
        <p:grpSpPr>
          <a:xfrm>
            <a:off x="7339494" y="2861453"/>
            <a:ext cx="1451854" cy="1798611"/>
            <a:chOff x="332936" y="1149818"/>
            <a:chExt cx="2926080" cy="239814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38B59E2-44EA-40A6-8F24-E2A69C0C082F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53D950F-B335-429F-8895-BDFE62142DFC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77" name="Graphic 76" descr="Pie chart">
            <a:extLst>
              <a:ext uri="{FF2B5EF4-FFF2-40B4-BE49-F238E27FC236}">
                <a16:creationId xmlns:a16="http://schemas.microsoft.com/office/drawing/2014/main" id="{5C804203-DE74-4127-BA94-8021F29AF7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86813" y="2327324"/>
            <a:ext cx="557213" cy="557213"/>
          </a:xfrm>
          <a:prstGeom prst="rect">
            <a:avLst/>
          </a:prstGeom>
        </p:spPr>
      </p:pic>
      <p:pic>
        <p:nvPicPr>
          <p:cNvPr id="78" name="Graphic 77" descr="Lightbulb">
            <a:extLst>
              <a:ext uri="{FF2B5EF4-FFF2-40B4-BE49-F238E27FC236}">
                <a16:creationId xmlns:a16="http://schemas.microsoft.com/office/drawing/2014/main" id="{86DAB4B6-C2BD-4430-A676-D4E85D9FE0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9972" y="2327324"/>
            <a:ext cx="557213" cy="557213"/>
          </a:xfrm>
          <a:prstGeom prst="rect">
            <a:avLst/>
          </a:prstGeom>
        </p:spPr>
      </p:pic>
      <p:pic>
        <p:nvPicPr>
          <p:cNvPr id="79" name="Graphic 78" descr="Research">
            <a:extLst>
              <a:ext uri="{FF2B5EF4-FFF2-40B4-BE49-F238E27FC236}">
                <a16:creationId xmlns:a16="http://schemas.microsoft.com/office/drawing/2014/main" id="{E38C24F8-D7FA-4254-A7B6-583254DABA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28919" y="2327324"/>
            <a:ext cx="557213" cy="557213"/>
          </a:xfrm>
          <a:prstGeom prst="rect">
            <a:avLst/>
          </a:prstGeom>
        </p:spPr>
      </p:pic>
      <p:pic>
        <p:nvPicPr>
          <p:cNvPr id="80" name="Graphic 79" descr="Single gear">
            <a:extLst>
              <a:ext uri="{FF2B5EF4-FFF2-40B4-BE49-F238E27FC236}">
                <a16:creationId xmlns:a16="http://schemas.microsoft.com/office/drawing/2014/main" id="{BF06EFF1-8D80-43B8-9D47-9FC8BE8F1C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57868" y="2327324"/>
            <a:ext cx="557213" cy="55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1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364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Trapezoid List with 4 Blocks – Slide Template</vt:lpstr>
      <vt:lpstr>Trapezoid List with 4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Trapezoid List with 4 Blocks</dc:title>
  <dc:creator>PresentationGO.com</dc:creator>
  <dc:description>© Copyright PresentationGO.com</dc:description>
  <dcterms:created xsi:type="dcterms:W3CDTF">2014-11-26T05:14:11Z</dcterms:created>
  <dcterms:modified xsi:type="dcterms:W3CDTF">2019-04-29T19:18:16Z</dcterms:modified>
  <cp:category>Text &amp; Tables</cp:category>
</cp:coreProperties>
</file>