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8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1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Trapezoid List with 5 Blocks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DF3C56C-8086-412F-A753-B8B781282DEB}"/>
              </a:ext>
            </a:extLst>
          </p:cNvPr>
          <p:cNvSpPr/>
          <p:nvPr/>
        </p:nvSpPr>
        <p:spPr>
          <a:xfrm>
            <a:off x="3712367" y="1841466"/>
            <a:ext cx="1719269" cy="35179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A55F366D-F918-433A-982D-AB78B2EE0095}"/>
              </a:ext>
            </a:extLst>
          </p:cNvPr>
          <p:cNvSpPr/>
          <p:nvPr/>
        </p:nvSpPr>
        <p:spPr>
          <a:xfrm rot="5400000">
            <a:off x="-899353" y="2740818"/>
            <a:ext cx="3517973" cy="1719268"/>
          </a:xfrm>
          <a:prstGeom prst="trapezoid">
            <a:avLst/>
          </a:prstGeom>
          <a:solidFill>
            <a:schemeClr val="accent6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1F5A0E6F-BEC4-49C1-ABF6-4B23BF7B9A29}"/>
              </a:ext>
            </a:extLst>
          </p:cNvPr>
          <p:cNvSpPr/>
          <p:nvPr/>
        </p:nvSpPr>
        <p:spPr>
          <a:xfrm rot="16200000">
            <a:off x="956830" y="2740818"/>
            <a:ext cx="3517973" cy="1719268"/>
          </a:xfrm>
          <a:prstGeom prst="trapezoid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Trapezoid 35">
            <a:extLst>
              <a:ext uri="{FF2B5EF4-FFF2-40B4-BE49-F238E27FC236}">
                <a16:creationId xmlns:a16="http://schemas.microsoft.com/office/drawing/2014/main" id="{3385D827-8FD7-44D6-889E-B2DAEB6502D2}"/>
              </a:ext>
            </a:extLst>
          </p:cNvPr>
          <p:cNvSpPr/>
          <p:nvPr/>
        </p:nvSpPr>
        <p:spPr>
          <a:xfrm rot="5400000">
            <a:off x="4669199" y="2740818"/>
            <a:ext cx="3517973" cy="1719268"/>
          </a:xfrm>
          <a:prstGeom prst="trapezoid">
            <a:avLst/>
          </a:prstGeom>
          <a:solidFill>
            <a:schemeClr val="accent1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Trapezoid 36">
            <a:extLst>
              <a:ext uri="{FF2B5EF4-FFF2-40B4-BE49-F238E27FC236}">
                <a16:creationId xmlns:a16="http://schemas.microsoft.com/office/drawing/2014/main" id="{03DFCB28-7B60-4959-BE2C-F68DE5EA74B5}"/>
              </a:ext>
            </a:extLst>
          </p:cNvPr>
          <p:cNvSpPr/>
          <p:nvPr/>
        </p:nvSpPr>
        <p:spPr>
          <a:xfrm rot="16200000">
            <a:off x="6525381" y="2740818"/>
            <a:ext cx="3517973" cy="1719268"/>
          </a:xfrm>
          <a:prstGeom prst="trapezoid">
            <a:avLst/>
          </a:prstGeom>
          <a:solidFill>
            <a:schemeClr val="accent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66132ABE-BCB6-411E-B1FC-BF26BDDD11ED}"/>
              </a:ext>
            </a:extLst>
          </p:cNvPr>
          <p:cNvSpPr/>
          <p:nvPr/>
        </p:nvSpPr>
        <p:spPr>
          <a:xfrm>
            <a:off x="-1" y="4812143"/>
            <a:ext cx="1719267" cy="547296"/>
          </a:xfrm>
          <a:custGeom>
            <a:avLst/>
            <a:gdLst>
              <a:gd name="connsiteX0" fmla="*/ 2292356 w 2292356"/>
              <a:gd name="connsiteY0" fmla="*/ 0 h 729728"/>
              <a:gd name="connsiteX1" fmla="*/ 2292356 w 2292356"/>
              <a:gd name="connsiteY1" fmla="*/ 156639 h 729728"/>
              <a:gd name="connsiteX2" fmla="*/ 0 w 2292356"/>
              <a:gd name="connsiteY2" fmla="*/ 729728 h 729728"/>
              <a:gd name="connsiteX3" fmla="*/ 0 w 2292356"/>
              <a:gd name="connsiteY3" fmla="*/ 573069 h 729728"/>
              <a:gd name="connsiteX4" fmla="*/ 1 w 2292356"/>
              <a:gd name="connsiteY4" fmla="*/ 573069 h 72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2356" h="729728">
                <a:moveTo>
                  <a:pt x="2292356" y="0"/>
                </a:moveTo>
                <a:lnTo>
                  <a:pt x="2292356" y="156639"/>
                </a:lnTo>
                <a:lnTo>
                  <a:pt x="0" y="729728"/>
                </a:lnTo>
                <a:lnTo>
                  <a:pt x="0" y="573069"/>
                </a:lnTo>
                <a:lnTo>
                  <a:pt x="1" y="573069"/>
                </a:lnTo>
                <a:close/>
              </a:path>
            </a:pathLst>
          </a:custGeom>
          <a:solidFill>
            <a:schemeClr val="tx2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27E43F2-824A-4F42-B9CF-7780CEB7BAD0}"/>
              </a:ext>
            </a:extLst>
          </p:cNvPr>
          <p:cNvSpPr/>
          <p:nvPr/>
        </p:nvSpPr>
        <p:spPr>
          <a:xfrm>
            <a:off x="5568552" y="4812143"/>
            <a:ext cx="1719268" cy="547297"/>
          </a:xfrm>
          <a:custGeom>
            <a:avLst/>
            <a:gdLst>
              <a:gd name="connsiteX0" fmla="*/ 2292357 w 2292357"/>
              <a:gd name="connsiteY0" fmla="*/ 0 h 729729"/>
              <a:gd name="connsiteX1" fmla="*/ 2292357 w 2292357"/>
              <a:gd name="connsiteY1" fmla="*/ 156640 h 729729"/>
              <a:gd name="connsiteX2" fmla="*/ 0 w 2292357"/>
              <a:gd name="connsiteY2" fmla="*/ 729729 h 729729"/>
              <a:gd name="connsiteX3" fmla="*/ 0 w 2292357"/>
              <a:gd name="connsiteY3" fmla="*/ 573070 h 72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357" h="729729">
                <a:moveTo>
                  <a:pt x="2292357" y="0"/>
                </a:moveTo>
                <a:lnTo>
                  <a:pt x="2292357" y="156640"/>
                </a:lnTo>
                <a:lnTo>
                  <a:pt x="0" y="729729"/>
                </a:lnTo>
                <a:lnTo>
                  <a:pt x="0" y="573070"/>
                </a:lnTo>
                <a:close/>
              </a:path>
            </a:pathLst>
          </a:custGeom>
          <a:solidFill>
            <a:schemeClr val="tx2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E79643B-7A23-4D1E-AB19-F3FD97A47B4E}"/>
              </a:ext>
            </a:extLst>
          </p:cNvPr>
          <p:cNvSpPr/>
          <p:nvPr/>
        </p:nvSpPr>
        <p:spPr>
          <a:xfrm>
            <a:off x="3712367" y="5241945"/>
            <a:ext cx="1719269" cy="117493"/>
          </a:xfrm>
          <a:custGeom>
            <a:avLst/>
            <a:gdLst>
              <a:gd name="connsiteX0" fmla="*/ 0 w 2292359"/>
              <a:gd name="connsiteY0" fmla="*/ 0 h 156657"/>
              <a:gd name="connsiteX1" fmla="*/ 2292359 w 2292359"/>
              <a:gd name="connsiteY1" fmla="*/ 0 h 156657"/>
              <a:gd name="connsiteX2" fmla="*/ 2292359 w 2292359"/>
              <a:gd name="connsiteY2" fmla="*/ 156657 h 156657"/>
              <a:gd name="connsiteX3" fmla="*/ 0 w 2292359"/>
              <a:gd name="connsiteY3" fmla="*/ 156657 h 15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359" h="156657">
                <a:moveTo>
                  <a:pt x="0" y="0"/>
                </a:moveTo>
                <a:lnTo>
                  <a:pt x="2292359" y="0"/>
                </a:lnTo>
                <a:lnTo>
                  <a:pt x="2292359" y="156657"/>
                </a:lnTo>
                <a:lnTo>
                  <a:pt x="0" y="156657"/>
                </a:lnTo>
                <a:close/>
              </a:path>
            </a:pathLst>
          </a:custGeom>
          <a:solidFill>
            <a:schemeClr val="tx2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96DDE46-18C2-4A98-A02B-7F07C5ADE8BE}"/>
              </a:ext>
            </a:extLst>
          </p:cNvPr>
          <p:cNvSpPr/>
          <p:nvPr/>
        </p:nvSpPr>
        <p:spPr>
          <a:xfrm>
            <a:off x="1856183" y="4812143"/>
            <a:ext cx="1719268" cy="547297"/>
          </a:xfrm>
          <a:custGeom>
            <a:avLst/>
            <a:gdLst>
              <a:gd name="connsiteX0" fmla="*/ 0 w 2292357"/>
              <a:gd name="connsiteY0" fmla="*/ 0 h 729729"/>
              <a:gd name="connsiteX1" fmla="*/ 2292357 w 2292357"/>
              <a:gd name="connsiteY1" fmla="*/ 573070 h 729729"/>
              <a:gd name="connsiteX2" fmla="*/ 2292357 w 2292357"/>
              <a:gd name="connsiteY2" fmla="*/ 729729 h 729729"/>
              <a:gd name="connsiteX3" fmla="*/ 0 w 2292357"/>
              <a:gd name="connsiteY3" fmla="*/ 156640 h 72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357" h="729729">
                <a:moveTo>
                  <a:pt x="0" y="0"/>
                </a:moveTo>
                <a:lnTo>
                  <a:pt x="2292357" y="573070"/>
                </a:lnTo>
                <a:lnTo>
                  <a:pt x="2292357" y="729729"/>
                </a:lnTo>
                <a:lnTo>
                  <a:pt x="0" y="156640"/>
                </a:lnTo>
                <a:close/>
              </a:path>
            </a:pathLst>
          </a:custGeom>
          <a:solidFill>
            <a:schemeClr val="tx2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B7D7575C-CE54-4925-83AB-CEF6647DCDFA}"/>
              </a:ext>
            </a:extLst>
          </p:cNvPr>
          <p:cNvSpPr/>
          <p:nvPr/>
        </p:nvSpPr>
        <p:spPr>
          <a:xfrm>
            <a:off x="7424733" y="4812143"/>
            <a:ext cx="1719268" cy="547297"/>
          </a:xfrm>
          <a:custGeom>
            <a:avLst/>
            <a:gdLst>
              <a:gd name="connsiteX0" fmla="*/ 0 w 2292357"/>
              <a:gd name="connsiteY0" fmla="*/ 0 h 729729"/>
              <a:gd name="connsiteX1" fmla="*/ 2292357 w 2292357"/>
              <a:gd name="connsiteY1" fmla="*/ 573070 h 729729"/>
              <a:gd name="connsiteX2" fmla="*/ 2292357 w 2292357"/>
              <a:gd name="connsiteY2" fmla="*/ 729729 h 729729"/>
              <a:gd name="connsiteX3" fmla="*/ 0 w 2292357"/>
              <a:gd name="connsiteY3" fmla="*/ 156640 h 72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357" h="729729">
                <a:moveTo>
                  <a:pt x="0" y="0"/>
                </a:moveTo>
                <a:lnTo>
                  <a:pt x="2292357" y="573070"/>
                </a:lnTo>
                <a:lnTo>
                  <a:pt x="2292357" y="729729"/>
                </a:lnTo>
                <a:lnTo>
                  <a:pt x="0" y="156640"/>
                </a:lnTo>
                <a:close/>
              </a:path>
            </a:pathLst>
          </a:custGeom>
          <a:solidFill>
            <a:schemeClr val="tx2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E5F19DF-105B-41B6-AB6A-4B07B2367A9A}"/>
              </a:ext>
            </a:extLst>
          </p:cNvPr>
          <p:cNvGrpSpPr/>
          <p:nvPr/>
        </p:nvGrpSpPr>
        <p:grpSpPr>
          <a:xfrm>
            <a:off x="133707" y="2921006"/>
            <a:ext cx="1451854" cy="1798611"/>
            <a:chOff x="332936" y="1149818"/>
            <a:chExt cx="2926080" cy="2398148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9B39B4B-337C-43BC-B576-09A29F9C8B9D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F116214-8050-431E-AAA3-C8DFE2C1E90E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7C744D3-872E-495A-83EB-BFCA2BA60816}"/>
              </a:ext>
            </a:extLst>
          </p:cNvPr>
          <p:cNvGrpSpPr/>
          <p:nvPr/>
        </p:nvGrpSpPr>
        <p:grpSpPr>
          <a:xfrm>
            <a:off x="1989890" y="2921006"/>
            <a:ext cx="1451854" cy="1798611"/>
            <a:chOff x="332936" y="1149818"/>
            <a:chExt cx="2926080" cy="2398148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84F81B1-B9FF-48F9-918F-42A9072AB03D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74505CB-BB2C-455D-B0BB-95D904608F90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F80BF6F-933D-4F61-A1FD-D433318ED1F0}"/>
              </a:ext>
            </a:extLst>
          </p:cNvPr>
          <p:cNvGrpSpPr/>
          <p:nvPr/>
        </p:nvGrpSpPr>
        <p:grpSpPr>
          <a:xfrm>
            <a:off x="3846075" y="2921006"/>
            <a:ext cx="1451854" cy="1798611"/>
            <a:chOff x="332936" y="1149818"/>
            <a:chExt cx="2926080" cy="2398148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37F68D4-CEFB-459E-B52B-C9874553BD2B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522C075-A165-4B6B-94CB-BAE1209374B9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17CD0CC-89EE-48F7-B5E9-96F61C9D5C65}"/>
              </a:ext>
            </a:extLst>
          </p:cNvPr>
          <p:cNvGrpSpPr/>
          <p:nvPr/>
        </p:nvGrpSpPr>
        <p:grpSpPr>
          <a:xfrm>
            <a:off x="5702259" y="2921006"/>
            <a:ext cx="1451854" cy="1798611"/>
            <a:chOff x="332936" y="1149818"/>
            <a:chExt cx="2926080" cy="2398148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7E6AF35-BB9C-48CE-9585-3DBB50ECED23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87BB088-B7D0-423F-81EF-DC8D436A8737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D944E97-F062-4DC2-B5C6-97F836FA00C5}"/>
              </a:ext>
            </a:extLst>
          </p:cNvPr>
          <p:cNvGrpSpPr/>
          <p:nvPr/>
        </p:nvGrpSpPr>
        <p:grpSpPr>
          <a:xfrm>
            <a:off x="7558440" y="2921006"/>
            <a:ext cx="1451854" cy="1798611"/>
            <a:chOff x="332936" y="1149818"/>
            <a:chExt cx="2926080" cy="2398148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2D1DAAF-93D1-464B-94E1-11C93B58E04A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E9AF523-B6A8-4A0A-A43B-19A7569A737F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82" name="Graphic 81" descr="Pie chart">
            <a:extLst>
              <a:ext uri="{FF2B5EF4-FFF2-40B4-BE49-F238E27FC236}">
                <a16:creationId xmlns:a16="http://schemas.microsoft.com/office/drawing/2014/main" id="{AC01E3A6-F86E-4104-A55E-D8E23931D1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05760" y="2386877"/>
            <a:ext cx="557213" cy="557213"/>
          </a:xfrm>
          <a:prstGeom prst="rect">
            <a:avLst/>
          </a:prstGeom>
        </p:spPr>
      </p:pic>
      <p:pic>
        <p:nvPicPr>
          <p:cNvPr id="83" name="Graphic 82" descr="Lightbulb">
            <a:extLst>
              <a:ext uri="{FF2B5EF4-FFF2-40B4-BE49-F238E27FC236}">
                <a16:creationId xmlns:a16="http://schemas.microsoft.com/office/drawing/2014/main" id="{74E2E43B-0B60-44E8-8D8C-DBC12FF9C1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026" y="2386877"/>
            <a:ext cx="557213" cy="557213"/>
          </a:xfrm>
          <a:prstGeom prst="rect">
            <a:avLst/>
          </a:prstGeom>
        </p:spPr>
      </p:pic>
      <p:pic>
        <p:nvPicPr>
          <p:cNvPr id="84" name="Graphic 83" descr="Research">
            <a:extLst>
              <a:ext uri="{FF2B5EF4-FFF2-40B4-BE49-F238E27FC236}">
                <a16:creationId xmlns:a16="http://schemas.microsoft.com/office/drawing/2014/main" id="{643FFB2A-6129-4F01-99EF-694B582186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37210" y="2386877"/>
            <a:ext cx="557213" cy="557213"/>
          </a:xfrm>
          <a:prstGeom prst="rect">
            <a:avLst/>
          </a:prstGeom>
        </p:spPr>
      </p:pic>
      <p:pic>
        <p:nvPicPr>
          <p:cNvPr id="85" name="Graphic 84" descr="Database">
            <a:extLst>
              <a:ext uri="{FF2B5EF4-FFF2-40B4-BE49-F238E27FC236}">
                <a16:creationId xmlns:a16="http://schemas.microsoft.com/office/drawing/2014/main" id="{90373344-DEA3-497D-B57F-F51EF186E7A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49578" y="2386877"/>
            <a:ext cx="557213" cy="557213"/>
          </a:xfrm>
          <a:prstGeom prst="rect">
            <a:avLst/>
          </a:prstGeom>
        </p:spPr>
      </p:pic>
      <p:pic>
        <p:nvPicPr>
          <p:cNvPr id="86" name="Graphic 85" descr="Single gear">
            <a:extLst>
              <a:ext uri="{FF2B5EF4-FFF2-40B4-BE49-F238E27FC236}">
                <a16:creationId xmlns:a16="http://schemas.microsoft.com/office/drawing/2014/main" id="{DB43D33E-E010-43C8-8DD4-BDE52697E2B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93394" y="2386877"/>
            <a:ext cx="557213" cy="55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7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Trapezoid List with 5 Blocks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DF3C56C-8086-412F-A753-B8B781282DEB}"/>
              </a:ext>
            </a:extLst>
          </p:cNvPr>
          <p:cNvSpPr/>
          <p:nvPr/>
        </p:nvSpPr>
        <p:spPr>
          <a:xfrm>
            <a:off x="3712367" y="1841466"/>
            <a:ext cx="1719269" cy="35179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A55F366D-F918-433A-982D-AB78B2EE0095}"/>
              </a:ext>
            </a:extLst>
          </p:cNvPr>
          <p:cNvSpPr/>
          <p:nvPr/>
        </p:nvSpPr>
        <p:spPr>
          <a:xfrm rot="5400000">
            <a:off x="-899353" y="2740818"/>
            <a:ext cx="3517973" cy="1719268"/>
          </a:xfrm>
          <a:prstGeom prst="trapezoid">
            <a:avLst/>
          </a:prstGeom>
          <a:solidFill>
            <a:schemeClr val="accent6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1F5A0E6F-BEC4-49C1-ABF6-4B23BF7B9A29}"/>
              </a:ext>
            </a:extLst>
          </p:cNvPr>
          <p:cNvSpPr/>
          <p:nvPr/>
        </p:nvSpPr>
        <p:spPr>
          <a:xfrm rot="16200000">
            <a:off x="956830" y="2740818"/>
            <a:ext cx="3517973" cy="1719268"/>
          </a:xfrm>
          <a:prstGeom prst="trapezoid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Trapezoid 35">
            <a:extLst>
              <a:ext uri="{FF2B5EF4-FFF2-40B4-BE49-F238E27FC236}">
                <a16:creationId xmlns:a16="http://schemas.microsoft.com/office/drawing/2014/main" id="{3385D827-8FD7-44D6-889E-B2DAEB6502D2}"/>
              </a:ext>
            </a:extLst>
          </p:cNvPr>
          <p:cNvSpPr/>
          <p:nvPr/>
        </p:nvSpPr>
        <p:spPr>
          <a:xfrm rot="5400000">
            <a:off x="4669199" y="2740818"/>
            <a:ext cx="3517973" cy="1719268"/>
          </a:xfrm>
          <a:prstGeom prst="trapezoid">
            <a:avLst/>
          </a:prstGeom>
          <a:solidFill>
            <a:schemeClr val="accent1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Trapezoid 36">
            <a:extLst>
              <a:ext uri="{FF2B5EF4-FFF2-40B4-BE49-F238E27FC236}">
                <a16:creationId xmlns:a16="http://schemas.microsoft.com/office/drawing/2014/main" id="{03DFCB28-7B60-4959-BE2C-F68DE5EA74B5}"/>
              </a:ext>
            </a:extLst>
          </p:cNvPr>
          <p:cNvSpPr/>
          <p:nvPr/>
        </p:nvSpPr>
        <p:spPr>
          <a:xfrm rot="16200000">
            <a:off x="6525381" y="2740818"/>
            <a:ext cx="3517973" cy="1719268"/>
          </a:xfrm>
          <a:prstGeom prst="trapezoid">
            <a:avLst/>
          </a:prstGeom>
          <a:solidFill>
            <a:schemeClr val="accent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66132ABE-BCB6-411E-B1FC-BF26BDDD11ED}"/>
              </a:ext>
            </a:extLst>
          </p:cNvPr>
          <p:cNvSpPr/>
          <p:nvPr/>
        </p:nvSpPr>
        <p:spPr>
          <a:xfrm>
            <a:off x="-1" y="4812143"/>
            <a:ext cx="1719267" cy="547296"/>
          </a:xfrm>
          <a:custGeom>
            <a:avLst/>
            <a:gdLst>
              <a:gd name="connsiteX0" fmla="*/ 2292356 w 2292356"/>
              <a:gd name="connsiteY0" fmla="*/ 0 h 729728"/>
              <a:gd name="connsiteX1" fmla="*/ 2292356 w 2292356"/>
              <a:gd name="connsiteY1" fmla="*/ 156639 h 729728"/>
              <a:gd name="connsiteX2" fmla="*/ 0 w 2292356"/>
              <a:gd name="connsiteY2" fmla="*/ 729728 h 729728"/>
              <a:gd name="connsiteX3" fmla="*/ 0 w 2292356"/>
              <a:gd name="connsiteY3" fmla="*/ 573069 h 729728"/>
              <a:gd name="connsiteX4" fmla="*/ 1 w 2292356"/>
              <a:gd name="connsiteY4" fmla="*/ 573069 h 72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2356" h="729728">
                <a:moveTo>
                  <a:pt x="2292356" y="0"/>
                </a:moveTo>
                <a:lnTo>
                  <a:pt x="2292356" y="156639"/>
                </a:lnTo>
                <a:lnTo>
                  <a:pt x="0" y="729728"/>
                </a:lnTo>
                <a:lnTo>
                  <a:pt x="0" y="573069"/>
                </a:lnTo>
                <a:lnTo>
                  <a:pt x="1" y="573069"/>
                </a:lnTo>
                <a:close/>
              </a:path>
            </a:pathLst>
          </a:custGeom>
          <a:solidFill>
            <a:schemeClr val="tx2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27E43F2-824A-4F42-B9CF-7780CEB7BAD0}"/>
              </a:ext>
            </a:extLst>
          </p:cNvPr>
          <p:cNvSpPr/>
          <p:nvPr/>
        </p:nvSpPr>
        <p:spPr>
          <a:xfrm>
            <a:off x="5568552" y="4812143"/>
            <a:ext cx="1719268" cy="547297"/>
          </a:xfrm>
          <a:custGeom>
            <a:avLst/>
            <a:gdLst>
              <a:gd name="connsiteX0" fmla="*/ 2292357 w 2292357"/>
              <a:gd name="connsiteY0" fmla="*/ 0 h 729729"/>
              <a:gd name="connsiteX1" fmla="*/ 2292357 w 2292357"/>
              <a:gd name="connsiteY1" fmla="*/ 156640 h 729729"/>
              <a:gd name="connsiteX2" fmla="*/ 0 w 2292357"/>
              <a:gd name="connsiteY2" fmla="*/ 729729 h 729729"/>
              <a:gd name="connsiteX3" fmla="*/ 0 w 2292357"/>
              <a:gd name="connsiteY3" fmla="*/ 573070 h 72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357" h="729729">
                <a:moveTo>
                  <a:pt x="2292357" y="0"/>
                </a:moveTo>
                <a:lnTo>
                  <a:pt x="2292357" y="156640"/>
                </a:lnTo>
                <a:lnTo>
                  <a:pt x="0" y="729729"/>
                </a:lnTo>
                <a:lnTo>
                  <a:pt x="0" y="573070"/>
                </a:lnTo>
                <a:close/>
              </a:path>
            </a:pathLst>
          </a:custGeom>
          <a:solidFill>
            <a:schemeClr val="tx2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E79643B-7A23-4D1E-AB19-F3FD97A47B4E}"/>
              </a:ext>
            </a:extLst>
          </p:cNvPr>
          <p:cNvSpPr/>
          <p:nvPr/>
        </p:nvSpPr>
        <p:spPr>
          <a:xfrm>
            <a:off x="3712367" y="5241945"/>
            <a:ext cx="1719269" cy="117493"/>
          </a:xfrm>
          <a:custGeom>
            <a:avLst/>
            <a:gdLst>
              <a:gd name="connsiteX0" fmla="*/ 0 w 2292359"/>
              <a:gd name="connsiteY0" fmla="*/ 0 h 156657"/>
              <a:gd name="connsiteX1" fmla="*/ 2292359 w 2292359"/>
              <a:gd name="connsiteY1" fmla="*/ 0 h 156657"/>
              <a:gd name="connsiteX2" fmla="*/ 2292359 w 2292359"/>
              <a:gd name="connsiteY2" fmla="*/ 156657 h 156657"/>
              <a:gd name="connsiteX3" fmla="*/ 0 w 2292359"/>
              <a:gd name="connsiteY3" fmla="*/ 156657 h 15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359" h="156657">
                <a:moveTo>
                  <a:pt x="0" y="0"/>
                </a:moveTo>
                <a:lnTo>
                  <a:pt x="2292359" y="0"/>
                </a:lnTo>
                <a:lnTo>
                  <a:pt x="2292359" y="156657"/>
                </a:lnTo>
                <a:lnTo>
                  <a:pt x="0" y="156657"/>
                </a:lnTo>
                <a:close/>
              </a:path>
            </a:pathLst>
          </a:custGeom>
          <a:solidFill>
            <a:schemeClr val="tx2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96DDE46-18C2-4A98-A02B-7F07C5ADE8BE}"/>
              </a:ext>
            </a:extLst>
          </p:cNvPr>
          <p:cNvSpPr/>
          <p:nvPr/>
        </p:nvSpPr>
        <p:spPr>
          <a:xfrm>
            <a:off x="1856183" y="4812143"/>
            <a:ext cx="1719268" cy="547297"/>
          </a:xfrm>
          <a:custGeom>
            <a:avLst/>
            <a:gdLst>
              <a:gd name="connsiteX0" fmla="*/ 0 w 2292357"/>
              <a:gd name="connsiteY0" fmla="*/ 0 h 729729"/>
              <a:gd name="connsiteX1" fmla="*/ 2292357 w 2292357"/>
              <a:gd name="connsiteY1" fmla="*/ 573070 h 729729"/>
              <a:gd name="connsiteX2" fmla="*/ 2292357 w 2292357"/>
              <a:gd name="connsiteY2" fmla="*/ 729729 h 729729"/>
              <a:gd name="connsiteX3" fmla="*/ 0 w 2292357"/>
              <a:gd name="connsiteY3" fmla="*/ 156640 h 72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357" h="729729">
                <a:moveTo>
                  <a:pt x="0" y="0"/>
                </a:moveTo>
                <a:lnTo>
                  <a:pt x="2292357" y="573070"/>
                </a:lnTo>
                <a:lnTo>
                  <a:pt x="2292357" y="729729"/>
                </a:lnTo>
                <a:lnTo>
                  <a:pt x="0" y="156640"/>
                </a:lnTo>
                <a:close/>
              </a:path>
            </a:pathLst>
          </a:custGeom>
          <a:solidFill>
            <a:schemeClr val="tx2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B7D7575C-CE54-4925-83AB-CEF6647DCDFA}"/>
              </a:ext>
            </a:extLst>
          </p:cNvPr>
          <p:cNvSpPr/>
          <p:nvPr/>
        </p:nvSpPr>
        <p:spPr>
          <a:xfrm>
            <a:off x="7424733" y="4812143"/>
            <a:ext cx="1719268" cy="547297"/>
          </a:xfrm>
          <a:custGeom>
            <a:avLst/>
            <a:gdLst>
              <a:gd name="connsiteX0" fmla="*/ 0 w 2292357"/>
              <a:gd name="connsiteY0" fmla="*/ 0 h 729729"/>
              <a:gd name="connsiteX1" fmla="*/ 2292357 w 2292357"/>
              <a:gd name="connsiteY1" fmla="*/ 573070 h 729729"/>
              <a:gd name="connsiteX2" fmla="*/ 2292357 w 2292357"/>
              <a:gd name="connsiteY2" fmla="*/ 729729 h 729729"/>
              <a:gd name="connsiteX3" fmla="*/ 0 w 2292357"/>
              <a:gd name="connsiteY3" fmla="*/ 156640 h 72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357" h="729729">
                <a:moveTo>
                  <a:pt x="0" y="0"/>
                </a:moveTo>
                <a:lnTo>
                  <a:pt x="2292357" y="573070"/>
                </a:lnTo>
                <a:lnTo>
                  <a:pt x="2292357" y="729729"/>
                </a:lnTo>
                <a:lnTo>
                  <a:pt x="0" y="156640"/>
                </a:lnTo>
                <a:close/>
              </a:path>
            </a:pathLst>
          </a:custGeom>
          <a:solidFill>
            <a:schemeClr val="tx2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E5F19DF-105B-41B6-AB6A-4B07B2367A9A}"/>
              </a:ext>
            </a:extLst>
          </p:cNvPr>
          <p:cNvGrpSpPr/>
          <p:nvPr/>
        </p:nvGrpSpPr>
        <p:grpSpPr>
          <a:xfrm>
            <a:off x="133707" y="2921006"/>
            <a:ext cx="1451854" cy="1798611"/>
            <a:chOff x="332936" y="1149818"/>
            <a:chExt cx="2926080" cy="2398148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9B39B4B-337C-43BC-B576-09A29F9C8B9D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F116214-8050-431E-AAA3-C8DFE2C1E90E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7C744D3-872E-495A-83EB-BFCA2BA60816}"/>
              </a:ext>
            </a:extLst>
          </p:cNvPr>
          <p:cNvGrpSpPr/>
          <p:nvPr/>
        </p:nvGrpSpPr>
        <p:grpSpPr>
          <a:xfrm>
            <a:off x="1989890" y="2921006"/>
            <a:ext cx="1451854" cy="1798611"/>
            <a:chOff x="332936" y="1149818"/>
            <a:chExt cx="2926080" cy="2398148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84F81B1-B9FF-48F9-918F-42A9072AB03D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74505CB-BB2C-455D-B0BB-95D904608F90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F80BF6F-933D-4F61-A1FD-D433318ED1F0}"/>
              </a:ext>
            </a:extLst>
          </p:cNvPr>
          <p:cNvGrpSpPr/>
          <p:nvPr/>
        </p:nvGrpSpPr>
        <p:grpSpPr>
          <a:xfrm>
            <a:off x="3846075" y="2921006"/>
            <a:ext cx="1451854" cy="1798611"/>
            <a:chOff x="332936" y="1149818"/>
            <a:chExt cx="2926080" cy="2398148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37F68D4-CEFB-459E-B52B-C9874553BD2B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522C075-A165-4B6B-94CB-BAE1209374B9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17CD0CC-89EE-48F7-B5E9-96F61C9D5C65}"/>
              </a:ext>
            </a:extLst>
          </p:cNvPr>
          <p:cNvGrpSpPr/>
          <p:nvPr/>
        </p:nvGrpSpPr>
        <p:grpSpPr>
          <a:xfrm>
            <a:off x="5702259" y="2921006"/>
            <a:ext cx="1451854" cy="1798611"/>
            <a:chOff x="332936" y="1149818"/>
            <a:chExt cx="2926080" cy="2398148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7E6AF35-BB9C-48CE-9585-3DBB50ECED23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87BB088-B7D0-423F-81EF-DC8D436A8737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D944E97-F062-4DC2-B5C6-97F836FA00C5}"/>
              </a:ext>
            </a:extLst>
          </p:cNvPr>
          <p:cNvGrpSpPr/>
          <p:nvPr/>
        </p:nvGrpSpPr>
        <p:grpSpPr>
          <a:xfrm>
            <a:off x="7558440" y="2921006"/>
            <a:ext cx="1451854" cy="1798611"/>
            <a:chOff x="332936" y="1149818"/>
            <a:chExt cx="2926080" cy="2398148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2D1DAAF-93D1-464B-94E1-11C93B58E04A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E9AF523-B6A8-4A0A-A43B-19A7569A737F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82" name="Graphic 81" descr="Pie chart">
            <a:extLst>
              <a:ext uri="{FF2B5EF4-FFF2-40B4-BE49-F238E27FC236}">
                <a16:creationId xmlns:a16="http://schemas.microsoft.com/office/drawing/2014/main" id="{AC01E3A6-F86E-4104-A55E-D8E23931D1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05760" y="2386877"/>
            <a:ext cx="557213" cy="557213"/>
          </a:xfrm>
          <a:prstGeom prst="rect">
            <a:avLst/>
          </a:prstGeom>
        </p:spPr>
      </p:pic>
      <p:pic>
        <p:nvPicPr>
          <p:cNvPr id="83" name="Graphic 82" descr="Lightbulb">
            <a:extLst>
              <a:ext uri="{FF2B5EF4-FFF2-40B4-BE49-F238E27FC236}">
                <a16:creationId xmlns:a16="http://schemas.microsoft.com/office/drawing/2014/main" id="{74E2E43B-0B60-44E8-8D8C-DBC12FF9C1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026" y="2386877"/>
            <a:ext cx="557213" cy="557213"/>
          </a:xfrm>
          <a:prstGeom prst="rect">
            <a:avLst/>
          </a:prstGeom>
        </p:spPr>
      </p:pic>
      <p:pic>
        <p:nvPicPr>
          <p:cNvPr id="84" name="Graphic 83" descr="Research">
            <a:extLst>
              <a:ext uri="{FF2B5EF4-FFF2-40B4-BE49-F238E27FC236}">
                <a16:creationId xmlns:a16="http://schemas.microsoft.com/office/drawing/2014/main" id="{643FFB2A-6129-4F01-99EF-694B582186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37210" y="2386877"/>
            <a:ext cx="557213" cy="557213"/>
          </a:xfrm>
          <a:prstGeom prst="rect">
            <a:avLst/>
          </a:prstGeom>
        </p:spPr>
      </p:pic>
      <p:pic>
        <p:nvPicPr>
          <p:cNvPr id="85" name="Graphic 84" descr="Database">
            <a:extLst>
              <a:ext uri="{FF2B5EF4-FFF2-40B4-BE49-F238E27FC236}">
                <a16:creationId xmlns:a16="http://schemas.microsoft.com/office/drawing/2014/main" id="{90373344-DEA3-497D-B57F-F51EF186E7A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49578" y="2386877"/>
            <a:ext cx="557213" cy="557213"/>
          </a:xfrm>
          <a:prstGeom prst="rect">
            <a:avLst/>
          </a:prstGeom>
        </p:spPr>
      </p:pic>
      <p:pic>
        <p:nvPicPr>
          <p:cNvPr id="86" name="Graphic 85" descr="Single gear">
            <a:extLst>
              <a:ext uri="{FF2B5EF4-FFF2-40B4-BE49-F238E27FC236}">
                <a16:creationId xmlns:a16="http://schemas.microsoft.com/office/drawing/2014/main" id="{DB43D33E-E010-43C8-8DD4-BDE52697E2B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93394" y="2386877"/>
            <a:ext cx="557213" cy="55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25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10110</TotalTime>
  <Words>442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Trapezoid List with 5 Blocks – Slide Template</vt:lpstr>
      <vt:lpstr>Trapezoid List with 5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Trapezoid List with 5 Blocks</dc:title>
  <dc:creator>PresentationGO.com</dc:creator>
  <dc:description>© Copyright PresentationGO.com</dc:description>
  <dcterms:created xsi:type="dcterms:W3CDTF">2014-11-26T05:14:11Z</dcterms:created>
  <dcterms:modified xsi:type="dcterms:W3CDTF">2019-04-29T19:14:09Z</dcterms:modified>
  <cp:category>Text &amp; Tables</cp:category>
</cp:coreProperties>
</file>