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9" d="100"/>
          <a:sy n="139" d="100"/>
        </p:scale>
        <p:origin x="46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Diagram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0B31CFA-65DF-40C9-94C9-F2B59D18DF12}"/>
              </a:ext>
            </a:extLst>
          </p:cNvPr>
          <p:cNvGrpSpPr/>
          <p:nvPr/>
        </p:nvGrpSpPr>
        <p:grpSpPr>
          <a:xfrm>
            <a:off x="1152145" y="1865208"/>
            <a:ext cx="2264823" cy="1260003"/>
            <a:chOff x="8921977" y="1394910"/>
            <a:chExt cx="2926080" cy="168000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9314BC1-0CCF-4ABD-88B0-CAD9C995CC3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1C1F29-860C-44A6-9E30-ABFC9FF7A23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7775E69-583E-441F-8110-57660F9D6801}"/>
              </a:ext>
            </a:extLst>
          </p:cNvPr>
          <p:cNvGrpSpPr/>
          <p:nvPr/>
        </p:nvGrpSpPr>
        <p:grpSpPr>
          <a:xfrm>
            <a:off x="1152145" y="3271906"/>
            <a:ext cx="2264823" cy="1260003"/>
            <a:chOff x="8921977" y="1394910"/>
            <a:chExt cx="2926080" cy="168000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71A34A-2D5D-43BA-BCA0-D22D64C88B3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D0AA877-6D7B-44CA-BBA9-734FD2935E0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B75C17B-80B8-482C-82E8-EA622FF22E8F}"/>
              </a:ext>
            </a:extLst>
          </p:cNvPr>
          <p:cNvGrpSpPr/>
          <p:nvPr/>
        </p:nvGrpSpPr>
        <p:grpSpPr>
          <a:xfrm>
            <a:off x="1152145" y="4678604"/>
            <a:ext cx="2264823" cy="1260003"/>
            <a:chOff x="8921977" y="1394910"/>
            <a:chExt cx="2926080" cy="168000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4FBE085-6FEF-420D-BFCD-867BE733947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952F4BE-A8FE-49AC-8C6C-D23DAA45374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1" name="Shape">
            <a:extLst>
              <a:ext uri="{FF2B5EF4-FFF2-40B4-BE49-F238E27FC236}">
                <a16:creationId xmlns:a16="http://schemas.microsoft.com/office/drawing/2014/main" id="{9CF8DB2D-9ACD-40AE-A69D-CBCF02F2E59C}"/>
              </a:ext>
            </a:extLst>
          </p:cNvPr>
          <p:cNvSpPr/>
          <p:nvPr/>
        </p:nvSpPr>
        <p:spPr>
          <a:xfrm>
            <a:off x="424252" y="1901858"/>
            <a:ext cx="568471" cy="4158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559"/>
                </a:moveTo>
                <a:cubicBezTo>
                  <a:pt x="21600" y="7317"/>
                  <a:pt x="19677" y="4644"/>
                  <a:pt x="17274" y="4644"/>
                </a:cubicBezTo>
                <a:cubicBezTo>
                  <a:pt x="17210" y="4644"/>
                  <a:pt x="17177" y="4644"/>
                  <a:pt x="17145" y="4644"/>
                </a:cubicBezTo>
                <a:cubicBezTo>
                  <a:pt x="17177" y="4425"/>
                  <a:pt x="17177" y="4250"/>
                  <a:pt x="17177" y="4031"/>
                </a:cubicBezTo>
                <a:cubicBezTo>
                  <a:pt x="17177" y="1796"/>
                  <a:pt x="15863" y="0"/>
                  <a:pt x="14229" y="0"/>
                </a:cubicBezTo>
                <a:cubicBezTo>
                  <a:pt x="13075" y="0"/>
                  <a:pt x="12114" y="876"/>
                  <a:pt x="11601" y="2191"/>
                </a:cubicBezTo>
                <a:cubicBezTo>
                  <a:pt x="10832" y="1183"/>
                  <a:pt x="9807" y="613"/>
                  <a:pt x="8653" y="613"/>
                </a:cubicBezTo>
                <a:cubicBezTo>
                  <a:pt x="6281" y="613"/>
                  <a:pt x="4326" y="3242"/>
                  <a:pt x="4326" y="6528"/>
                </a:cubicBezTo>
                <a:cubicBezTo>
                  <a:pt x="1955" y="6528"/>
                  <a:pt x="0" y="9157"/>
                  <a:pt x="0" y="12443"/>
                </a:cubicBezTo>
                <a:cubicBezTo>
                  <a:pt x="0" y="15729"/>
                  <a:pt x="1923" y="18358"/>
                  <a:pt x="4326" y="18358"/>
                </a:cubicBezTo>
                <a:cubicBezTo>
                  <a:pt x="4871" y="18358"/>
                  <a:pt x="5416" y="18226"/>
                  <a:pt x="5897" y="17963"/>
                </a:cubicBezTo>
                <a:cubicBezTo>
                  <a:pt x="6538" y="20110"/>
                  <a:pt x="8076" y="21600"/>
                  <a:pt x="9871" y="21600"/>
                </a:cubicBezTo>
                <a:cubicBezTo>
                  <a:pt x="11121" y="21600"/>
                  <a:pt x="12242" y="20855"/>
                  <a:pt x="13043" y="19672"/>
                </a:cubicBezTo>
                <a:cubicBezTo>
                  <a:pt x="13556" y="20242"/>
                  <a:pt x="14197" y="20592"/>
                  <a:pt x="14902" y="20592"/>
                </a:cubicBezTo>
                <a:cubicBezTo>
                  <a:pt x="16537" y="20592"/>
                  <a:pt x="17850" y="18796"/>
                  <a:pt x="17850" y="16561"/>
                </a:cubicBezTo>
                <a:cubicBezTo>
                  <a:pt x="17850" y="16518"/>
                  <a:pt x="17850" y="16518"/>
                  <a:pt x="17850" y="16474"/>
                </a:cubicBezTo>
                <a:cubicBezTo>
                  <a:pt x="19998" y="15992"/>
                  <a:pt x="21600" y="13538"/>
                  <a:pt x="21600" y="1055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15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B502585D-9E24-4F3C-AB91-0B3D3408998A}"/>
              </a:ext>
            </a:extLst>
          </p:cNvPr>
          <p:cNvSpPr/>
          <p:nvPr/>
        </p:nvSpPr>
        <p:spPr>
          <a:xfrm>
            <a:off x="424252" y="3308556"/>
            <a:ext cx="568471" cy="4158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559"/>
                </a:moveTo>
                <a:cubicBezTo>
                  <a:pt x="21600" y="7317"/>
                  <a:pt x="19677" y="4644"/>
                  <a:pt x="17274" y="4644"/>
                </a:cubicBezTo>
                <a:cubicBezTo>
                  <a:pt x="17210" y="4644"/>
                  <a:pt x="17177" y="4644"/>
                  <a:pt x="17145" y="4644"/>
                </a:cubicBezTo>
                <a:cubicBezTo>
                  <a:pt x="17177" y="4425"/>
                  <a:pt x="17177" y="4250"/>
                  <a:pt x="17177" y="4031"/>
                </a:cubicBezTo>
                <a:cubicBezTo>
                  <a:pt x="17177" y="1796"/>
                  <a:pt x="15863" y="0"/>
                  <a:pt x="14229" y="0"/>
                </a:cubicBezTo>
                <a:cubicBezTo>
                  <a:pt x="13075" y="0"/>
                  <a:pt x="12114" y="876"/>
                  <a:pt x="11601" y="2191"/>
                </a:cubicBezTo>
                <a:cubicBezTo>
                  <a:pt x="10832" y="1183"/>
                  <a:pt x="9807" y="613"/>
                  <a:pt x="8653" y="613"/>
                </a:cubicBezTo>
                <a:cubicBezTo>
                  <a:pt x="6281" y="613"/>
                  <a:pt x="4326" y="3242"/>
                  <a:pt x="4326" y="6528"/>
                </a:cubicBezTo>
                <a:cubicBezTo>
                  <a:pt x="1955" y="6528"/>
                  <a:pt x="0" y="9157"/>
                  <a:pt x="0" y="12443"/>
                </a:cubicBezTo>
                <a:cubicBezTo>
                  <a:pt x="0" y="15729"/>
                  <a:pt x="1923" y="18358"/>
                  <a:pt x="4326" y="18358"/>
                </a:cubicBezTo>
                <a:cubicBezTo>
                  <a:pt x="4871" y="18358"/>
                  <a:pt x="5416" y="18226"/>
                  <a:pt x="5897" y="17963"/>
                </a:cubicBezTo>
                <a:cubicBezTo>
                  <a:pt x="6538" y="20110"/>
                  <a:pt x="8076" y="21600"/>
                  <a:pt x="9871" y="21600"/>
                </a:cubicBezTo>
                <a:cubicBezTo>
                  <a:pt x="11121" y="21600"/>
                  <a:pt x="12242" y="20855"/>
                  <a:pt x="13043" y="19672"/>
                </a:cubicBezTo>
                <a:cubicBezTo>
                  <a:pt x="13556" y="20242"/>
                  <a:pt x="14197" y="20592"/>
                  <a:pt x="14902" y="20592"/>
                </a:cubicBezTo>
                <a:cubicBezTo>
                  <a:pt x="16537" y="20592"/>
                  <a:pt x="17850" y="18796"/>
                  <a:pt x="17850" y="16561"/>
                </a:cubicBezTo>
                <a:cubicBezTo>
                  <a:pt x="17850" y="16518"/>
                  <a:pt x="17850" y="16518"/>
                  <a:pt x="17850" y="16474"/>
                </a:cubicBezTo>
                <a:cubicBezTo>
                  <a:pt x="19998" y="15992"/>
                  <a:pt x="21600" y="13538"/>
                  <a:pt x="21600" y="1055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/>
              <a:t>02</a:t>
            </a:r>
            <a:endParaRPr sz="1500" b="1" dirty="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310421D2-6712-4039-9B84-E138EBEFF6F0}"/>
              </a:ext>
            </a:extLst>
          </p:cNvPr>
          <p:cNvSpPr/>
          <p:nvPr/>
        </p:nvSpPr>
        <p:spPr>
          <a:xfrm>
            <a:off x="424252" y="4715254"/>
            <a:ext cx="568471" cy="4158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559"/>
                </a:moveTo>
                <a:cubicBezTo>
                  <a:pt x="21600" y="7317"/>
                  <a:pt x="19677" y="4644"/>
                  <a:pt x="17274" y="4644"/>
                </a:cubicBezTo>
                <a:cubicBezTo>
                  <a:pt x="17210" y="4644"/>
                  <a:pt x="17177" y="4644"/>
                  <a:pt x="17145" y="4644"/>
                </a:cubicBezTo>
                <a:cubicBezTo>
                  <a:pt x="17177" y="4425"/>
                  <a:pt x="17177" y="4250"/>
                  <a:pt x="17177" y="4031"/>
                </a:cubicBezTo>
                <a:cubicBezTo>
                  <a:pt x="17177" y="1796"/>
                  <a:pt x="15863" y="0"/>
                  <a:pt x="14229" y="0"/>
                </a:cubicBezTo>
                <a:cubicBezTo>
                  <a:pt x="13075" y="0"/>
                  <a:pt x="12114" y="876"/>
                  <a:pt x="11601" y="2191"/>
                </a:cubicBezTo>
                <a:cubicBezTo>
                  <a:pt x="10832" y="1183"/>
                  <a:pt x="9807" y="613"/>
                  <a:pt x="8653" y="613"/>
                </a:cubicBezTo>
                <a:cubicBezTo>
                  <a:pt x="6281" y="613"/>
                  <a:pt x="4326" y="3242"/>
                  <a:pt x="4326" y="6528"/>
                </a:cubicBezTo>
                <a:cubicBezTo>
                  <a:pt x="1955" y="6528"/>
                  <a:pt x="0" y="9157"/>
                  <a:pt x="0" y="12443"/>
                </a:cubicBezTo>
                <a:cubicBezTo>
                  <a:pt x="0" y="15729"/>
                  <a:pt x="1923" y="18358"/>
                  <a:pt x="4326" y="18358"/>
                </a:cubicBezTo>
                <a:cubicBezTo>
                  <a:pt x="4871" y="18358"/>
                  <a:pt x="5416" y="18226"/>
                  <a:pt x="5897" y="17963"/>
                </a:cubicBezTo>
                <a:cubicBezTo>
                  <a:pt x="6538" y="20110"/>
                  <a:pt x="8076" y="21600"/>
                  <a:pt x="9871" y="21600"/>
                </a:cubicBezTo>
                <a:cubicBezTo>
                  <a:pt x="11121" y="21600"/>
                  <a:pt x="12242" y="20855"/>
                  <a:pt x="13043" y="19672"/>
                </a:cubicBezTo>
                <a:cubicBezTo>
                  <a:pt x="13556" y="20242"/>
                  <a:pt x="14197" y="20592"/>
                  <a:pt x="14902" y="20592"/>
                </a:cubicBezTo>
                <a:cubicBezTo>
                  <a:pt x="16537" y="20592"/>
                  <a:pt x="17850" y="18796"/>
                  <a:pt x="17850" y="16561"/>
                </a:cubicBezTo>
                <a:cubicBezTo>
                  <a:pt x="17850" y="16518"/>
                  <a:pt x="17850" y="16518"/>
                  <a:pt x="17850" y="16474"/>
                </a:cubicBezTo>
                <a:cubicBezTo>
                  <a:pt x="19998" y="15992"/>
                  <a:pt x="21600" y="13538"/>
                  <a:pt x="21600" y="10559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15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E3AB086-4E83-4E1D-9C70-0FC4E5F1DD62}"/>
              </a:ext>
            </a:extLst>
          </p:cNvPr>
          <p:cNvGrpSpPr/>
          <p:nvPr/>
        </p:nvGrpSpPr>
        <p:grpSpPr>
          <a:xfrm>
            <a:off x="3699885" y="933995"/>
            <a:ext cx="5170269" cy="5371916"/>
            <a:chOff x="4572000" y="1365731"/>
            <a:chExt cx="4062509" cy="4220952"/>
          </a:xfrm>
        </p:grpSpPr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96AF64F6-D785-445A-9DF6-DF2D2B74D4BA}"/>
                </a:ext>
              </a:extLst>
            </p:cNvPr>
            <p:cNvGrpSpPr/>
            <p:nvPr/>
          </p:nvGrpSpPr>
          <p:grpSpPr>
            <a:xfrm>
              <a:off x="4572000" y="1365731"/>
              <a:ext cx="4062509" cy="4220952"/>
              <a:chOff x="16497300" y="6629399"/>
              <a:chExt cx="4133852" cy="4295078"/>
            </a:xfrm>
          </p:grpSpPr>
          <p:sp>
            <p:nvSpPr>
              <p:cNvPr id="47" name="Shape">
                <a:extLst>
                  <a:ext uri="{FF2B5EF4-FFF2-40B4-BE49-F238E27FC236}">
                    <a16:creationId xmlns:a16="http://schemas.microsoft.com/office/drawing/2014/main" id="{BCE8E34B-D657-4DA9-9AD9-B08D5F4C1C15}"/>
                  </a:ext>
                </a:extLst>
              </p:cNvPr>
              <p:cNvSpPr/>
              <p:nvPr/>
            </p:nvSpPr>
            <p:spPr>
              <a:xfrm>
                <a:off x="17564100" y="8242300"/>
                <a:ext cx="2009947" cy="26821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0" h="21569" extrusionOk="0">
                    <a:moveTo>
                      <a:pt x="21361" y="5014"/>
                    </a:moveTo>
                    <a:lnTo>
                      <a:pt x="21361" y="5014"/>
                    </a:lnTo>
                    <a:cubicBezTo>
                      <a:pt x="21252" y="4963"/>
                      <a:pt x="21130" y="4963"/>
                      <a:pt x="21021" y="5014"/>
                    </a:cubicBezTo>
                    <a:lnTo>
                      <a:pt x="13156" y="8813"/>
                    </a:lnTo>
                    <a:cubicBezTo>
                      <a:pt x="12952" y="8905"/>
                      <a:pt x="12694" y="8813"/>
                      <a:pt x="12680" y="8640"/>
                    </a:cubicBezTo>
                    <a:lnTo>
                      <a:pt x="11824" y="449"/>
                    </a:lnTo>
                    <a:cubicBezTo>
                      <a:pt x="11811" y="357"/>
                      <a:pt x="11729" y="275"/>
                      <a:pt x="11607" y="245"/>
                    </a:cubicBezTo>
                    <a:lnTo>
                      <a:pt x="10629" y="10"/>
                    </a:lnTo>
                    <a:cubicBezTo>
                      <a:pt x="10439" y="-31"/>
                      <a:pt x="10248" y="61"/>
                      <a:pt x="10221" y="214"/>
                    </a:cubicBezTo>
                    <a:lnTo>
                      <a:pt x="8971" y="11315"/>
                    </a:lnTo>
                    <a:cubicBezTo>
                      <a:pt x="8958" y="11489"/>
                      <a:pt x="8686" y="11591"/>
                      <a:pt x="8496" y="11489"/>
                    </a:cubicBezTo>
                    <a:lnTo>
                      <a:pt x="481" y="7618"/>
                    </a:lnTo>
                    <a:cubicBezTo>
                      <a:pt x="372" y="7567"/>
                      <a:pt x="250" y="7567"/>
                      <a:pt x="141" y="7618"/>
                    </a:cubicBezTo>
                    <a:lnTo>
                      <a:pt x="141" y="7618"/>
                    </a:lnTo>
                    <a:cubicBezTo>
                      <a:pt x="-35" y="7700"/>
                      <a:pt x="-49" y="7894"/>
                      <a:pt x="114" y="7996"/>
                    </a:cubicBezTo>
                    <a:lnTo>
                      <a:pt x="8605" y="13460"/>
                    </a:lnTo>
                    <a:cubicBezTo>
                      <a:pt x="8686" y="13511"/>
                      <a:pt x="8727" y="13583"/>
                      <a:pt x="8713" y="13654"/>
                    </a:cubicBezTo>
                    <a:lnTo>
                      <a:pt x="7817" y="21569"/>
                    </a:lnTo>
                    <a:lnTo>
                      <a:pt x="14039" y="21569"/>
                    </a:lnTo>
                    <a:lnTo>
                      <a:pt x="12938" y="10968"/>
                    </a:lnTo>
                    <a:cubicBezTo>
                      <a:pt x="12925" y="10897"/>
                      <a:pt x="12965" y="10825"/>
                      <a:pt x="13047" y="10774"/>
                    </a:cubicBezTo>
                    <a:lnTo>
                      <a:pt x="21402" y="5402"/>
                    </a:lnTo>
                    <a:cubicBezTo>
                      <a:pt x="21551" y="5280"/>
                      <a:pt x="21524" y="5096"/>
                      <a:pt x="21361" y="5014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 b="1"/>
              </a:p>
            </p:txBody>
          </p:sp>
          <p:sp>
            <p:nvSpPr>
              <p:cNvPr id="48" name="Shape">
                <a:extLst>
                  <a:ext uri="{FF2B5EF4-FFF2-40B4-BE49-F238E27FC236}">
                    <a16:creationId xmlns:a16="http://schemas.microsoft.com/office/drawing/2014/main" id="{F65E7985-0A35-4FD8-9A22-4E80A47B1BA8}"/>
                  </a:ext>
                </a:extLst>
              </p:cNvPr>
              <p:cNvSpPr/>
              <p:nvPr/>
            </p:nvSpPr>
            <p:spPr>
              <a:xfrm>
                <a:off x="17589499" y="6629399"/>
                <a:ext cx="1327153" cy="9664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615"/>
                    </a:moveTo>
                    <a:cubicBezTo>
                      <a:pt x="21600" y="7323"/>
                      <a:pt x="19657" y="4683"/>
                      <a:pt x="17280" y="4683"/>
                    </a:cubicBezTo>
                    <a:cubicBezTo>
                      <a:pt x="17239" y="4683"/>
                      <a:pt x="17177" y="4683"/>
                      <a:pt x="17135" y="4683"/>
                    </a:cubicBezTo>
                    <a:cubicBezTo>
                      <a:pt x="17156" y="4485"/>
                      <a:pt x="17177" y="4258"/>
                      <a:pt x="17177" y="4059"/>
                    </a:cubicBezTo>
                    <a:cubicBezTo>
                      <a:pt x="17177" y="1817"/>
                      <a:pt x="15854" y="0"/>
                      <a:pt x="14221" y="0"/>
                    </a:cubicBezTo>
                    <a:cubicBezTo>
                      <a:pt x="13084" y="0"/>
                      <a:pt x="12092" y="880"/>
                      <a:pt x="11596" y="2186"/>
                    </a:cubicBezTo>
                    <a:cubicBezTo>
                      <a:pt x="10831" y="1192"/>
                      <a:pt x="9777" y="568"/>
                      <a:pt x="8640" y="568"/>
                    </a:cubicBezTo>
                    <a:cubicBezTo>
                      <a:pt x="6242" y="568"/>
                      <a:pt x="4320" y="3236"/>
                      <a:pt x="4320" y="6500"/>
                    </a:cubicBezTo>
                    <a:cubicBezTo>
                      <a:pt x="1922" y="6500"/>
                      <a:pt x="0" y="9168"/>
                      <a:pt x="0" y="12432"/>
                    </a:cubicBezTo>
                    <a:cubicBezTo>
                      <a:pt x="0" y="15696"/>
                      <a:pt x="1943" y="18364"/>
                      <a:pt x="4320" y="18364"/>
                    </a:cubicBezTo>
                    <a:cubicBezTo>
                      <a:pt x="4878" y="18364"/>
                      <a:pt x="5416" y="18222"/>
                      <a:pt x="5912" y="17939"/>
                    </a:cubicBezTo>
                    <a:cubicBezTo>
                      <a:pt x="6552" y="20096"/>
                      <a:pt x="8103" y="21600"/>
                      <a:pt x="9901" y="21600"/>
                    </a:cubicBezTo>
                    <a:cubicBezTo>
                      <a:pt x="11162" y="21600"/>
                      <a:pt x="12299" y="20862"/>
                      <a:pt x="13084" y="19670"/>
                    </a:cubicBezTo>
                    <a:cubicBezTo>
                      <a:pt x="13601" y="20238"/>
                      <a:pt x="14242" y="20578"/>
                      <a:pt x="14965" y="20578"/>
                    </a:cubicBezTo>
                    <a:cubicBezTo>
                      <a:pt x="16598" y="20578"/>
                      <a:pt x="17921" y="18762"/>
                      <a:pt x="17921" y="16519"/>
                    </a:cubicBezTo>
                    <a:cubicBezTo>
                      <a:pt x="17921" y="16491"/>
                      <a:pt x="17921" y="16463"/>
                      <a:pt x="17921" y="16463"/>
                    </a:cubicBezTo>
                    <a:cubicBezTo>
                      <a:pt x="19988" y="16065"/>
                      <a:pt x="21600" y="13596"/>
                      <a:pt x="21600" y="1061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 b="1"/>
              </a:p>
            </p:txBody>
          </p:sp>
          <p:sp>
            <p:nvSpPr>
              <p:cNvPr id="49" name="Shape">
                <a:extLst>
                  <a:ext uri="{FF2B5EF4-FFF2-40B4-BE49-F238E27FC236}">
                    <a16:creationId xmlns:a16="http://schemas.microsoft.com/office/drawing/2014/main" id="{9FEF8AA6-1AAD-477A-811D-9931EF783DC0}"/>
                  </a:ext>
                </a:extLst>
              </p:cNvPr>
              <p:cNvSpPr/>
              <p:nvPr/>
            </p:nvSpPr>
            <p:spPr>
              <a:xfrm>
                <a:off x="16725899" y="7264400"/>
                <a:ext cx="2146301" cy="15633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616"/>
                    </a:moveTo>
                    <a:cubicBezTo>
                      <a:pt x="21600" y="7335"/>
                      <a:pt x="19670" y="4685"/>
                      <a:pt x="17280" y="4685"/>
                    </a:cubicBezTo>
                    <a:cubicBezTo>
                      <a:pt x="17229" y="4685"/>
                      <a:pt x="17191" y="4685"/>
                      <a:pt x="17139" y="4703"/>
                    </a:cubicBezTo>
                    <a:cubicBezTo>
                      <a:pt x="17165" y="4492"/>
                      <a:pt x="17178" y="4281"/>
                      <a:pt x="17178" y="4071"/>
                    </a:cubicBezTo>
                    <a:cubicBezTo>
                      <a:pt x="17178" y="1825"/>
                      <a:pt x="15849" y="0"/>
                      <a:pt x="14213" y="0"/>
                    </a:cubicBezTo>
                    <a:cubicBezTo>
                      <a:pt x="13075" y="0"/>
                      <a:pt x="12091" y="877"/>
                      <a:pt x="11592" y="2176"/>
                    </a:cubicBezTo>
                    <a:cubicBezTo>
                      <a:pt x="10826" y="1176"/>
                      <a:pt x="9790" y="561"/>
                      <a:pt x="8640" y="561"/>
                    </a:cubicBezTo>
                    <a:cubicBezTo>
                      <a:pt x="6250" y="561"/>
                      <a:pt x="4320" y="3211"/>
                      <a:pt x="4320" y="6492"/>
                    </a:cubicBezTo>
                    <a:cubicBezTo>
                      <a:pt x="1930" y="6492"/>
                      <a:pt x="0" y="9142"/>
                      <a:pt x="0" y="12423"/>
                    </a:cubicBezTo>
                    <a:cubicBezTo>
                      <a:pt x="0" y="15704"/>
                      <a:pt x="1930" y="18354"/>
                      <a:pt x="4320" y="18354"/>
                    </a:cubicBezTo>
                    <a:cubicBezTo>
                      <a:pt x="4882" y="18354"/>
                      <a:pt x="5406" y="18196"/>
                      <a:pt x="5905" y="17933"/>
                    </a:cubicBezTo>
                    <a:cubicBezTo>
                      <a:pt x="6557" y="20091"/>
                      <a:pt x="8090" y="21600"/>
                      <a:pt x="9893" y="21600"/>
                    </a:cubicBezTo>
                    <a:cubicBezTo>
                      <a:pt x="11145" y="21600"/>
                      <a:pt x="12283" y="20863"/>
                      <a:pt x="13075" y="19670"/>
                    </a:cubicBezTo>
                    <a:cubicBezTo>
                      <a:pt x="13586" y="20249"/>
                      <a:pt x="14238" y="20582"/>
                      <a:pt x="14954" y="20582"/>
                    </a:cubicBezTo>
                    <a:cubicBezTo>
                      <a:pt x="16590" y="20582"/>
                      <a:pt x="17919" y="18757"/>
                      <a:pt x="17919" y="16511"/>
                    </a:cubicBezTo>
                    <a:cubicBezTo>
                      <a:pt x="17919" y="16494"/>
                      <a:pt x="17919" y="16459"/>
                      <a:pt x="17919" y="16441"/>
                    </a:cubicBezTo>
                    <a:cubicBezTo>
                      <a:pt x="20002" y="16055"/>
                      <a:pt x="21600" y="13599"/>
                      <a:pt x="21600" y="10616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 b="1"/>
              </a:p>
            </p:txBody>
          </p:sp>
          <p:sp>
            <p:nvSpPr>
              <p:cNvPr id="50" name="Shape">
                <a:extLst>
                  <a:ext uri="{FF2B5EF4-FFF2-40B4-BE49-F238E27FC236}">
                    <a16:creationId xmlns:a16="http://schemas.microsoft.com/office/drawing/2014/main" id="{0EF050D0-1F02-429E-8E05-372340F8EBBE}"/>
                  </a:ext>
                </a:extLst>
              </p:cNvPr>
              <p:cNvSpPr/>
              <p:nvPr/>
            </p:nvSpPr>
            <p:spPr>
              <a:xfrm>
                <a:off x="18770600" y="8039100"/>
                <a:ext cx="1860552" cy="13563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618"/>
                    </a:moveTo>
                    <a:cubicBezTo>
                      <a:pt x="21600" y="7342"/>
                      <a:pt x="19669" y="4692"/>
                      <a:pt x="17280" y="4692"/>
                    </a:cubicBezTo>
                    <a:cubicBezTo>
                      <a:pt x="17236" y="4692"/>
                      <a:pt x="17192" y="4692"/>
                      <a:pt x="17133" y="4692"/>
                    </a:cubicBezTo>
                    <a:cubicBezTo>
                      <a:pt x="17162" y="4490"/>
                      <a:pt x="17177" y="4267"/>
                      <a:pt x="17177" y="4065"/>
                    </a:cubicBezTo>
                    <a:cubicBezTo>
                      <a:pt x="17177" y="1820"/>
                      <a:pt x="15850" y="0"/>
                      <a:pt x="14213" y="0"/>
                    </a:cubicBezTo>
                    <a:cubicBezTo>
                      <a:pt x="13078" y="0"/>
                      <a:pt x="12090" y="890"/>
                      <a:pt x="11589" y="2184"/>
                    </a:cubicBezTo>
                    <a:cubicBezTo>
                      <a:pt x="10822" y="1193"/>
                      <a:pt x="9775" y="587"/>
                      <a:pt x="8640" y="587"/>
                    </a:cubicBezTo>
                    <a:cubicBezTo>
                      <a:pt x="6251" y="587"/>
                      <a:pt x="4320" y="3236"/>
                      <a:pt x="4320" y="6512"/>
                    </a:cubicBezTo>
                    <a:cubicBezTo>
                      <a:pt x="1931" y="6512"/>
                      <a:pt x="0" y="9162"/>
                      <a:pt x="0" y="12438"/>
                    </a:cubicBezTo>
                    <a:cubicBezTo>
                      <a:pt x="0" y="15715"/>
                      <a:pt x="1931" y="18364"/>
                      <a:pt x="4320" y="18364"/>
                    </a:cubicBezTo>
                    <a:cubicBezTo>
                      <a:pt x="4880" y="18364"/>
                      <a:pt x="5411" y="18222"/>
                      <a:pt x="5898" y="17939"/>
                    </a:cubicBezTo>
                    <a:cubicBezTo>
                      <a:pt x="6546" y="20083"/>
                      <a:pt x="8094" y="21600"/>
                      <a:pt x="9893" y="21600"/>
                    </a:cubicBezTo>
                    <a:cubicBezTo>
                      <a:pt x="11146" y="21600"/>
                      <a:pt x="12282" y="20852"/>
                      <a:pt x="13078" y="19679"/>
                    </a:cubicBezTo>
                    <a:cubicBezTo>
                      <a:pt x="13594" y="20245"/>
                      <a:pt x="14243" y="20589"/>
                      <a:pt x="14950" y="20589"/>
                    </a:cubicBezTo>
                    <a:cubicBezTo>
                      <a:pt x="16587" y="20589"/>
                      <a:pt x="17914" y="18769"/>
                      <a:pt x="17914" y="16524"/>
                    </a:cubicBezTo>
                    <a:cubicBezTo>
                      <a:pt x="17914" y="16503"/>
                      <a:pt x="17914" y="16483"/>
                      <a:pt x="17914" y="16463"/>
                    </a:cubicBezTo>
                    <a:cubicBezTo>
                      <a:pt x="19993" y="16079"/>
                      <a:pt x="21600" y="13611"/>
                      <a:pt x="21600" y="10618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3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03</a:t>
                </a:r>
                <a:endParaRPr sz="30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51" name="Shape">
                <a:extLst>
                  <a:ext uri="{FF2B5EF4-FFF2-40B4-BE49-F238E27FC236}">
                    <a16:creationId xmlns:a16="http://schemas.microsoft.com/office/drawing/2014/main" id="{B5269883-7B99-48A9-91F1-A4F2AFC0D539}"/>
                  </a:ext>
                </a:extLst>
              </p:cNvPr>
              <p:cNvSpPr/>
              <p:nvPr/>
            </p:nvSpPr>
            <p:spPr>
              <a:xfrm>
                <a:off x="18249899" y="6819900"/>
                <a:ext cx="2146301" cy="15633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616"/>
                    </a:moveTo>
                    <a:cubicBezTo>
                      <a:pt x="21600" y="7335"/>
                      <a:pt x="19670" y="4685"/>
                      <a:pt x="17280" y="4685"/>
                    </a:cubicBezTo>
                    <a:cubicBezTo>
                      <a:pt x="17229" y="4685"/>
                      <a:pt x="17191" y="4685"/>
                      <a:pt x="17139" y="4703"/>
                    </a:cubicBezTo>
                    <a:cubicBezTo>
                      <a:pt x="17165" y="4492"/>
                      <a:pt x="17178" y="4281"/>
                      <a:pt x="17178" y="4071"/>
                    </a:cubicBezTo>
                    <a:cubicBezTo>
                      <a:pt x="17178" y="1825"/>
                      <a:pt x="15849" y="0"/>
                      <a:pt x="14213" y="0"/>
                    </a:cubicBezTo>
                    <a:cubicBezTo>
                      <a:pt x="13075" y="0"/>
                      <a:pt x="12091" y="877"/>
                      <a:pt x="11592" y="2176"/>
                    </a:cubicBezTo>
                    <a:cubicBezTo>
                      <a:pt x="10826" y="1176"/>
                      <a:pt x="9790" y="561"/>
                      <a:pt x="8640" y="561"/>
                    </a:cubicBezTo>
                    <a:cubicBezTo>
                      <a:pt x="6250" y="561"/>
                      <a:pt x="4320" y="3211"/>
                      <a:pt x="4320" y="6492"/>
                    </a:cubicBezTo>
                    <a:cubicBezTo>
                      <a:pt x="1930" y="6492"/>
                      <a:pt x="0" y="9142"/>
                      <a:pt x="0" y="12423"/>
                    </a:cubicBezTo>
                    <a:cubicBezTo>
                      <a:pt x="0" y="15704"/>
                      <a:pt x="1930" y="18354"/>
                      <a:pt x="4320" y="18354"/>
                    </a:cubicBezTo>
                    <a:cubicBezTo>
                      <a:pt x="4882" y="18354"/>
                      <a:pt x="5406" y="18196"/>
                      <a:pt x="5905" y="17933"/>
                    </a:cubicBezTo>
                    <a:cubicBezTo>
                      <a:pt x="6557" y="20091"/>
                      <a:pt x="8090" y="21600"/>
                      <a:pt x="9893" y="21600"/>
                    </a:cubicBezTo>
                    <a:cubicBezTo>
                      <a:pt x="11145" y="21600"/>
                      <a:pt x="12283" y="20863"/>
                      <a:pt x="13075" y="19670"/>
                    </a:cubicBezTo>
                    <a:cubicBezTo>
                      <a:pt x="13586" y="20249"/>
                      <a:pt x="14238" y="20582"/>
                      <a:pt x="14954" y="20582"/>
                    </a:cubicBezTo>
                    <a:cubicBezTo>
                      <a:pt x="16590" y="20582"/>
                      <a:pt x="17919" y="18757"/>
                      <a:pt x="17919" y="16511"/>
                    </a:cubicBezTo>
                    <a:cubicBezTo>
                      <a:pt x="17919" y="16494"/>
                      <a:pt x="17919" y="16459"/>
                      <a:pt x="17919" y="16441"/>
                    </a:cubicBezTo>
                    <a:cubicBezTo>
                      <a:pt x="19990" y="16055"/>
                      <a:pt x="21600" y="13599"/>
                      <a:pt x="21600" y="10616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3300" b="1" dirty="0"/>
                  <a:t>02</a:t>
                </a:r>
                <a:endParaRPr sz="3300" b="1" dirty="0"/>
              </a:p>
            </p:txBody>
          </p:sp>
          <p:sp>
            <p:nvSpPr>
              <p:cNvPr id="52" name="Shape">
                <a:extLst>
                  <a:ext uri="{FF2B5EF4-FFF2-40B4-BE49-F238E27FC236}">
                    <a16:creationId xmlns:a16="http://schemas.microsoft.com/office/drawing/2014/main" id="{979C6E37-D46C-4BDD-AD91-706E704E69DD}"/>
                  </a:ext>
                </a:extLst>
              </p:cNvPr>
              <p:cNvSpPr/>
              <p:nvPr/>
            </p:nvSpPr>
            <p:spPr>
              <a:xfrm>
                <a:off x="17907000" y="7874000"/>
                <a:ext cx="1555752" cy="1135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607"/>
                    </a:moveTo>
                    <a:cubicBezTo>
                      <a:pt x="21600" y="7345"/>
                      <a:pt x="19660" y="4687"/>
                      <a:pt x="17280" y="4687"/>
                    </a:cubicBezTo>
                    <a:cubicBezTo>
                      <a:pt x="17227" y="4687"/>
                      <a:pt x="17192" y="4687"/>
                      <a:pt x="17139" y="4687"/>
                    </a:cubicBezTo>
                    <a:cubicBezTo>
                      <a:pt x="17157" y="4470"/>
                      <a:pt x="17174" y="4276"/>
                      <a:pt x="17174" y="4059"/>
                    </a:cubicBezTo>
                    <a:cubicBezTo>
                      <a:pt x="17174" y="1812"/>
                      <a:pt x="15852" y="0"/>
                      <a:pt x="14212" y="0"/>
                    </a:cubicBezTo>
                    <a:cubicBezTo>
                      <a:pt x="13066" y="0"/>
                      <a:pt x="12078" y="894"/>
                      <a:pt x="11585" y="2174"/>
                    </a:cubicBezTo>
                    <a:cubicBezTo>
                      <a:pt x="10809" y="1184"/>
                      <a:pt x="9768" y="580"/>
                      <a:pt x="8640" y="580"/>
                    </a:cubicBezTo>
                    <a:cubicBezTo>
                      <a:pt x="6260" y="580"/>
                      <a:pt x="4320" y="3238"/>
                      <a:pt x="4320" y="6499"/>
                    </a:cubicBezTo>
                    <a:cubicBezTo>
                      <a:pt x="1940" y="6499"/>
                      <a:pt x="0" y="9157"/>
                      <a:pt x="0" y="12419"/>
                    </a:cubicBezTo>
                    <a:cubicBezTo>
                      <a:pt x="0" y="15681"/>
                      <a:pt x="1940" y="18338"/>
                      <a:pt x="4320" y="18338"/>
                    </a:cubicBezTo>
                    <a:cubicBezTo>
                      <a:pt x="4884" y="18338"/>
                      <a:pt x="5413" y="18193"/>
                      <a:pt x="5907" y="17928"/>
                    </a:cubicBezTo>
                    <a:cubicBezTo>
                      <a:pt x="6559" y="20078"/>
                      <a:pt x="8093" y="21600"/>
                      <a:pt x="9910" y="21600"/>
                    </a:cubicBezTo>
                    <a:cubicBezTo>
                      <a:pt x="11161" y="21600"/>
                      <a:pt x="12308" y="20851"/>
                      <a:pt x="13083" y="19691"/>
                    </a:cubicBezTo>
                    <a:cubicBezTo>
                      <a:pt x="13595" y="20271"/>
                      <a:pt x="14247" y="20609"/>
                      <a:pt x="14952" y="20609"/>
                    </a:cubicBezTo>
                    <a:cubicBezTo>
                      <a:pt x="16592" y="20609"/>
                      <a:pt x="17915" y="18797"/>
                      <a:pt x="17915" y="16550"/>
                    </a:cubicBezTo>
                    <a:cubicBezTo>
                      <a:pt x="17915" y="16526"/>
                      <a:pt x="17915" y="16502"/>
                      <a:pt x="17915" y="16478"/>
                    </a:cubicBezTo>
                    <a:cubicBezTo>
                      <a:pt x="19995" y="16043"/>
                      <a:pt x="21600" y="13579"/>
                      <a:pt x="21600" y="10607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 b="1"/>
              </a:p>
            </p:txBody>
          </p:sp>
          <p:sp>
            <p:nvSpPr>
              <p:cNvPr id="53" name="Shape">
                <a:extLst>
                  <a:ext uri="{FF2B5EF4-FFF2-40B4-BE49-F238E27FC236}">
                    <a16:creationId xmlns:a16="http://schemas.microsoft.com/office/drawing/2014/main" id="{A4063AC0-C220-4B50-90E5-6CB62F3753C6}"/>
                  </a:ext>
                </a:extLst>
              </p:cNvPr>
              <p:cNvSpPr/>
              <p:nvPr/>
            </p:nvSpPr>
            <p:spPr>
              <a:xfrm>
                <a:off x="16560799" y="8585200"/>
                <a:ext cx="1652274" cy="12039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618"/>
                    </a:moveTo>
                    <a:cubicBezTo>
                      <a:pt x="21600" y="7337"/>
                      <a:pt x="19674" y="4694"/>
                      <a:pt x="17283" y="4694"/>
                    </a:cubicBezTo>
                    <a:cubicBezTo>
                      <a:pt x="17234" y="4694"/>
                      <a:pt x="17184" y="4694"/>
                      <a:pt x="17134" y="4694"/>
                    </a:cubicBezTo>
                    <a:cubicBezTo>
                      <a:pt x="17150" y="4489"/>
                      <a:pt x="17167" y="4284"/>
                      <a:pt x="17167" y="4056"/>
                    </a:cubicBezTo>
                    <a:cubicBezTo>
                      <a:pt x="17167" y="1823"/>
                      <a:pt x="15839" y="0"/>
                      <a:pt x="14212" y="0"/>
                    </a:cubicBezTo>
                    <a:cubicBezTo>
                      <a:pt x="13066" y="0"/>
                      <a:pt x="12087" y="889"/>
                      <a:pt x="11589" y="2187"/>
                    </a:cubicBezTo>
                    <a:cubicBezTo>
                      <a:pt x="10808" y="1185"/>
                      <a:pt x="9779" y="570"/>
                      <a:pt x="8633" y="570"/>
                    </a:cubicBezTo>
                    <a:cubicBezTo>
                      <a:pt x="6243" y="570"/>
                      <a:pt x="4317" y="3213"/>
                      <a:pt x="4317" y="6494"/>
                    </a:cubicBezTo>
                    <a:cubicBezTo>
                      <a:pt x="1926" y="6494"/>
                      <a:pt x="0" y="9137"/>
                      <a:pt x="0" y="12418"/>
                    </a:cubicBezTo>
                    <a:cubicBezTo>
                      <a:pt x="0" y="15699"/>
                      <a:pt x="1926" y="18342"/>
                      <a:pt x="4317" y="18342"/>
                    </a:cubicBezTo>
                    <a:cubicBezTo>
                      <a:pt x="4881" y="18342"/>
                      <a:pt x="5412" y="18182"/>
                      <a:pt x="5894" y="17932"/>
                    </a:cubicBezTo>
                    <a:cubicBezTo>
                      <a:pt x="6541" y="20073"/>
                      <a:pt x="8085" y="21600"/>
                      <a:pt x="9879" y="21600"/>
                    </a:cubicBezTo>
                    <a:cubicBezTo>
                      <a:pt x="11140" y="21600"/>
                      <a:pt x="12269" y="20848"/>
                      <a:pt x="13050" y="19686"/>
                    </a:cubicBezTo>
                    <a:cubicBezTo>
                      <a:pt x="13564" y="20256"/>
                      <a:pt x="14212" y="20597"/>
                      <a:pt x="14926" y="20597"/>
                    </a:cubicBezTo>
                    <a:cubicBezTo>
                      <a:pt x="16553" y="20597"/>
                      <a:pt x="17881" y="18775"/>
                      <a:pt x="17881" y="16542"/>
                    </a:cubicBezTo>
                    <a:cubicBezTo>
                      <a:pt x="17881" y="16519"/>
                      <a:pt x="17881" y="16496"/>
                      <a:pt x="17881" y="16473"/>
                    </a:cubicBezTo>
                    <a:cubicBezTo>
                      <a:pt x="19990" y="16063"/>
                      <a:pt x="21600" y="13603"/>
                      <a:pt x="21600" y="10618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 b="1"/>
              </a:p>
            </p:txBody>
          </p:sp>
          <p:sp>
            <p:nvSpPr>
              <p:cNvPr id="54" name="Shape">
                <a:extLst>
                  <a:ext uri="{FF2B5EF4-FFF2-40B4-BE49-F238E27FC236}">
                    <a16:creationId xmlns:a16="http://schemas.microsoft.com/office/drawing/2014/main" id="{BD990DC7-3A95-4BDF-9A83-3E1961A9EBA2}"/>
                  </a:ext>
                </a:extLst>
              </p:cNvPr>
              <p:cNvSpPr/>
              <p:nvPr/>
            </p:nvSpPr>
            <p:spPr>
              <a:xfrm>
                <a:off x="16497300" y="8242299"/>
                <a:ext cx="855979" cy="6261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559"/>
                    </a:moveTo>
                    <a:cubicBezTo>
                      <a:pt x="21600" y="7317"/>
                      <a:pt x="19677" y="4644"/>
                      <a:pt x="17274" y="4644"/>
                    </a:cubicBezTo>
                    <a:cubicBezTo>
                      <a:pt x="17210" y="4644"/>
                      <a:pt x="17177" y="4644"/>
                      <a:pt x="17145" y="4644"/>
                    </a:cubicBezTo>
                    <a:cubicBezTo>
                      <a:pt x="17177" y="4425"/>
                      <a:pt x="17177" y="4250"/>
                      <a:pt x="17177" y="4031"/>
                    </a:cubicBezTo>
                    <a:cubicBezTo>
                      <a:pt x="17177" y="1796"/>
                      <a:pt x="15863" y="0"/>
                      <a:pt x="14229" y="0"/>
                    </a:cubicBezTo>
                    <a:cubicBezTo>
                      <a:pt x="13075" y="0"/>
                      <a:pt x="12114" y="876"/>
                      <a:pt x="11601" y="2191"/>
                    </a:cubicBezTo>
                    <a:cubicBezTo>
                      <a:pt x="10832" y="1183"/>
                      <a:pt x="9807" y="613"/>
                      <a:pt x="8653" y="613"/>
                    </a:cubicBezTo>
                    <a:cubicBezTo>
                      <a:pt x="6281" y="613"/>
                      <a:pt x="4326" y="3242"/>
                      <a:pt x="4326" y="6528"/>
                    </a:cubicBezTo>
                    <a:cubicBezTo>
                      <a:pt x="1955" y="6528"/>
                      <a:pt x="0" y="9157"/>
                      <a:pt x="0" y="12443"/>
                    </a:cubicBezTo>
                    <a:cubicBezTo>
                      <a:pt x="0" y="15729"/>
                      <a:pt x="1923" y="18358"/>
                      <a:pt x="4326" y="18358"/>
                    </a:cubicBezTo>
                    <a:cubicBezTo>
                      <a:pt x="4871" y="18358"/>
                      <a:pt x="5416" y="18226"/>
                      <a:pt x="5897" y="17963"/>
                    </a:cubicBezTo>
                    <a:cubicBezTo>
                      <a:pt x="6538" y="20110"/>
                      <a:pt x="8076" y="21600"/>
                      <a:pt x="9871" y="21600"/>
                    </a:cubicBezTo>
                    <a:cubicBezTo>
                      <a:pt x="11121" y="21600"/>
                      <a:pt x="12242" y="20855"/>
                      <a:pt x="13043" y="19672"/>
                    </a:cubicBezTo>
                    <a:cubicBezTo>
                      <a:pt x="13556" y="20242"/>
                      <a:pt x="14197" y="20592"/>
                      <a:pt x="14902" y="20592"/>
                    </a:cubicBezTo>
                    <a:cubicBezTo>
                      <a:pt x="16537" y="20592"/>
                      <a:pt x="17850" y="18796"/>
                      <a:pt x="17850" y="16561"/>
                    </a:cubicBezTo>
                    <a:cubicBezTo>
                      <a:pt x="17850" y="16518"/>
                      <a:pt x="17850" y="16518"/>
                      <a:pt x="17850" y="16474"/>
                    </a:cubicBezTo>
                    <a:cubicBezTo>
                      <a:pt x="19998" y="15992"/>
                      <a:pt x="21600" y="13538"/>
                      <a:pt x="21600" y="1055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01</a:t>
                </a:r>
                <a:endParaRPr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pic>
          <p:nvPicPr>
            <p:cNvPr id="43" name="Graphic 42" descr="Head with gears">
              <a:extLst>
                <a:ext uri="{FF2B5EF4-FFF2-40B4-BE49-F238E27FC236}">
                  <a16:creationId xmlns:a16="http://schemas.microsoft.com/office/drawing/2014/main" id="{52CF5E5A-2BA6-4983-BAFA-049CE873F7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127027" y="1554166"/>
              <a:ext cx="334649" cy="334649"/>
            </a:xfrm>
            <a:prstGeom prst="rect">
              <a:avLst/>
            </a:prstGeom>
          </p:spPr>
        </p:pic>
        <p:pic>
          <p:nvPicPr>
            <p:cNvPr id="44" name="Graphic 43" descr="Lightbulb">
              <a:extLst>
                <a:ext uri="{FF2B5EF4-FFF2-40B4-BE49-F238E27FC236}">
                  <a16:creationId xmlns:a16="http://schemas.microsoft.com/office/drawing/2014/main" id="{42B54846-6DD9-4822-984D-64578D9272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395068" y="2351049"/>
              <a:ext cx="580442" cy="580442"/>
            </a:xfrm>
            <a:prstGeom prst="rect">
              <a:avLst/>
            </a:prstGeom>
          </p:spPr>
        </p:pic>
        <p:pic>
          <p:nvPicPr>
            <p:cNvPr id="45" name="Graphic 44" descr="Gears">
              <a:extLst>
                <a:ext uri="{FF2B5EF4-FFF2-40B4-BE49-F238E27FC236}">
                  <a16:creationId xmlns:a16="http://schemas.microsoft.com/office/drawing/2014/main" id="{4BD5B750-4BC8-49C1-8689-5018A346A1E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431601" y="2837136"/>
              <a:ext cx="580442" cy="580442"/>
            </a:xfrm>
            <a:prstGeom prst="rect">
              <a:avLst/>
            </a:prstGeom>
          </p:spPr>
        </p:pic>
        <p:pic>
          <p:nvPicPr>
            <p:cNvPr id="46" name="Graphic 45" descr="Stopwatch">
              <a:extLst>
                <a:ext uri="{FF2B5EF4-FFF2-40B4-BE49-F238E27FC236}">
                  <a16:creationId xmlns:a16="http://schemas.microsoft.com/office/drawing/2014/main" id="{4FDDF8AB-B566-4374-B49E-FD757DC0BF9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149408" y="3637824"/>
              <a:ext cx="580442" cy="5804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Diagram – Slide Template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0B31CFA-65DF-40C9-94C9-F2B59D18DF12}"/>
              </a:ext>
            </a:extLst>
          </p:cNvPr>
          <p:cNvGrpSpPr/>
          <p:nvPr/>
        </p:nvGrpSpPr>
        <p:grpSpPr>
          <a:xfrm>
            <a:off x="1152145" y="1865208"/>
            <a:ext cx="2264823" cy="1260003"/>
            <a:chOff x="8921977" y="1394910"/>
            <a:chExt cx="2926080" cy="1680002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9314BC1-0CCF-4ABD-88B0-CAD9C995CC3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1C1F29-860C-44A6-9E30-ABFC9FF7A23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7775E69-583E-441F-8110-57660F9D6801}"/>
              </a:ext>
            </a:extLst>
          </p:cNvPr>
          <p:cNvGrpSpPr/>
          <p:nvPr/>
        </p:nvGrpSpPr>
        <p:grpSpPr>
          <a:xfrm>
            <a:off x="1152145" y="3271906"/>
            <a:ext cx="2264823" cy="1260003"/>
            <a:chOff x="8921977" y="1394910"/>
            <a:chExt cx="2926080" cy="1680002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71A34A-2D5D-43BA-BCA0-D22D64C88B3A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D0AA877-6D7B-44CA-BBA9-734FD2935E0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B75C17B-80B8-482C-82E8-EA622FF22E8F}"/>
              </a:ext>
            </a:extLst>
          </p:cNvPr>
          <p:cNvGrpSpPr/>
          <p:nvPr/>
        </p:nvGrpSpPr>
        <p:grpSpPr>
          <a:xfrm>
            <a:off x="1152145" y="4678604"/>
            <a:ext cx="2264823" cy="1260003"/>
            <a:chOff x="8921977" y="1394910"/>
            <a:chExt cx="2926080" cy="168000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4FBE085-6FEF-420D-BFCD-867BE733947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952F4BE-A8FE-49AC-8C6C-D23DAA45374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1" name="Shape">
            <a:extLst>
              <a:ext uri="{FF2B5EF4-FFF2-40B4-BE49-F238E27FC236}">
                <a16:creationId xmlns:a16="http://schemas.microsoft.com/office/drawing/2014/main" id="{9CF8DB2D-9ACD-40AE-A69D-CBCF02F2E59C}"/>
              </a:ext>
            </a:extLst>
          </p:cNvPr>
          <p:cNvSpPr/>
          <p:nvPr/>
        </p:nvSpPr>
        <p:spPr>
          <a:xfrm>
            <a:off x="424252" y="1901858"/>
            <a:ext cx="568471" cy="4158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559"/>
                </a:moveTo>
                <a:cubicBezTo>
                  <a:pt x="21600" y="7317"/>
                  <a:pt x="19677" y="4644"/>
                  <a:pt x="17274" y="4644"/>
                </a:cubicBezTo>
                <a:cubicBezTo>
                  <a:pt x="17210" y="4644"/>
                  <a:pt x="17177" y="4644"/>
                  <a:pt x="17145" y="4644"/>
                </a:cubicBezTo>
                <a:cubicBezTo>
                  <a:pt x="17177" y="4425"/>
                  <a:pt x="17177" y="4250"/>
                  <a:pt x="17177" y="4031"/>
                </a:cubicBezTo>
                <a:cubicBezTo>
                  <a:pt x="17177" y="1796"/>
                  <a:pt x="15863" y="0"/>
                  <a:pt x="14229" y="0"/>
                </a:cubicBezTo>
                <a:cubicBezTo>
                  <a:pt x="13075" y="0"/>
                  <a:pt x="12114" y="876"/>
                  <a:pt x="11601" y="2191"/>
                </a:cubicBezTo>
                <a:cubicBezTo>
                  <a:pt x="10832" y="1183"/>
                  <a:pt x="9807" y="613"/>
                  <a:pt x="8653" y="613"/>
                </a:cubicBezTo>
                <a:cubicBezTo>
                  <a:pt x="6281" y="613"/>
                  <a:pt x="4326" y="3242"/>
                  <a:pt x="4326" y="6528"/>
                </a:cubicBezTo>
                <a:cubicBezTo>
                  <a:pt x="1955" y="6528"/>
                  <a:pt x="0" y="9157"/>
                  <a:pt x="0" y="12443"/>
                </a:cubicBezTo>
                <a:cubicBezTo>
                  <a:pt x="0" y="15729"/>
                  <a:pt x="1923" y="18358"/>
                  <a:pt x="4326" y="18358"/>
                </a:cubicBezTo>
                <a:cubicBezTo>
                  <a:pt x="4871" y="18358"/>
                  <a:pt x="5416" y="18226"/>
                  <a:pt x="5897" y="17963"/>
                </a:cubicBezTo>
                <a:cubicBezTo>
                  <a:pt x="6538" y="20110"/>
                  <a:pt x="8076" y="21600"/>
                  <a:pt x="9871" y="21600"/>
                </a:cubicBezTo>
                <a:cubicBezTo>
                  <a:pt x="11121" y="21600"/>
                  <a:pt x="12242" y="20855"/>
                  <a:pt x="13043" y="19672"/>
                </a:cubicBezTo>
                <a:cubicBezTo>
                  <a:pt x="13556" y="20242"/>
                  <a:pt x="14197" y="20592"/>
                  <a:pt x="14902" y="20592"/>
                </a:cubicBezTo>
                <a:cubicBezTo>
                  <a:pt x="16537" y="20592"/>
                  <a:pt x="17850" y="18796"/>
                  <a:pt x="17850" y="16561"/>
                </a:cubicBezTo>
                <a:cubicBezTo>
                  <a:pt x="17850" y="16518"/>
                  <a:pt x="17850" y="16518"/>
                  <a:pt x="17850" y="16474"/>
                </a:cubicBezTo>
                <a:cubicBezTo>
                  <a:pt x="19998" y="15992"/>
                  <a:pt x="21600" y="13538"/>
                  <a:pt x="21600" y="1055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  <a:endParaRPr sz="15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B502585D-9E24-4F3C-AB91-0B3D3408998A}"/>
              </a:ext>
            </a:extLst>
          </p:cNvPr>
          <p:cNvSpPr/>
          <p:nvPr/>
        </p:nvSpPr>
        <p:spPr>
          <a:xfrm>
            <a:off x="424252" y="3308556"/>
            <a:ext cx="568471" cy="4158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559"/>
                </a:moveTo>
                <a:cubicBezTo>
                  <a:pt x="21600" y="7317"/>
                  <a:pt x="19677" y="4644"/>
                  <a:pt x="17274" y="4644"/>
                </a:cubicBezTo>
                <a:cubicBezTo>
                  <a:pt x="17210" y="4644"/>
                  <a:pt x="17177" y="4644"/>
                  <a:pt x="17145" y="4644"/>
                </a:cubicBezTo>
                <a:cubicBezTo>
                  <a:pt x="17177" y="4425"/>
                  <a:pt x="17177" y="4250"/>
                  <a:pt x="17177" y="4031"/>
                </a:cubicBezTo>
                <a:cubicBezTo>
                  <a:pt x="17177" y="1796"/>
                  <a:pt x="15863" y="0"/>
                  <a:pt x="14229" y="0"/>
                </a:cubicBezTo>
                <a:cubicBezTo>
                  <a:pt x="13075" y="0"/>
                  <a:pt x="12114" y="876"/>
                  <a:pt x="11601" y="2191"/>
                </a:cubicBezTo>
                <a:cubicBezTo>
                  <a:pt x="10832" y="1183"/>
                  <a:pt x="9807" y="613"/>
                  <a:pt x="8653" y="613"/>
                </a:cubicBezTo>
                <a:cubicBezTo>
                  <a:pt x="6281" y="613"/>
                  <a:pt x="4326" y="3242"/>
                  <a:pt x="4326" y="6528"/>
                </a:cubicBezTo>
                <a:cubicBezTo>
                  <a:pt x="1955" y="6528"/>
                  <a:pt x="0" y="9157"/>
                  <a:pt x="0" y="12443"/>
                </a:cubicBezTo>
                <a:cubicBezTo>
                  <a:pt x="0" y="15729"/>
                  <a:pt x="1923" y="18358"/>
                  <a:pt x="4326" y="18358"/>
                </a:cubicBezTo>
                <a:cubicBezTo>
                  <a:pt x="4871" y="18358"/>
                  <a:pt x="5416" y="18226"/>
                  <a:pt x="5897" y="17963"/>
                </a:cubicBezTo>
                <a:cubicBezTo>
                  <a:pt x="6538" y="20110"/>
                  <a:pt x="8076" y="21600"/>
                  <a:pt x="9871" y="21600"/>
                </a:cubicBezTo>
                <a:cubicBezTo>
                  <a:pt x="11121" y="21600"/>
                  <a:pt x="12242" y="20855"/>
                  <a:pt x="13043" y="19672"/>
                </a:cubicBezTo>
                <a:cubicBezTo>
                  <a:pt x="13556" y="20242"/>
                  <a:pt x="14197" y="20592"/>
                  <a:pt x="14902" y="20592"/>
                </a:cubicBezTo>
                <a:cubicBezTo>
                  <a:pt x="16537" y="20592"/>
                  <a:pt x="17850" y="18796"/>
                  <a:pt x="17850" y="16561"/>
                </a:cubicBezTo>
                <a:cubicBezTo>
                  <a:pt x="17850" y="16518"/>
                  <a:pt x="17850" y="16518"/>
                  <a:pt x="17850" y="16474"/>
                </a:cubicBezTo>
                <a:cubicBezTo>
                  <a:pt x="19998" y="15992"/>
                  <a:pt x="21600" y="13538"/>
                  <a:pt x="21600" y="10559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/>
              <a:t>02</a:t>
            </a:r>
            <a:endParaRPr sz="1500" b="1" dirty="0"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310421D2-6712-4039-9B84-E138EBEFF6F0}"/>
              </a:ext>
            </a:extLst>
          </p:cNvPr>
          <p:cNvSpPr/>
          <p:nvPr/>
        </p:nvSpPr>
        <p:spPr>
          <a:xfrm>
            <a:off x="424252" y="4715254"/>
            <a:ext cx="568471" cy="4158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559"/>
                </a:moveTo>
                <a:cubicBezTo>
                  <a:pt x="21600" y="7317"/>
                  <a:pt x="19677" y="4644"/>
                  <a:pt x="17274" y="4644"/>
                </a:cubicBezTo>
                <a:cubicBezTo>
                  <a:pt x="17210" y="4644"/>
                  <a:pt x="17177" y="4644"/>
                  <a:pt x="17145" y="4644"/>
                </a:cubicBezTo>
                <a:cubicBezTo>
                  <a:pt x="17177" y="4425"/>
                  <a:pt x="17177" y="4250"/>
                  <a:pt x="17177" y="4031"/>
                </a:cubicBezTo>
                <a:cubicBezTo>
                  <a:pt x="17177" y="1796"/>
                  <a:pt x="15863" y="0"/>
                  <a:pt x="14229" y="0"/>
                </a:cubicBezTo>
                <a:cubicBezTo>
                  <a:pt x="13075" y="0"/>
                  <a:pt x="12114" y="876"/>
                  <a:pt x="11601" y="2191"/>
                </a:cubicBezTo>
                <a:cubicBezTo>
                  <a:pt x="10832" y="1183"/>
                  <a:pt x="9807" y="613"/>
                  <a:pt x="8653" y="613"/>
                </a:cubicBezTo>
                <a:cubicBezTo>
                  <a:pt x="6281" y="613"/>
                  <a:pt x="4326" y="3242"/>
                  <a:pt x="4326" y="6528"/>
                </a:cubicBezTo>
                <a:cubicBezTo>
                  <a:pt x="1955" y="6528"/>
                  <a:pt x="0" y="9157"/>
                  <a:pt x="0" y="12443"/>
                </a:cubicBezTo>
                <a:cubicBezTo>
                  <a:pt x="0" y="15729"/>
                  <a:pt x="1923" y="18358"/>
                  <a:pt x="4326" y="18358"/>
                </a:cubicBezTo>
                <a:cubicBezTo>
                  <a:pt x="4871" y="18358"/>
                  <a:pt x="5416" y="18226"/>
                  <a:pt x="5897" y="17963"/>
                </a:cubicBezTo>
                <a:cubicBezTo>
                  <a:pt x="6538" y="20110"/>
                  <a:pt x="8076" y="21600"/>
                  <a:pt x="9871" y="21600"/>
                </a:cubicBezTo>
                <a:cubicBezTo>
                  <a:pt x="11121" y="21600"/>
                  <a:pt x="12242" y="20855"/>
                  <a:pt x="13043" y="19672"/>
                </a:cubicBezTo>
                <a:cubicBezTo>
                  <a:pt x="13556" y="20242"/>
                  <a:pt x="14197" y="20592"/>
                  <a:pt x="14902" y="20592"/>
                </a:cubicBezTo>
                <a:cubicBezTo>
                  <a:pt x="16537" y="20592"/>
                  <a:pt x="17850" y="18796"/>
                  <a:pt x="17850" y="16561"/>
                </a:cubicBezTo>
                <a:cubicBezTo>
                  <a:pt x="17850" y="16518"/>
                  <a:pt x="17850" y="16518"/>
                  <a:pt x="17850" y="16474"/>
                </a:cubicBezTo>
                <a:cubicBezTo>
                  <a:pt x="19998" y="15992"/>
                  <a:pt x="21600" y="13538"/>
                  <a:pt x="21600" y="10559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  <a:endParaRPr sz="15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26B6BBC2-A13F-4FF3-B507-61CD5D0A2CA0}"/>
              </a:ext>
            </a:extLst>
          </p:cNvPr>
          <p:cNvGrpSpPr/>
          <p:nvPr/>
        </p:nvGrpSpPr>
        <p:grpSpPr>
          <a:xfrm>
            <a:off x="3699885" y="933995"/>
            <a:ext cx="5170269" cy="5371916"/>
            <a:chOff x="4572000" y="1365731"/>
            <a:chExt cx="4062509" cy="4220952"/>
          </a:xfrm>
        </p:grpSpPr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99DF13B3-2A3E-4545-9112-03B66D86D1EF}"/>
                </a:ext>
              </a:extLst>
            </p:cNvPr>
            <p:cNvGrpSpPr/>
            <p:nvPr/>
          </p:nvGrpSpPr>
          <p:grpSpPr>
            <a:xfrm>
              <a:off x="4572000" y="1365731"/>
              <a:ext cx="4062509" cy="4220952"/>
              <a:chOff x="16497300" y="6629399"/>
              <a:chExt cx="4133852" cy="4295078"/>
            </a:xfrm>
          </p:grpSpPr>
          <p:sp>
            <p:nvSpPr>
              <p:cNvPr id="35" name="Shape">
                <a:extLst>
                  <a:ext uri="{FF2B5EF4-FFF2-40B4-BE49-F238E27FC236}">
                    <a16:creationId xmlns:a16="http://schemas.microsoft.com/office/drawing/2014/main" id="{E9CC3E5D-207F-4B34-A6AB-E66105C6E491}"/>
                  </a:ext>
                </a:extLst>
              </p:cNvPr>
              <p:cNvSpPr/>
              <p:nvPr/>
            </p:nvSpPr>
            <p:spPr>
              <a:xfrm>
                <a:off x="17564100" y="8242300"/>
                <a:ext cx="2009947" cy="26821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00" h="21569" extrusionOk="0">
                    <a:moveTo>
                      <a:pt x="21361" y="5014"/>
                    </a:moveTo>
                    <a:lnTo>
                      <a:pt x="21361" y="5014"/>
                    </a:lnTo>
                    <a:cubicBezTo>
                      <a:pt x="21252" y="4963"/>
                      <a:pt x="21130" y="4963"/>
                      <a:pt x="21021" y="5014"/>
                    </a:cubicBezTo>
                    <a:lnTo>
                      <a:pt x="13156" y="8813"/>
                    </a:lnTo>
                    <a:cubicBezTo>
                      <a:pt x="12952" y="8905"/>
                      <a:pt x="12694" y="8813"/>
                      <a:pt x="12680" y="8640"/>
                    </a:cubicBezTo>
                    <a:lnTo>
                      <a:pt x="11824" y="449"/>
                    </a:lnTo>
                    <a:cubicBezTo>
                      <a:pt x="11811" y="357"/>
                      <a:pt x="11729" y="275"/>
                      <a:pt x="11607" y="245"/>
                    </a:cubicBezTo>
                    <a:lnTo>
                      <a:pt x="10629" y="10"/>
                    </a:lnTo>
                    <a:cubicBezTo>
                      <a:pt x="10439" y="-31"/>
                      <a:pt x="10248" y="61"/>
                      <a:pt x="10221" y="214"/>
                    </a:cubicBezTo>
                    <a:lnTo>
                      <a:pt x="8971" y="11315"/>
                    </a:lnTo>
                    <a:cubicBezTo>
                      <a:pt x="8958" y="11489"/>
                      <a:pt x="8686" y="11591"/>
                      <a:pt x="8496" y="11489"/>
                    </a:cubicBezTo>
                    <a:lnTo>
                      <a:pt x="481" y="7618"/>
                    </a:lnTo>
                    <a:cubicBezTo>
                      <a:pt x="372" y="7567"/>
                      <a:pt x="250" y="7567"/>
                      <a:pt x="141" y="7618"/>
                    </a:cubicBezTo>
                    <a:lnTo>
                      <a:pt x="141" y="7618"/>
                    </a:lnTo>
                    <a:cubicBezTo>
                      <a:pt x="-35" y="7700"/>
                      <a:pt x="-49" y="7894"/>
                      <a:pt x="114" y="7996"/>
                    </a:cubicBezTo>
                    <a:lnTo>
                      <a:pt x="8605" y="13460"/>
                    </a:lnTo>
                    <a:cubicBezTo>
                      <a:pt x="8686" y="13511"/>
                      <a:pt x="8727" y="13583"/>
                      <a:pt x="8713" y="13654"/>
                    </a:cubicBezTo>
                    <a:lnTo>
                      <a:pt x="7817" y="21569"/>
                    </a:lnTo>
                    <a:lnTo>
                      <a:pt x="14039" y="21569"/>
                    </a:lnTo>
                    <a:lnTo>
                      <a:pt x="12938" y="10968"/>
                    </a:lnTo>
                    <a:cubicBezTo>
                      <a:pt x="12925" y="10897"/>
                      <a:pt x="12965" y="10825"/>
                      <a:pt x="13047" y="10774"/>
                    </a:cubicBezTo>
                    <a:lnTo>
                      <a:pt x="21402" y="5402"/>
                    </a:lnTo>
                    <a:cubicBezTo>
                      <a:pt x="21551" y="5280"/>
                      <a:pt x="21524" y="5096"/>
                      <a:pt x="21361" y="5014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 b="1"/>
              </a:p>
            </p:txBody>
          </p:sp>
          <p:sp>
            <p:nvSpPr>
              <p:cNvPr id="36" name="Shape">
                <a:extLst>
                  <a:ext uri="{FF2B5EF4-FFF2-40B4-BE49-F238E27FC236}">
                    <a16:creationId xmlns:a16="http://schemas.microsoft.com/office/drawing/2014/main" id="{1997438D-53D5-4A8C-8374-5F43543E3105}"/>
                  </a:ext>
                </a:extLst>
              </p:cNvPr>
              <p:cNvSpPr/>
              <p:nvPr/>
            </p:nvSpPr>
            <p:spPr>
              <a:xfrm>
                <a:off x="17589499" y="6629399"/>
                <a:ext cx="1327153" cy="9664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615"/>
                    </a:moveTo>
                    <a:cubicBezTo>
                      <a:pt x="21600" y="7323"/>
                      <a:pt x="19657" y="4683"/>
                      <a:pt x="17280" y="4683"/>
                    </a:cubicBezTo>
                    <a:cubicBezTo>
                      <a:pt x="17239" y="4683"/>
                      <a:pt x="17177" y="4683"/>
                      <a:pt x="17135" y="4683"/>
                    </a:cubicBezTo>
                    <a:cubicBezTo>
                      <a:pt x="17156" y="4485"/>
                      <a:pt x="17177" y="4258"/>
                      <a:pt x="17177" y="4059"/>
                    </a:cubicBezTo>
                    <a:cubicBezTo>
                      <a:pt x="17177" y="1817"/>
                      <a:pt x="15854" y="0"/>
                      <a:pt x="14221" y="0"/>
                    </a:cubicBezTo>
                    <a:cubicBezTo>
                      <a:pt x="13084" y="0"/>
                      <a:pt x="12092" y="880"/>
                      <a:pt x="11596" y="2186"/>
                    </a:cubicBezTo>
                    <a:cubicBezTo>
                      <a:pt x="10831" y="1192"/>
                      <a:pt x="9777" y="568"/>
                      <a:pt x="8640" y="568"/>
                    </a:cubicBezTo>
                    <a:cubicBezTo>
                      <a:pt x="6242" y="568"/>
                      <a:pt x="4320" y="3236"/>
                      <a:pt x="4320" y="6500"/>
                    </a:cubicBezTo>
                    <a:cubicBezTo>
                      <a:pt x="1922" y="6500"/>
                      <a:pt x="0" y="9168"/>
                      <a:pt x="0" y="12432"/>
                    </a:cubicBezTo>
                    <a:cubicBezTo>
                      <a:pt x="0" y="15696"/>
                      <a:pt x="1943" y="18364"/>
                      <a:pt x="4320" y="18364"/>
                    </a:cubicBezTo>
                    <a:cubicBezTo>
                      <a:pt x="4878" y="18364"/>
                      <a:pt x="5416" y="18222"/>
                      <a:pt x="5912" y="17939"/>
                    </a:cubicBezTo>
                    <a:cubicBezTo>
                      <a:pt x="6552" y="20096"/>
                      <a:pt x="8103" y="21600"/>
                      <a:pt x="9901" y="21600"/>
                    </a:cubicBezTo>
                    <a:cubicBezTo>
                      <a:pt x="11162" y="21600"/>
                      <a:pt x="12299" y="20862"/>
                      <a:pt x="13084" y="19670"/>
                    </a:cubicBezTo>
                    <a:cubicBezTo>
                      <a:pt x="13601" y="20238"/>
                      <a:pt x="14242" y="20578"/>
                      <a:pt x="14965" y="20578"/>
                    </a:cubicBezTo>
                    <a:cubicBezTo>
                      <a:pt x="16598" y="20578"/>
                      <a:pt x="17921" y="18762"/>
                      <a:pt x="17921" y="16519"/>
                    </a:cubicBezTo>
                    <a:cubicBezTo>
                      <a:pt x="17921" y="16491"/>
                      <a:pt x="17921" y="16463"/>
                      <a:pt x="17921" y="16463"/>
                    </a:cubicBezTo>
                    <a:cubicBezTo>
                      <a:pt x="19988" y="16065"/>
                      <a:pt x="21600" y="13596"/>
                      <a:pt x="21600" y="10615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 b="1"/>
              </a:p>
            </p:txBody>
          </p:sp>
          <p:sp>
            <p:nvSpPr>
              <p:cNvPr id="37" name="Shape">
                <a:extLst>
                  <a:ext uri="{FF2B5EF4-FFF2-40B4-BE49-F238E27FC236}">
                    <a16:creationId xmlns:a16="http://schemas.microsoft.com/office/drawing/2014/main" id="{1533DF31-9D5F-4B02-B01F-71D8CE77E7EB}"/>
                  </a:ext>
                </a:extLst>
              </p:cNvPr>
              <p:cNvSpPr/>
              <p:nvPr/>
            </p:nvSpPr>
            <p:spPr>
              <a:xfrm>
                <a:off x="16725899" y="7264400"/>
                <a:ext cx="2146301" cy="15633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616"/>
                    </a:moveTo>
                    <a:cubicBezTo>
                      <a:pt x="21600" y="7335"/>
                      <a:pt x="19670" y="4685"/>
                      <a:pt x="17280" y="4685"/>
                    </a:cubicBezTo>
                    <a:cubicBezTo>
                      <a:pt x="17229" y="4685"/>
                      <a:pt x="17191" y="4685"/>
                      <a:pt x="17139" y="4703"/>
                    </a:cubicBezTo>
                    <a:cubicBezTo>
                      <a:pt x="17165" y="4492"/>
                      <a:pt x="17178" y="4281"/>
                      <a:pt x="17178" y="4071"/>
                    </a:cubicBezTo>
                    <a:cubicBezTo>
                      <a:pt x="17178" y="1825"/>
                      <a:pt x="15849" y="0"/>
                      <a:pt x="14213" y="0"/>
                    </a:cubicBezTo>
                    <a:cubicBezTo>
                      <a:pt x="13075" y="0"/>
                      <a:pt x="12091" y="877"/>
                      <a:pt x="11592" y="2176"/>
                    </a:cubicBezTo>
                    <a:cubicBezTo>
                      <a:pt x="10826" y="1176"/>
                      <a:pt x="9790" y="561"/>
                      <a:pt x="8640" y="561"/>
                    </a:cubicBezTo>
                    <a:cubicBezTo>
                      <a:pt x="6250" y="561"/>
                      <a:pt x="4320" y="3211"/>
                      <a:pt x="4320" y="6492"/>
                    </a:cubicBezTo>
                    <a:cubicBezTo>
                      <a:pt x="1930" y="6492"/>
                      <a:pt x="0" y="9142"/>
                      <a:pt x="0" y="12423"/>
                    </a:cubicBezTo>
                    <a:cubicBezTo>
                      <a:pt x="0" y="15704"/>
                      <a:pt x="1930" y="18354"/>
                      <a:pt x="4320" y="18354"/>
                    </a:cubicBezTo>
                    <a:cubicBezTo>
                      <a:pt x="4882" y="18354"/>
                      <a:pt x="5406" y="18196"/>
                      <a:pt x="5905" y="17933"/>
                    </a:cubicBezTo>
                    <a:cubicBezTo>
                      <a:pt x="6557" y="20091"/>
                      <a:pt x="8090" y="21600"/>
                      <a:pt x="9893" y="21600"/>
                    </a:cubicBezTo>
                    <a:cubicBezTo>
                      <a:pt x="11145" y="21600"/>
                      <a:pt x="12283" y="20863"/>
                      <a:pt x="13075" y="19670"/>
                    </a:cubicBezTo>
                    <a:cubicBezTo>
                      <a:pt x="13586" y="20249"/>
                      <a:pt x="14238" y="20582"/>
                      <a:pt x="14954" y="20582"/>
                    </a:cubicBezTo>
                    <a:cubicBezTo>
                      <a:pt x="16590" y="20582"/>
                      <a:pt x="17919" y="18757"/>
                      <a:pt x="17919" y="16511"/>
                    </a:cubicBezTo>
                    <a:cubicBezTo>
                      <a:pt x="17919" y="16494"/>
                      <a:pt x="17919" y="16459"/>
                      <a:pt x="17919" y="16441"/>
                    </a:cubicBezTo>
                    <a:cubicBezTo>
                      <a:pt x="20002" y="16055"/>
                      <a:pt x="21600" y="13599"/>
                      <a:pt x="21600" y="10616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 b="1"/>
              </a:p>
            </p:txBody>
          </p:sp>
          <p:sp>
            <p:nvSpPr>
              <p:cNvPr id="38" name="Shape">
                <a:extLst>
                  <a:ext uri="{FF2B5EF4-FFF2-40B4-BE49-F238E27FC236}">
                    <a16:creationId xmlns:a16="http://schemas.microsoft.com/office/drawing/2014/main" id="{792E881B-EC9F-4D25-BA78-274B165892DF}"/>
                  </a:ext>
                </a:extLst>
              </p:cNvPr>
              <p:cNvSpPr/>
              <p:nvPr/>
            </p:nvSpPr>
            <p:spPr>
              <a:xfrm>
                <a:off x="18770600" y="8039100"/>
                <a:ext cx="1860552" cy="13563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618"/>
                    </a:moveTo>
                    <a:cubicBezTo>
                      <a:pt x="21600" y="7342"/>
                      <a:pt x="19669" y="4692"/>
                      <a:pt x="17280" y="4692"/>
                    </a:cubicBezTo>
                    <a:cubicBezTo>
                      <a:pt x="17236" y="4692"/>
                      <a:pt x="17192" y="4692"/>
                      <a:pt x="17133" y="4692"/>
                    </a:cubicBezTo>
                    <a:cubicBezTo>
                      <a:pt x="17162" y="4490"/>
                      <a:pt x="17177" y="4267"/>
                      <a:pt x="17177" y="4065"/>
                    </a:cubicBezTo>
                    <a:cubicBezTo>
                      <a:pt x="17177" y="1820"/>
                      <a:pt x="15850" y="0"/>
                      <a:pt x="14213" y="0"/>
                    </a:cubicBezTo>
                    <a:cubicBezTo>
                      <a:pt x="13078" y="0"/>
                      <a:pt x="12090" y="890"/>
                      <a:pt x="11589" y="2184"/>
                    </a:cubicBezTo>
                    <a:cubicBezTo>
                      <a:pt x="10822" y="1193"/>
                      <a:pt x="9775" y="587"/>
                      <a:pt x="8640" y="587"/>
                    </a:cubicBezTo>
                    <a:cubicBezTo>
                      <a:pt x="6251" y="587"/>
                      <a:pt x="4320" y="3236"/>
                      <a:pt x="4320" y="6512"/>
                    </a:cubicBezTo>
                    <a:cubicBezTo>
                      <a:pt x="1931" y="6512"/>
                      <a:pt x="0" y="9162"/>
                      <a:pt x="0" y="12438"/>
                    </a:cubicBezTo>
                    <a:cubicBezTo>
                      <a:pt x="0" y="15715"/>
                      <a:pt x="1931" y="18364"/>
                      <a:pt x="4320" y="18364"/>
                    </a:cubicBezTo>
                    <a:cubicBezTo>
                      <a:pt x="4880" y="18364"/>
                      <a:pt x="5411" y="18222"/>
                      <a:pt x="5898" y="17939"/>
                    </a:cubicBezTo>
                    <a:cubicBezTo>
                      <a:pt x="6546" y="20083"/>
                      <a:pt x="8094" y="21600"/>
                      <a:pt x="9893" y="21600"/>
                    </a:cubicBezTo>
                    <a:cubicBezTo>
                      <a:pt x="11146" y="21600"/>
                      <a:pt x="12282" y="20852"/>
                      <a:pt x="13078" y="19679"/>
                    </a:cubicBezTo>
                    <a:cubicBezTo>
                      <a:pt x="13594" y="20245"/>
                      <a:pt x="14243" y="20589"/>
                      <a:pt x="14950" y="20589"/>
                    </a:cubicBezTo>
                    <a:cubicBezTo>
                      <a:pt x="16587" y="20589"/>
                      <a:pt x="17914" y="18769"/>
                      <a:pt x="17914" y="16524"/>
                    </a:cubicBezTo>
                    <a:cubicBezTo>
                      <a:pt x="17914" y="16503"/>
                      <a:pt x="17914" y="16483"/>
                      <a:pt x="17914" y="16463"/>
                    </a:cubicBezTo>
                    <a:cubicBezTo>
                      <a:pt x="19993" y="16079"/>
                      <a:pt x="21600" y="13611"/>
                      <a:pt x="21600" y="10618"/>
                    </a:cubicBezTo>
                    <a:close/>
                  </a:path>
                </a:pathLst>
              </a:custGeom>
              <a:solidFill>
                <a:schemeClr val="accent6">
                  <a:lumMod val="60000"/>
                  <a:lumOff val="4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30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03</a:t>
                </a:r>
                <a:endParaRPr sz="30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9" name="Shape">
                <a:extLst>
                  <a:ext uri="{FF2B5EF4-FFF2-40B4-BE49-F238E27FC236}">
                    <a16:creationId xmlns:a16="http://schemas.microsoft.com/office/drawing/2014/main" id="{CB982F35-1109-4F78-9150-73D06DC8C851}"/>
                  </a:ext>
                </a:extLst>
              </p:cNvPr>
              <p:cNvSpPr/>
              <p:nvPr/>
            </p:nvSpPr>
            <p:spPr>
              <a:xfrm>
                <a:off x="18249899" y="6819900"/>
                <a:ext cx="2146301" cy="15633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616"/>
                    </a:moveTo>
                    <a:cubicBezTo>
                      <a:pt x="21600" y="7335"/>
                      <a:pt x="19670" y="4685"/>
                      <a:pt x="17280" y="4685"/>
                    </a:cubicBezTo>
                    <a:cubicBezTo>
                      <a:pt x="17229" y="4685"/>
                      <a:pt x="17191" y="4685"/>
                      <a:pt x="17139" y="4703"/>
                    </a:cubicBezTo>
                    <a:cubicBezTo>
                      <a:pt x="17165" y="4492"/>
                      <a:pt x="17178" y="4281"/>
                      <a:pt x="17178" y="4071"/>
                    </a:cubicBezTo>
                    <a:cubicBezTo>
                      <a:pt x="17178" y="1825"/>
                      <a:pt x="15849" y="0"/>
                      <a:pt x="14213" y="0"/>
                    </a:cubicBezTo>
                    <a:cubicBezTo>
                      <a:pt x="13075" y="0"/>
                      <a:pt x="12091" y="877"/>
                      <a:pt x="11592" y="2176"/>
                    </a:cubicBezTo>
                    <a:cubicBezTo>
                      <a:pt x="10826" y="1176"/>
                      <a:pt x="9790" y="561"/>
                      <a:pt x="8640" y="561"/>
                    </a:cubicBezTo>
                    <a:cubicBezTo>
                      <a:pt x="6250" y="561"/>
                      <a:pt x="4320" y="3211"/>
                      <a:pt x="4320" y="6492"/>
                    </a:cubicBezTo>
                    <a:cubicBezTo>
                      <a:pt x="1930" y="6492"/>
                      <a:pt x="0" y="9142"/>
                      <a:pt x="0" y="12423"/>
                    </a:cubicBezTo>
                    <a:cubicBezTo>
                      <a:pt x="0" y="15704"/>
                      <a:pt x="1930" y="18354"/>
                      <a:pt x="4320" y="18354"/>
                    </a:cubicBezTo>
                    <a:cubicBezTo>
                      <a:pt x="4882" y="18354"/>
                      <a:pt x="5406" y="18196"/>
                      <a:pt x="5905" y="17933"/>
                    </a:cubicBezTo>
                    <a:cubicBezTo>
                      <a:pt x="6557" y="20091"/>
                      <a:pt x="8090" y="21600"/>
                      <a:pt x="9893" y="21600"/>
                    </a:cubicBezTo>
                    <a:cubicBezTo>
                      <a:pt x="11145" y="21600"/>
                      <a:pt x="12283" y="20863"/>
                      <a:pt x="13075" y="19670"/>
                    </a:cubicBezTo>
                    <a:cubicBezTo>
                      <a:pt x="13586" y="20249"/>
                      <a:pt x="14238" y="20582"/>
                      <a:pt x="14954" y="20582"/>
                    </a:cubicBezTo>
                    <a:cubicBezTo>
                      <a:pt x="16590" y="20582"/>
                      <a:pt x="17919" y="18757"/>
                      <a:pt x="17919" y="16511"/>
                    </a:cubicBezTo>
                    <a:cubicBezTo>
                      <a:pt x="17919" y="16494"/>
                      <a:pt x="17919" y="16459"/>
                      <a:pt x="17919" y="16441"/>
                    </a:cubicBezTo>
                    <a:cubicBezTo>
                      <a:pt x="19990" y="16055"/>
                      <a:pt x="21600" y="13599"/>
                      <a:pt x="21600" y="10616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3300" b="1" dirty="0"/>
                  <a:t>02</a:t>
                </a:r>
                <a:endParaRPr sz="3300" b="1" dirty="0"/>
              </a:p>
            </p:txBody>
          </p:sp>
          <p:sp>
            <p:nvSpPr>
              <p:cNvPr id="40" name="Shape">
                <a:extLst>
                  <a:ext uri="{FF2B5EF4-FFF2-40B4-BE49-F238E27FC236}">
                    <a16:creationId xmlns:a16="http://schemas.microsoft.com/office/drawing/2014/main" id="{318E6531-31A0-4763-BC2C-FD96E27F6CF8}"/>
                  </a:ext>
                </a:extLst>
              </p:cNvPr>
              <p:cNvSpPr/>
              <p:nvPr/>
            </p:nvSpPr>
            <p:spPr>
              <a:xfrm>
                <a:off x="17907000" y="7874000"/>
                <a:ext cx="1555752" cy="113538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607"/>
                    </a:moveTo>
                    <a:cubicBezTo>
                      <a:pt x="21600" y="7345"/>
                      <a:pt x="19660" y="4687"/>
                      <a:pt x="17280" y="4687"/>
                    </a:cubicBezTo>
                    <a:cubicBezTo>
                      <a:pt x="17227" y="4687"/>
                      <a:pt x="17192" y="4687"/>
                      <a:pt x="17139" y="4687"/>
                    </a:cubicBezTo>
                    <a:cubicBezTo>
                      <a:pt x="17157" y="4470"/>
                      <a:pt x="17174" y="4276"/>
                      <a:pt x="17174" y="4059"/>
                    </a:cubicBezTo>
                    <a:cubicBezTo>
                      <a:pt x="17174" y="1812"/>
                      <a:pt x="15852" y="0"/>
                      <a:pt x="14212" y="0"/>
                    </a:cubicBezTo>
                    <a:cubicBezTo>
                      <a:pt x="13066" y="0"/>
                      <a:pt x="12078" y="894"/>
                      <a:pt x="11585" y="2174"/>
                    </a:cubicBezTo>
                    <a:cubicBezTo>
                      <a:pt x="10809" y="1184"/>
                      <a:pt x="9768" y="580"/>
                      <a:pt x="8640" y="580"/>
                    </a:cubicBezTo>
                    <a:cubicBezTo>
                      <a:pt x="6260" y="580"/>
                      <a:pt x="4320" y="3238"/>
                      <a:pt x="4320" y="6499"/>
                    </a:cubicBezTo>
                    <a:cubicBezTo>
                      <a:pt x="1940" y="6499"/>
                      <a:pt x="0" y="9157"/>
                      <a:pt x="0" y="12419"/>
                    </a:cubicBezTo>
                    <a:cubicBezTo>
                      <a:pt x="0" y="15681"/>
                      <a:pt x="1940" y="18338"/>
                      <a:pt x="4320" y="18338"/>
                    </a:cubicBezTo>
                    <a:cubicBezTo>
                      <a:pt x="4884" y="18338"/>
                      <a:pt x="5413" y="18193"/>
                      <a:pt x="5907" y="17928"/>
                    </a:cubicBezTo>
                    <a:cubicBezTo>
                      <a:pt x="6559" y="20078"/>
                      <a:pt x="8093" y="21600"/>
                      <a:pt x="9910" y="21600"/>
                    </a:cubicBezTo>
                    <a:cubicBezTo>
                      <a:pt x="11161" y="21600"/>
                      <a:pt x="12308" y="20851"/>
                      <a:pt x="13083" y="19691"/>
                    </a:cubicBezTo>
                    <a:cubicBezTo>
                      <a:pt x="13595" y="20271"/>
                      <a:pt x="14247" y="20609"/>
                      <a:pt x="14952" y="20609"/>
                    </a:cubicBezTo>
                    <a:cubicBezTo>
                      <a:pt x="16592" y="20609"/>
                      <a:pt x="17915" y="18797"/>
                      <a:pt x="17915" y="16550"/>
                    </a:cubicBezTo>
                    <a:cubicBezTo>
                      <a:pt x="17915" y="16526"/>
                      <a:pt x="17915" y="16502"/>
                      <a:pt x="17915" y="16478"/>
                    </a:cubicBezTo>
                    <a:cubicBezTo>
                      <a:pt x="19995" y="16043"/>
                      <a:pt x="21600" y="13579"/>
                      <a:pt x="21600" y="10607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 b="1"/>
              </a:p>
            </p:txBody>
          </p:sp>
          <p:sp>
            <p:nvSpPr>
              <p:cNvPr id="55" name="Shape">
                <a:extLst>
                  <a:ext uri="{FF2B5EF4-FFF2-40B4-BE49-F238E27FC236}">
                    <a16:creationId xmlns:a16="http://schemas.microsoft.com/office/drawing/2014/main" id="{A5B0E9EA-F18B-4382-8FA7-AA09F9A27433}"/>
                  </a:ext>
                </a:extLst>
              </p:cNvPr>
              <p:cNvSpPr/>
              <p:nvPr/>
            </p:nvSpPr>
            <p:spPr>
              <a:xfrm>
                <a:off x="16560799" y="8585200"/>
                <a:ext cx="1652274" cy="12039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618"/>
                    </a:moveTo>
                    <a:cubicBezTo>
                      <a:pt x="21600" y="7337"/>
                      <a:pt x="19674" y="4694"/>
                      <a:pt x="17283" y="4694"/>
                    </a:cubicBezTo>
                    <a:cubicBezTo>
                      <a:pt x="17234" y="4694"/>
                      <a:pt x="17184" y="4694"/>
                      <a:pt x="17134" y="4694"/>
                    </a:cubicBezTo>
                    <a:cubicBezTo>
                      <a:pt x="17150" y="4489"/>
                      <a:pt x="17167" y="4284"/>
                      <a:pt x="17167" y="4056"/>
                    </a:cubicBezTo>
                    <a:cubicBezTo>
                      <a:pt x="17167" y="1823"/>
                      <a:pt x="15839" y="0"/>
                      <a:pt x="14212" y="0"/>
                    </a:cubicBezTo>
                    <a:cubicBezTo>
                      <a:pt x="13066" y="0"/>
                      <a:pt x="12087" y="889"/>
                      <a:pt x="11589" y="2187"/>
                    </a:cubicBezTo>
                    <a:cubicBezTo>
                      <a:pt x="10808" y="1185"/>
                      <a:pt x="9779" y="570"/>
                      <a:pt x="8633" y="570"/>
                    </a:cubicBezTo>
                    <a:cubicBezTo>
                      <a:pt x="6243" y="570"/>
                      <a:pt x="4317" y="3213"/>
                      <a:pt x="4317" y="6494"/>
                    </a:cubicBezTo>
                    <a:cubicBezTo>
                      <a:pt x="1926" y="6494"/>
                      <a:pt x="0" y="9137"/>
                      <a:pt x="0" y="12418"/>
                    </a:cubicBezTo>
                    <a:cubicBezTo>
                      <a:pt x="0" y="15699"/>
                      <a:pt x="1926" y="18342"/>
                      <a:pt x="4317" y="18342"/>
                    </a:cubicBezTo>
                    <a:cubicBezTo>
                      <a:pt x="4881" y="18342"/>
                      <a:pt x="5412" y="18182"/>
                      <a:pt x="5894" y="17932"/>
                    </a:cubicBezTo>
                    <a:cubicBezTo>
                      <a:pt x="6541" y="20073"/>
                      <a:pt x="8085" y="21600"/>
                      <a:pt x="9879" y="21600"/>
                    </a:cubicBezTo>
                    <a:cubicBezTo>
                      <a:pt x="11140" y="21600"/>
                      <a:pt x="12269" y="20848"/>
                      <a:pt x="13050" y="19686"/>
                    </a:cubicBezTo>
                    <a:cubicBezTo>
                      <a:pt x="13564" y="20256"/>
                      <a:pt x="14212" y="20597"/>
                      <a:pt x="14926" y="20597"/>
                    </a:cubicBezTo>
                    <a:cubicBezTo>
                      <a:pt x="16553" y="20597"/>
                      <a:pt x="17881" y="18775"/>
                      <a:pt x="17881" y="16542"/>
                    </a:cubicBezTo>
                    <a:cubicBezTo>
                      <a:pt x="17881" y="16519"/>
                      <a:pt x="17881" y="16496"/>
                      <a:pt x="17881" y="16473"/>
                    </a:cubicBezTo>
                    <a:cubicBezTo>
                      <a:pt x="19990" y="16063"/>
                      <a:pt x="21600" y="13603"/>
                      <a:pt x="21600" y="10618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endParaRPr sz="1500" b="1"/>
              </a:p>
            </p:txBody>
          </p:sp>
          <p:sp>
            <p:nvSpPr>
              <p:cNvPr id="56" name="Shape">
                <a:extLst>
                  <a:ext uri="{FF2B5EF4-FFF2-40B4-BE49-F238E27FC236}">
                    <a16:creationId xmlns:a16="http://schemas.microsoft.com/office/drawing/2014/main" id="{38CBDF8E-9290-485F-882B-4C1D5E20C0DE}"/>
                  </a:ext>
                </a:extLst>
              </p:cNvPr>
              <p:cNvSpPr/>
              <p:nvPr/>
            </p:nvSpPr>
            <p:spPr>
              <a:xfrm>
                <a:off x="16497300" y="8242299"/>
                <a:ext cx="855979" cy="6261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559"/>
                    </a:moveTo>
                    <a:cubicBezTo>
                      <a:pt x="21600" y="7317"/>
                      <a:pt x="19677" y="4644"/>
                      <a:pt x="17274" y="4644"/>
                    </a:cubicBezTo>
                    <a:cubicBezTo>
                      <a:pt x="17210" y="4644"/>
                      <a:pt x="17177" y="4644"/>
                      <a:pt x="17145" y="4644"/>
                    </a:cubicBezTo>
                    <a:cubicBezTo>
                      <a:pt x="17177" y="4425"/>
                      <a:pt x="17177" y="4250"/>
                      <a:pt x="17177" y="4031"/>
                    </a:cubicBezTo>
                    <a:cubicBezTo>
                      <a:pt x="17177" y="1796"/>
                      <a:pt x="15863" y="0"/>
                      <a:pt x="14229" y="0"/>
                    </a:cubicBezTo>
                    <a:cubicBezTo>
                      <a:pt x="13075" y="0"/>
                      <a:pt x="12114" y="876"/>
                      <a:pt x="11601" y="2191"/>
                    </a:cubicBezTo>
                    <a:cubicBezTo>
                      <a:pt x="10832" y="1183"/>
                      <a:pt x="9807" y="613"/>
                      <a:pt x="8653" y="613"/>
                    </a:cubicBezTo>
                    <a:cubicBezTo>
                      <a:pt x="6281" y="613"/>
                      <a:pt x="4326" y="3242"/>
                      <a:pt x="4326" y="6528"/>
                    </a:cubicBezTo>
                    <a:cubicBezTo>
                      <a:pt x="1955" y="6528"/>
                      <a:pt x="0" y="9157"/>
                      <a:pt x="0" y="12443"/>
                    </a:cubicBezTo>
                    <a:cubicBezTo>
                      <a:pt x="0" y="15729"/>
                      <a:pt x="1923" y="18358"/>
                      <a:pt x="4326" y="18358"/>
                    </a:cubicBezTo>
                    <a:cubicBezTo>
                      <a:pt x="4871" y="18358"/>
                      <a:pt x="5416" y="18226"/>
                      <a:pt x="5897" y="17963"/>
                    </a:cubicBezTo>
                    <a:cubicBezTo>
                      <a:pt x="6538" y="20110"/>
                      <a:pt x="8076" y="21600"/>
                      <a:pt x="9871" y="21600"/>
                    </a:cubicBezTo>
                    <a:cubicBezTo>
                      <a:pt x="11121" y="21600"/>
                      <a:pt x="12242" y="20855"/>
                      <a:pt x="13043" y="19672"/>
                    </a:cubicBezTo>
                    <a:cubicBezTo>
                      <a:pt x="13556" y="20242"/>
                      <a:pt x="14197" y="20592"/>
                      <a:pt x="14902" y="20592"/>
                    </a:cubicBezTo>
                    <a:cubicBezTo>
                      <a:pt x="16537" y="20592"/>
                      <a:pt x="17850" y="18796"/>
                      <a:pt x="17850" y="16561"/>
                    </a:cubicBezTo>
                    <a:cubicBezTo>
                      <a:pt x="17850" y="16518"/>
                      <a:pt x="17850" y="16518"/>
                      <a:pt x="17850" y="16474"/>
                    </a:cubicBezTo>
                    <a:cubicBezTo>
                      <a:pt x="19998" y="15992"/>
                      <a:pt x="21600" y="13538"/>
                      <a:pt x="21600" y="1055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/>
              <a:p>
                <a:pPr algn="ctr">
                  <a:defRPr sz="3000">
                    <a:solidFill>
                      <a:srgbClr val="FFFFFF"/>
                    </a:solidFill>
                  </a:defRPr>
                </a:pPr>
                <a:r>
                  <a:rPr lang="fr-CA" sz="21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01</a:t>
                </a:r>
                <a:endParaRPr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  <p:pic>
          <p:nvPicPr>
            <p:cNvPr id="31" name="Graphic 30" descr="Head with gears">
              <a:extLst>
                <a:ext uri="{FF2B5EF4-FFF2-40B4-BE49-F238E27FC236}">
                  <a16:creationId xmlns:a16="http://schemas.microsoft.com/office/drawing/2014/main" id="{4F1449FE-048E-49E1-A1AB-41DE8C31D2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127027" y="1554166"/>
              <a:ext cx="334649" cy="334649"/>
            </a:xfrm>
            <a:prstGeom prst="rect">
              <a:avLst/>
            </a:prstGeom>
          </p:spPr>
        </p:pic>
        <p:pic>
          <p:nvPicPr>
            <p:cNvPr id="32" name="Graphic 31" descr="Lightbulb">
              <a:extLst>
                <a:ext uri="{FF2B5EF4-FFF2-40B4-BE49-F238E27FC236}">
                  <a16:creationId xmlns:a16="http://schemas.microsoft.com/office/drawing/2014/main" id="{63A9DD8B-2A5F-4C6A-BBFA-62C71BE45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395068" y="2351049"/>
              <a:ext cx="580442" cy="580442"/>
            </a:xfrm>
            <a:prstGeom prst="rect">
              <a:avLst/>
            </a:prstGeom>
          </p:spPr>
        </p:pic>
        <p:pic>
          <p:nvPicPr>
            <p:cNvPr id="33" name="Graphic 32" descr="Gears">
              <a:extLst>
                <a:ext uri="{FF2B5EF4-FFF2-40B4-BE49-F238E27FC236}">
                  <a16:creationId xmlns:a16="http://schemas.microsoft.com/office/drawing/2014/main" id="{AFCA6278-E86F-4E6A-93AE-FCE971E1AE4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431601" y="2837136"/>
              <a:ext cx="580442" cy="580442"/>
            </a:xfrm>
            <a:prstGeom prst="rect">
              <a:avLst/>
            </a:prstGeom>
          </p:spPr>
        </p:pic>
        <p:pic>
          <p:nvPicPr>
            <p:cNvPr id="34" name="Graphic 33" descr="Stopwatch">
              <a:extLst>
                <a:ext uri="{FF2B5EF4-FFF2-40B4-BE49-F238E27FC236}">
                  <a16:creationId xmlns:a16="http://schemas.microsoft.com/office/drawing/2014/main" id="{D6511556-11A7-4195-B454-D404BDC2FBE1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5149408" y="3637824"/>
              <a:ext cx="580442" cy="5804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3218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10266</TotalTime>
  <Words>301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Tree Diagram – Slide Template</vt:lpstr>
      <vt:lpstr>Tree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Tree Diagram</dc:title>
  <dc:creator>PresentationGO.com</dc:creator>
  <dc:description>© Copyright PresentationGO.com</dc:description>
  <dcterms:created xsi:type="dcterms:W3CDTF">2014-11-26T05:14:11Z</dcterms:created>
  <dcterms:modified xsi:type="dcterms:W3CDTF">2020-04-14T02:02:09Z</dcterms:modified>
  <cp:category>Graphics &amp; Metaphors</cp:category>
</cp:coreProperties>
</file>