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7" r:id="rId4"/>
    <p:sldId id="315" r:id="rId5"/>
    <p:sldId id="31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2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5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7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Diagram - Editable Graphics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769934" y="4586313"/>
            <a:ext cx="1508760" cy="1431161"/>
            <a:chOff x="297053" y="4528321"/>
            <a:chExt cx="1508760" cy="1431161"/>
          </a:xfrm>
        </p:grpSpPr>
        <p:sp>
          <p:nvSpPr>
            <p:cNvPr id="82" name="Rectangle 8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9894" y="2955999"/>
            <a:ext cx="1508760" cy="1431161"/>
            <a:chOff x="297053" y="4528321"/>
            <a:chExt cx="1508760" cy="1431161"/>
          </a:xfrm>
        </p:grpSpPr>
        <p:sp>
          <p:nvSpPr>
            <p:cNvPr id="86" name="Rectangle 85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63824" y="1351777"/>
            <a:ext cx="1508760" cy="1431161"/>
            <a:chOff x="297053" y="4528321"/>
            <a:chExt cx="1508760" cy="1431161"/>
          </a:xfrm>
        </p:grpSpPr>
        <p:sp>
          <p:nvSpPr>
            <p:cNvPr id="89" name="Rectangle 88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704555" y="1351777"/>
            <a:ext cx="1508760" cy="1431161"/>
            <a:chOff x="297053" y="4528321"/>
            <a:chExt cx="1508760" cy="1431161"/>
          </a:xfrm>
        </p:grpSpPr>
        <p:sp>
          <p:nvSpPr>
            <p:cNvPr id="92" name="Rectangle 9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353379" y="2955999"/>
            <a:ext cx="1508760" cy="1431161"/>
            <a:chOff x="297053" y="4528321"/>
            <a:chExt cx="1508760" cy="1431161"/>
          </a:xfrm>
        </p:grpSpPr>
        <p:sp>
          <p:nvSpPr>
            <p:cNvPr id="95" name="Rectangle 94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870244" y="4586313"/>
            <a:ext cx="1508760" cy="1431161"/>
            <a:chOff x="297053" y="4528321"/>
            <a:chExt cx="1508760" cy="1431161"/>
          </a:xfrm>
        </p:grpSpPr>
        <p:sp>
          <p:nvSpPr>
            <p:cNvPr id="98" name="Rectangle 97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103210" y="1568462"/>
            <a:ext cx="4939774" cy="4003308"/>
            <a:chOff x="3626041" y="1568461"/>
            <a:chExt cx="4939774" cy="4003308"/>
          </a:xfrm>
        </p:grpSpPr>
        <p:sp>
          <p:nvSpPr>
            <p:cNvPr id="53" name="Freeform 52"/>
            <p:cNvSpPr>
              <a:spLocks/>
            </p:cNvSpPr>
            <p:nvPr/>
          </p:nvSpPr>
          <p:spPr bwMode="auto">
            <a:xfrm rot="18501521">
              <a:off x="5474496" y="1661201"/>
              <a:ext cx="1243013" cy="1057533"/>
            </a:xfrm>
            <a:custGeom>
              <a:avLst/>
              <a:gdLst>
                <a:gd name="connsiteX0" fmla="*/ 1241823 w 1243013"/>
                <a:gd name="connsiteY0" fmla="*/ 38358 h 1057533"/>
                <a:gd name="connsiteX1" fmla="*/ 1243013 w 1243013"/>
                <a:gd name="connsiteY1" fmla="*/ 66525 h 1057533"/>
                <a:gd name="connsiteX2" fmla="*/ 1242894 w 1243013"/>
                <a:gd name="connsiteY2" fmla="*/ 83759 h 1057533"/>
                <a:gd name="connsiteX3" fmla="*/ 1242616 w 1243013"/>
                <a:gd name="connsiteY3" fmla="*/ 123653 h 1057533"/>
                <a:gd name="connsiteX4" fmla="*/ 1239044 w 1243013"/>
                <a:gd name="connsiteY4" fmla="*/ 180384 h 1057533"/>
                <a:gd name="connsiteX5" fmla="*/ 1232298 w 1243013"/>
                <a:gd name="connsiteY5" fmla="*/ 236718 h 1057533"/>
                <a:gd name="connsiteX6" fmla="*/ 1221979 w 1243013"/>
                <a:gd name="connsiteY6" fmla="*/ 292259 h 1057533"/>
                <a:gd name="connsiteX7" fmla="*/ 1208882 w 1243013"/>
                <a:gd name="connsiteY7" fmla="*/ 347800 h 1057533"/>
                <a:gd name="connsiteX8" fmla="*/ 1192213 w 1243013"/>
                <a:gd name="connsiteY8" fmla="*/ 402150 h 1057533"/>
                <a:gd name="connsiteX9" fmla="*/ 1172369 w 1243013"/>
                <a:gd name="connsiteY9" fmla="*/ 455708 h 1057533"/>
                <a:gd name="connsiteX10" fmla="*/ 1148954 w 1243013"/>
                <a:gd name="connsiteY10" fmla="*/ 507678 h 1057533"/>
                <a:gd name="connsiteX11" fmla="*/ 1122760 w 1243013"/>
                <a:gd name="connsiteY11" fmla="*/ 559252 h 1057533"/>
                <a:gd name="connsiteX12" fmla="*/ 1093391 w 1243013"/>
                <a:gd name="connsiteY12" fmla="*/ 608842 h 1057533"/>
                <a:gd name="connsiteX13" fmla="*/ 1061245 w 1243013"/>
                <a:gd name="connsiteY13" fmla="*/ 656845 h 1057533"/>
                <a:gd name="connsiteX14" fmla="*/ 1025526 w 1243013"/>
                <a:gd name="connsiteY14" fmla="*/ 703262 h 1057533"/>
                <a:gd name="connsiteX15" fmla="*/ 986632 w 1243013"/>
                <a:gd name="connsiteY15" fmla="*/ 747694 h 1057533"/>
                <a:gd name="connsiteX16" fmla="*/ 944960 w 1243013"/>
                <a:gd name="connsiteY16" fmla="*/ 790540 h 1057533"/>
                <a:gd name="connsiteX17" fmla="*/ 899716 w 1243013"/>
                <a:gd name="connsiteY17" fmla="*/ 830609 h 1057533"/>
                <a:gd name="connsiteX18" fmla="*/ 875904 w 1243013"/>
                <a:gd name="connsiteY18" fmla="*/ 849651 h 1057533"/>
                <a:gd name="connsiteX19" fmla="*/ 842566 w 1243013"/>
                <a:gd name="connsiteY19" fmla="*/ 875438 h 1057533"/>
                <a:gd name="connsiteX20" fmla="*/ 773113 w 1243013"/>
                <a:gd name="connsiteY20" fmla="*/ 921061 h 1057533"/>
                <a:gd name="connsiteX21" fmla="*/ 700882 w 1243013"/>
                <a:gd name="connsiteY21" fmla="*/ 960336 h 1057533"/>
                <a:gd name="connsiteX22" fmla="*/ 627063 w 1243013"/>
                <a:gd name="connsiteY22" fmla="*/ 992470 h 1057533"/>
                <a:gd name="connsiteX23" fmla="*/ 550863 w 1243013"/>
                <a:gd name="connsiteY23" fmla="*/ 1018258 h 1057533"/>
                <a:gd name="connsiteX24" fmla="*/ 473472 w 1243013"/>
                <a:gd name="connsiteY24" fmla="*/ 1037697 h 1057533"/>
                <a:gd name="connsiteX25" fmla="*/ 396082 w 1243013"/>
                <a:gd name="connsiteY25" fmla="*/ 1050788 h 1057533"/>
                <a:gd name="connsiteX26" fmla="*/ 317103 w 1243013"/>
                <a:gd name="connsiteY26" fmla="*/ 1056739 h 1057533"/>
                <a:gd name="connsiteX27" fmla="*/ 277813 w 1243013"/>
                <a:gd name="connsiteY27" fmla="*/ 1057533 h 1057533"/>
                <a:gd name="connsiteX28" fmla="*/ 242491 w 1243013"/>
                <a:gd name="connsiteY28" fmla="*/ 1056739 h 1057533"/>
                <a:gd name="connsiteX29" fmla="*/ 173038 w 1243013"/>
                <a:gd name="connsiteY29" fmla="*/ 1052375 h 1057533"/>
                <a:gd name="connsiteX30" fmla="*/ 103585 w 1243013"/>
                <a:gd name="connsiteY30" fmla="*/ 1042061 h 1057533"/>
                <a:gd name="connsiteX31" fmla="*/ 35322 w 1243013"/>
                <a:gd name="connsiteY31" fmla="*/ 1026985 h 1057533"/>
                <a:gd name="connsiteX32" fmla="*/ 2532 w 1243013"/>
                <a:gd name="connsiteY32" fmla="*/ 1018116 h 1057533"/>
                <a:gd name="connsiteX33" fmla="*/ 1191 w 1243013"/>
                <a:gd name="connsiteY33" fmla="*/ 1019175 h 1057533"/>
                <a:gd name="connsiteX34" fmla="*/ 0 w 1243013"/>
                <a:gd name="connsiteY34" fmla="*/ 991008 h 1057533"/>
                <a:gd name="connsiteX35" fmla="*/ 120 w 1243013"/>
                <a:gd name="connsiteY35" fmla="*/ 973775 h 1057533"/>
                <a:gd name="connsiteX36" fmla="*/ 397 w 1243013"/>
                <a:gd name="connsiteY36" fmla="*/ 933880 h 1057533"/>
                <a:gd name="connsiteX37" fmla="*/ 3969 w 1243013"/>
                <a:gd name="connsiteY37" fmla="*/ 877149 h 1057533"/>
                <a:gd name="connsiteX38" fmla="*/ 10716 w 1243013"/>
                <a:gd name="connsiteY38" fmla="*/ 820815 h 1057533"/>
                <a:gd name="connsiteX39" fmla="*/ 21034 w 1243013"/>
                <a:gd name="connsiteY39" fmla="*/ 765274 h 1057533"/>
                <a:gd name="connsiteX40" fmla="*/ 34131 w 1243013"/>
                <a:gd name="connsiteY40" fmla="*/ 709733 h 1057533"/>
                <a:gd name="connsiteX41" fmla="*/ 50800 w 1243013"/>
                <a:gd name="connsiteY41" fmla="*/ 655383 h 1057533"/>
                <a:gd name="connsiteX42" fmla="*/ 70644 w 1243013"/>
                <a:gd name="connsiteY42" fmla="*/ 601825 h 1057533"/>
                <a:gd name="connsiteX43" fmla="*/ 94059 w 1243013"/>
                <a:gd name="connsiteY43" fmla="*/ 549854 h 1057533"/>
                <a:gd name="connsiteX44" fmla="*/ 120253 w 1243013"/>
                <a:gd name="connsiteY44" fmla="*/ 498281 h 1057533"/>
                <a:gd name="connsiteX45" fmla="*/ 149622 w 1243013"/>
                <a:gd name="connsiteY45" fmla="*/ 448691 h 1057533"/>
                <a:gd name="connsiteX46" fmla="*/ 181769 w 1243013"/>
                <a:gd name="connsiteY46" fmla="*/ 400688 h 1057533"/>
                <a:gd name="connsiteX47" fmla="*/ 217487 w 1243013"/>
                <a:gd name="connsiteY47" fmla="*/ 354271 h 1057533"/>
                <a:gd name="connsiteX48" fmla="*/ 256381 w 1243013"/>
                <a:gd name="connsiteY48" fmla="*/ 309839 h 1057533"/>
                <a:gd name="connsiteX49" fmla="*/ 298053 w 1243013"/>
                <a:gd name="connsiteY49" fmla="*/ 266993 h 1057533"/>
                <a:gd name="connsiteX50" fmla="*/ 343297 w 1243013"/>
                <a:gd name="connsiteY50" fmla="*/ 226924 h 1057533"/>
                <a:gd name="connsiteX51" fmla="*/ 367109 w 1243013"/>
                <a:gd name="connsiteY51" fmla="*/ 207881 h 1057533"/>
                <a:gd name="connsiteX52" fmla="*/ 400447 w 1243013"/>
                <a:gd name="connsiteY52" fmla="*/ 182095 h 1057533"/>
                <a:gd name="connsiteX53" fmla="*/ 469900 w 1243013"/>
                <a:gd name="connsiteY53" fmla="*/ 136472 h 1057533"/>
                <a:gd name="connsiteX54" fmla="*/ 542131 w 1243013"/>
                <a:gd name="connsiteY54" fmla="*/ 97197 h 1057533"/>
                <a:gd name="connsiteX55" fmla="*/ 615950 w 1243013"/>
                <a:gd name="connsiteY55" fmla="*/ 65062 h 1057533"/>
                <a:gd name="connsiteX56" fmla="*/ 692150 w 1243013"/>
                <a:gd name="connsiteY56" fmla="*/ 39275 h 1057533"/>
                <a:gd name="connsiteX57" fmla="*/ 769541 w 1243013"/>
                <a:gd name="connsiteY57" fmla="*/ 19836 h 1057533"/>
                <a:gd name="connsiteX58" fmla="*/ 846932 w 1243013"/>
                <a:gd name="connsiteY58" fmla="*/ 6744 h 1057533"/>
                <a:gd name="connsiteX59" fmla="*/ 925910 w 1243013"/>
                <a:gd name="connsiteY59" fmla="*/ 794 h 1057533"/>
                <a:gd name="connsiteX60" fmla="*/ 965201 w 1243013"/>
                <a:gd name="connsiteY60" fmla="*/ 0 h 1057533"/>
                <a:gd name="connsiteX61" fmla="*/ 1000522 w 1243013"/>
                <a:gd name="connsiteY61" fmla="*/ 793 h 1057533"/>
                <a:gd name="connsiteX62" fmla="*/ 1069975 w 1243013"/>
                <a:gd name="connsiteY62" fmla="*/ 5157 h 1057533"/>
                <a:gd name="connsiteX63" fmla="*/ 1139429 w 1243013"/>
                <a:gd name="connsiteY63" fmla="*/ 15472 h 1057533"/>
                <a:gd name="connsiteX64" fmla="*/ 1207691 w 1243013"/>
                <a:gd name="connsiteY64" fmla="*/ 30548 h 1057533"/>
                <a:gd name="connsiteX65" fmla="*/ 1240482 w 1243013"/>
                <a:gd name="connsiteY65" fmla="*/ 39417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1241823" y="38358"/>
                  </a:moveTo>
                  <a:lnTo>
                    <a:pt x="1243013" y="66525"/>
                  </a:lnTo>
                  <a:lnTo>
                    <a:pt x="1242894" y="8375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0"/>
                  </a:lnTo>
                  <a:lnTo>
                    <a:pt x="1172369" y="455708"/>
                  </a:lnTo>
                  <a:lnTo>
                    <a:pt x="1148954" y="507678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5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1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8"/>
                  </a:lnTo>
                  <a:lnTo>
                    <a:pt x="317103" y="1056739"/>
                  </a:lnTo>
                  <a:lnTo>
                    <a:pt x="277813" y="1057533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1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7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3"/>
                  </a:lnTo>
                  <a:lnTo>
                    <a:pt x="70644" y="601825"/>
                  </a:lnTo>
                  <a:lnTo>
                    <a:pt x="94059" y="549854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1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6792022" y="2201869"/>
              <a:ext cx="1243013" cy="1057533"/>
            </a:xfrm>
            <a:custGeom>
              <a:avLst/>
              <a:gdLst>
                <a:gd name="connsiteX0" fmla="*/ 965201 w 1243013"/>
                <a:gd name="connsiteY0" fmla="*/ 0 h 1057533"/>
                <a:gd name="connsiteX1" fmla="*/ 1000522 w 1243013"/>
                <a:gd name="connsiteY1" fmla="*/ 794 h 1057533"/>
                <a:gd name="connsiteX2" fmla="*/ 1069976 w 1243013"/>
                <a:gd name="connsiteY2" fmla="*/ 5157 h 1057533"/>
                <a:gd name="connsiteX3" fmla="*/ 1139429 w 1243013"/>
                <a:gd name="connsiteY3" fmla="*/ 15472 h 1057533"/>
                <a:gd name="connsiteX4" fmla="*/ 1207691 w 1243013"/>
                <a:gd name="connsiteY4" fmla="*/ 30548 h 1057533"/>
                <a:gd name="connsiteX5" fmla="*/ 1240482 w 1243013"/>
                <a:gd name="connsiteY5" fmla="*/ 39417 h 1057533"/>
                <a:gd name="connsiteX6" fmla="*/ 1241823 w 1243013"/>
                <a:gd name="connsiteY6" fmla="*/ 38358 h 1057533"/>
                <a:gd name="connsiteX7" fmla="*/ 1243013 w 1243013"/>
                <a:gd name="connsiteY7" fmla="*/ 66525 h 1057533"/>
                <a:gd name="connsiteX8" fmla="*/ 1242894 w 1243013"/>
                <a:gd name="connsiteY8" fmla="*/ 83749 h 1057533"/>
                <a:gd name="connsiteX9" fmla="*/ 1242616 w 1243013"/>
                <a:gd name="connsiteY9" fmla="*/ 123653 h 1057533"/>
                <a:gd name="connsiteX10" fmla="*/ 1239044 w 1243013"/>
                <a:gd name="connsiteY10" fmla="*/ 180384 h 1057533"/>
                <a:gd name="connsiteX11" fmla="*/ 1232298 w 1243013"/>
                <a:gd name="connsiteY11" fmla="*/ 236718 h 1057533"/>
                <a:gd name="connsiteX12" fmla="*/ 1221979 w 1243013"/>
                <a:gd name="connsiteY12" fmla="*/ 292259 h 1057533"/>
                <a:gd name="connsiteX13" fmla="*/ 1208882 w 1243013"/>
                <a:gd name="connsiteY13" fmla="*/ 347800 h 1057533"/>
                <a:gd name="connsiteX14" fmla="*/ 1192213 w 1243013"/>
                <a:gd name="connsiteY14" fmla="*/ 402151 h 1057533"/>
                <a:gd name="connsiteX15" fmla="*/ 1172369 w 1243013"/>
                <a:gd name="connsiteY15" fmla="*/ 455708 h 1057533"/>
                <a:gd name="connsiteX16" fmla="*/ 1148954 w 1243013"/>
                <a:gd name="connsiteY16" fmla="*/ 507679 h 1057533"/>
                <a:gd name="connsiteX17" fmla="*/ 1122760 w 1243013"/>
                <a:gd name="connsiteY17" fmla="*/ 559252 h 1057533"/>
                <a:gd name="connsiteX18" fmla="*/ 1093391 w 1243013"/>
                <a:gd name="connsiteY18" fmla="*/ 608842 h 1057533"/>
                <a:gd name="connsiteX19" fmla="*/ 1061244 w 1243013"/>
                <a:gd name="connsiteY19" fmla="*/ 656845 h 1057533"/>
                <a:gd name="connsiteX20" fmla="*/ 1025526 w 1243013"/>
                <a:gd name="connsiteY20" fmla="*/ 703262 h 1057533"/>
                <a:gd name="connsiteX21" fmla="*/ 986632 w 1243013"/>
                <a:gd name="connsiteY21" fmla="*/ 747694 h 1057533"/>
                <a:gd name="connsiteX22" fmla="*/ 944960 w 1243013"/>
                <a:gd name="connsiteY22" fmla="*/ 790540 h 1057533"/>
                <a:gd name="connsiteX23" fmla="*/ 899716 w 1243013"/>
                <a:gd name="connsiteY23" fmla="*/ 830609 h 1057533"/>
                <a:gd name="connsiteX24" fmla="*/ 875904 w 1243013"/>
                <a:gd name="connsiteY24" fmla="*/ 849652 h 1057533"/>
                <a:gd name="connsiteX25" fmla="*/ 842566 w 1243013"/>
                <a:gd name="connsiteY25" fmla="*/ 875438 h 1057533"/>
                <a:gd name="connsiteX26" fmla="*/ 773113 w 1243013"/>
                <a:gd name="connsiteY26" fmla="*/ 921061 h 1057533"/>
                <a:gd name="connsiteX27" fmla="*/ 700882 w 1243013"/>
                <a:gd name="connsiteY27" fmla="*/ 960337 h 1057533"/>
                <a:gd name="connsiteX28" fmla="*/ 627063 w 1243013"/>
                <a:gd name="connsiteY28" fmla="*/ 992471 h 1057533"/>
                <a:gd name="connsiteX29" fmla="*/ 550863 w 1243013"/>
                <a:gd name="connsiteY29" fmla="*/ 1018258 h 1057533"/>
                <a:gd name="connsiteX30" fmla="*/ 473472 w 1243013"/>
                <a:gd name="connsiteY30" fmla="*/ 1037697 h 1057533"/>
                <a:gd name="connsiteX31" fmla="*/ 396082 w 1243013"/>
                <a:gd name="connsiteY31" fmla="*/ 1050789 h 1057533"/>
                <a:gd name="connsiteX32" fmla="*/ 317103 w 1243013"/>
                <a:gd name="connsiteY32" fmla="*/ 1056740 h 1057533"/>
                <a:gd name="connsiteX33" fmla="*/ 277813 w 1243013"/>
                <a:gd name="connsiteY33" fmla="*/ 1057533 h 1057533"/>
                <a:gd name="connsiteX34" fmla="*/ 242491 w 1243013"/>
                <a:gd name="connsiteY34" fmla="*/ 1056740 h 1057533"/>
                <a:gd name="connsiteX35" fmla="*/ 173038 w 1243013"/>
                <a:gd name="connsiteY35" fmla="*/ 1052376 h 1057533"/>
                <a:gd name="connsiteX36" fmla="*/ 103585 w 1243013"/>
                <a:gd name="connsiteY36" fmla="*/ 1042061 h 1057533"/>
                <a:gd name="connsiteX37" fmla="*/ 35322 w 1243013"/>
                <a:gd name="connsiteY37" fmla="*/ 1026986 h 1057533"/>
                <a:gd name="connsiteX38" fmla="*/ 2531 w 1243013"/>
                <a:gd name="connsiteY38" fmla="*/ 1018116 h 1057533"/>
                <a:gd name="connsiteX39" fmla="*/ 1191 w 1243013"/>
                <a:gd name="connsiteY39" fmla="*/ 1019175 h 1057533"/>
                <a:gd name="connsiteX40" fmla="*/ 0 w 1243013"/>
                <a:gd name="connsiteY40" fmla="*/ 991008 h 1057533"/>
                <a:gd name="connsiteX41" fmla="*/ 120 w 1243013"/>
                <a:gd name="connsiteY41" fmla="*/ 973785 h 1057533"/>
                <a:gd name="connsiteX42" fmla="*/ 397 w 1243013"/>
                <a:gd name="connsiteY42" fmla="*/ 933880 h 1057533"/>
                <a:gd name="connsiteX43" fmla="*/ 3969 w 1243013"/>
                <a:gd name="connsiteY43" fmla="*/ 877149 h 1057533"/>
                <a:gd name="connsiteX44" fmla="*/ 10716 w 1243013"/>
                <a:gd name="connsiteY44" fmla="*/ 820815 h 1057533"/>
                <a:gd name="connsiteX45" fmla="*/ 21035 w 1243013"/>
                <a:gd name="connsiteY45" fmla="*/ 765274 h 1057533"/>
                <a:gd name="connsiteX46" fmla="*/ 34132 w 1243013"/>
                <a:gd name="connsiteY46" fmla="*/ 709733 h 1057533"/>
                <a:gd name="connsiteX47" fmla="*/ 50800 w 1243013"/>
                <a:gd name="connsiteY47" fmla="*/ 655382 h 1057533"/>
                <a:gd name="connsiteX48" fmla="*/ 70644 w 1243013"/>
                <a:gd name="connsiteY48" fmla="*/ 601825 h 1057533"/>
                <a:gd name="connsiteX49" fmla="*/ 94060 w 1243013"/>
                <a:gd name="connsiteY49" fmla="*/ 549855 h 1057533"/>
                <a:gd name="connsiteX50" fmla="*/ 120253 w 1243013"/>
                <a:gd name="connsiteY50" fmla="*/ 498281 h 1057533"/>
                <a:gd name="connsiteX51" fmla="*/ 149622 w 1243013"/>
                <a:gd name="connsiteY51" fmla="*/ 448691 h 1057533"/>
                <a:gd name="connsiteX52" fmla="*/ 181769 w 1243013"/>
                <a:gd name="connsiteY52" fmla="*/ 400688 h 1057533"/>
                <a:gd name="connsiteX53" fmla="*/ 217488 w 1243013"/>
                <a:gd name="connsiteY53" fmla="*/ 354272 h 1057533"/>
                <a:gd name="connsiteX54" fmla="*/ 256382 w 1243013"/>
                <a:gd name="connsiteY54" fmla="*/ 309839 h 1057533"/>
                <a:gd name="connsiteX55" fmla="*/ 298053 w 1243013"/>
                <a:gd name="connsiteY55" fmla="*/ 266993 h 1057533"/>
                <a:gd name="connsiteX56" fmla="*/ 343297 w 1243013"/>
                <a:gd name="connsiteY56" fmla="*/ 226924 h 1057533"/>
                <a:gd name="connsiteX57" fmla="*/ 367110 w 1243013"/>
                <a:gd name="connsiteY57" fmla="*/ 207882 h 1057533"/>
                <a:gd name="connsiteX58" fmla="*/ 400447 w 1243013"/>
                <a:gd name="connsiteY58" fmla="*/ 182095 h 1057533"/>
                <a:gd name="connsiteX59" fmla="*/ 469900 w 1243013"/>
                <a:gd name="connsiteY59" fmla="*/ 136472 h 1057533"/>
                <a:gd name="connsiteX60" fmla="*/ 542132 w 1243013"/>
                <a:gd name="connsiteY60" fmla="*/ 97197 h 1057533"/>
                <a:gd name="connsiteX61" fmla="*/ 615950 w 1243013"/>
                <a:gd name="connsiteY61" fmla="*/ 65062 h 1057533"/>
                <a:gd name="connsiteX62" fmla="*/ 692150 w 1243013"/>
                <a:gd name="connsiteY62" fmla="*/ 39275 h 1057533"/>
                <a:gd name="connsiteX63" fmla="*/ 769541 w 1243013"/>
                <a:gd name="connsiteY63" fmla="*/ 19836 h 1057533"/>
                <a:gd name="connsiteX64" fmla="*/ 846932 w 1243013"/>
                <a:gd name="connsiteY64" fmla="*/ 6744 h 1057533"/>
                <a:gd name="connsiteX65" fmla="*/ 925910 w 1243013"/>
                <a:gd name="connsiteY65" fmla="*/ 79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965201" y="0"/>
                  </a:move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3" y="66525"/>
                  </a:lnTo>
                  <a:lnTo>
                    <a:pt x="1242894" y="8374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1"/>
                  </a:lnTo>
                  <a:lnTo>
                    <a:pt x="1172369" y="455708"/>
                  </a:lnTo>
                  <a:lnTo>
                    <a:pt x="1148954" y="507679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4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2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7"/>
                  </a:lnTo>
                  <a:lnTo>
                    <a:pt x="627063" y="992471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9"/>
                  </a:lnTo>
                  <a:lnTo>
                    <a:pt x="317103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8" y="1052376"/>
                  </a:lnTo>
                  <a:lnTo>
                    <a:pt x="103585" y="1042061"/>
                  </a:lnTo>
                  <a:lnTo>
                    <a:pt x="35322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8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5" y="765274"/>
                  </a:lnTo>
                  <a:lnTo>
                    <a:pt x="34132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60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10" y="207882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 rot="4500000">
              <a:off x="6935441" y="4416532"/>
              <a:ext cx="1243014" cy="1057532"/>
            </a:xfrm>
            <a:custGeom>
              <a:avLst/>
              <a:gdLst>
                <a:gd name="connsiteX0" fmla="*/ 34131 w 1243014"/>
                <a:gd name="connsiteY0" fmla="*/ 709733 h 1057532"/>
                <a:gd name="connsiteX1" fmla="*/ 50800 w 1243014"/>
                <a:gd name="connsiteY1" fmla="*/ 655382 h 1057532"/>
                <a:gd name="connsiteX2" fmla="*/ 70644 w 1243014"/>
                <a:gd name="connsiteY2" fmla="*/ 601825 h 1057532"/>
                <a:gd name="connsiteX3" fmla="*/ 94059 w 1243014"/>
                <a:gd name="connsiteY3" fmla="*/ 549855 h 1057532"/>
                <a:gd name="connsiteX4" fmla="*/ 120253 w 1243014"/>
                <a:gd name="connsiteY4" fmla="*/ 498281 h 1057532"/>
                <a:gd name="connsiteX5" fmla="*/ 149622 w 1243014"/>
                <a:gd name="connsiteY5" fmla="*/ 448691 h 1057532"/>
                <a:gd name="connsiteX6" fmla="*/ 181769 w 1243014"/>
                <a:gd name="connsiteY6" fmla="*/ 400688 h 1057532"/>
                <a:gd name="connsiteX7" fmla="*/ 217488 w 1243014"/>
                <a:gd name="connsiteY7" fmla="*/ 354271 h 1057532"/>
                <a:gd name="connsiteX8" fmla="*/ 256381 w 1243014"/>
                <a:gd name="connsiteY8" fmla="*/ 309839 h 1057532"/>
                <a:gd name="connsiteX9" fmla="*/ 298053 w 1243014"/>
                <a:gd name="connsiteY9" fmla="*/ 266993 h 1057532"/>
                <a:gd name="connsiteX10" fmla="*/ 343297 w 1243014"/>
                <a:gd name="connsiteY10" fmla="*/ 226924 h 1057532"/>
                <a:gd name="connsiteX11" fmla="*/ 367109 w 1243014"/>
                <a:gd name="connsiteY11" fmla="*/ 207881 h 1057532"/>
                <a:gd name="connsiteX12" fmla="*/ 400447 w 1243014"/>
                <a:gd name="connsiteY12" fmla="*/ 182095 h 1057532"/>
                <a:gd name="connsiteX13" fmla="*/ 469900 w 1243014"/>
                <a:gd name="connsiteY13" fmla="*/ 136472 h 1057532"/>
                <a:gd name="connsiteX14" fmla="*/ 542132 w 1243014"/>
                <a:gd name="connsiteY14" fmla="*/ 97196 h 1057532"/>
                <a:gd name="connsiteX15" fmla="*/ 615950 w 1243014"/>
                <a:gd name="connsiteY15" fmla="*/ 65062 h 1057532"/>
                <a:gd name="connsiteX16" fmla="*/ 692150 w 1243014"/>
                <a:gd name="connsiteY16" fmla="*/ 39275 h 1057532"/>
                <a:gd name="connsiteX17" fmla="*/ 769541 w 1243014"/>
                <a:gd name="connsiteY17" fmla="*/ 19836 h 1057532"/>
                <a:gd name="connsiteX18" fmla="*/ 846932 w 1243014"/>
                <a:gd name="connsiteY18" fmla="*/ 6744 h 1057532"/>
                <a:gd name="connsiteX19" fmla="*/ 925910 w 1243014"/>
                <a:gd name="connsiteY19" fmla="*/ 794 h 1057532"/>
                <a:gd name="connsiteX20" fmla="*/ 965200 w 1243014"/>
                <a:gd name="connsiteY20" fmla="*/ 0 h 1057532"/>
                <a:gd name="connsiteX21" fmla="*/ 1000522 w 1243014"/>
                <a:gd name="connsiteY21" fmla="*/ 793 h 1057532"/>
                <a:gd name="connsiteX22" fmla="*/ 1069975 w 1243014"/>
                <a:gd name="connsiteY22" fmla="*/ 5157 h 1057532"/>
                <a:gd name="connsiteX23" fmla="*/ 1139429 w 1243014"/>
                <a:gd name="connsiteY23" fmla="*/ 15472 h 1057532"/>
                <a:gd name="connsiteX24" fmla="*/ 1207691 w 1243014"/>
                <a:gd name="connsiteY24" fmla="*/ 30547 h 1057532"/>
                <a:gd name="connsiteX25" fmla="*/ 1240481 w 1243014"/>
                <a:gd name="connsiteY25" fmla="*/ 39416 h 1057532"/>
                <a:gd name="connsiteX26" fmla="*/ 1241823 w 1243014"/>
                <a:gd name="connsiteY26" fmla="*/ 38357 h 1057532"/>
                <a:gd name="connsiteX27" fmla="*/ 1243014 w 1243014"/>
                <a:gd name="connsiteY27" fmla="*/ 66524 h 1057532"/>
                <a:gd name="connsiteX28" fmla="*/ 1242894 w 1243014"/>
                <a:gd name="connsiteY28" fmla="*/ 83773 h 1057532"/>
                <a:gd name="connsiteX29" fmla="*/ 1242617 w 1243014"/>
                <a:gd name="connsiteY29" fmla="*/ 123652 h 1057532"/>
                <a:gd name="connsiteX30" fmla="*/ 1239044 w 1243014"/>
                <a:gd name="connsiteY30" fmla="*/ 180383 h 1057532"/>
                <a:gd name="connsiteX31" fmla="*/ 1232298 w 1243014"/>
                <a:gd name="connsiteY31" fmla="*/ 236718 h 1057532"/>
                <a:gd name="connsiteX32" fmla="*/ 1221979 w 1243014"/>
                <a:gd name="connsiteY32" fmla="*/ 292258 h 1057532"/>
                <a:gd name="connsiteX33" fmla="*/ 1208882 w 1243014"/>
                <a:gd name="connsiteY33" fmla="*/ 347799 h 1057532"/>
                <a:gd name="connsiteX34" fmla="*/ 1192213 w 1243014"/>
                <a:gd name="connsiteY34" fmla="*/ 402150 h 1057532"/>
                <a:gd name="connsiteX35" fmla="*/ 1172370 w 1243014"/>
                <a:gd name="connsiteY35" fmla="*/ 455707 h 1057532"/>
                <a:gd name="connsiteX36" fmla="*/ 1148954 w 1243014"/>
                <a:gd name="connsiteY36" fmla="*/ 507677 h 1057532"/>
                <a:gd name="connsiteX37" fmla="*/ 1122760 w 1243014"/>
                <a:gd name="connsiteY37" fmla="*/ 559251 h 1057532"/>
                <a:gd name="connsiteX38" fmla="*/ 1093391 w 1243014"/>
                <a:gd name="connsiteY38" fmla="*/ 608841 h 1057532"/>
                <a:gd name="connsiteX39" fmla="*/ 1061245 w 1243014"/>
                <a:gd name="connsiteY39" fmla="*/ 656844 h 1057532"/>
                <a:gd name="connsiteX40" fmla="*/ 1025526 w 1243014"/>
                <a:gd name="connsiteY40" fmla="*/ 703261 h 1057532"/>
                <a:gd name="connsiteX41" fmla="*/ 986632 w 1243014"/>
                <a:gd name="connsiteY41" fmla="*/ 747693 h 1057532"/>
                <a:gd name="connsiteX42" fmla="*/ 944960 w 1243014"/>
                <a:gd name="connsiteY42" fmla="*/ 790539 h 1057532"/>
                <a:gd name="connsiteX43" fmla="*/ 899717 w 1243014"/>
                <a:gd name="connsiteY43" fmla="*/ 830608 h 1057532"/>
                <a:gd name="connsiteX44" fmla="*/ 875904 w 1243014"/>
                <a:gd name="connsiteY44" fmla="*/ 849651 h 1057532"/>
                <a:gd name="connsiteX45" fmla="*/ 842567 w 1243014"/>
                <a:gd name="connsiteY45" fmla="*/ 875438 h 1057532"/>
                <a:gd name="connsiteX46" fmla="*/ 773113 w 1243014"/>
                <a:gd name="connsiteY46" fmla="*/ 921060 h 1057532"/>
                <a:gd name="connsiteX47" fmla="*/ 700882 w 1243014"/>
                <a:gd name="connsiteY47" fmla="*/ 960336 h 1057532"/>
                <a:gd name="connsiteX48" fmla="*/ 627063 w 1243014"/>
                <a:gd name="connsiteY48" fmla="*/ 992470 h 1057532"/>
                <a:gd name="connsiteX49" fmla="*/ 550863 w 1243014"/>
                <a:gd name="connsiteY49" fmla="*/ 1018257 h 1057532"/>
                <a:gd name="connsiteX50" fmla="*/ 473472 w 1243014"/>
                <a:gd name="connsiteY50" fmla="*/ 1037696 h 1057532"/>
                <a:gd name="connsiteX51" fmla="*/ 396082 w 1243014"/>
                <a:gd name="connsiteY51" fmla="*/ 1050788 h 1057532"/>
                <a:gd name="connsiteX52" fmla="*/ 317104 w 1243014"/>
                <a:gd name="connsiteY52" fmla="*/ 1056739 h 1057532"/>
                <a:gd name="connsiteX53" fmla="*/ 277813 w 1243014"/>
                <a:gd name="connsiteY53" fmla="*/ 1057532 h 1057532"/>
                <a:gd name="connsiteX54" fmla="*/ 242491 w 1243014"/>
                <a:gd name="connsiteY54" fmla="*/ 1056739 h 1057532"/>
                <a:gd name="connsiteX55" fmla="*/ 173038 w 1243014"/>
                <a:gd name="connsiteY55" fmla="*/ 1052375 h 1057532"/>
                <a:gd name="connsiteX56" fmla="*/ 103585 w 1243014"/>
                <a:gd name="connsiteY56" fmla="*/ 1042060 h 1057532"/>
                <a:gd name="connsiteX57" fmla="*/ 35322 w 1243014"/>
                <a:gd name="connsiteY57" fmla="*/ 1026985 h 1057532"/>
                <a:gd name="connsiteX58" fmla="*/ 2532 w 1243014"/>
                <a:gd name="connsiteY58" fmla="*/ 1018116 h 1057532"/>
                <a:gd name="connsiteX59" fmla="*/ 1191 w 1243014"/>
                <a:gd name="connsiteY59" fmla="*/ 1019175 h 1057532"/>
                <a:gd name="connsiteX60" fmla="*/ 0 w 1243014"/>
                <a:gd name="connsiteY60" fmla="*/ 991008 h 1057532"/>
                <a:gd name="connsiteX61" fmla="*/ 120 w 1243014"/>
                <a:gd name="connsiteY61" fmla="*/ 973759 h 1057532"/>
                <a:gd name="connsiteX62" fmla="*/ 397 w 1243014"/>
                <a:gd name="connsiteY62" fmla="*/ 933880 h 1057532"/>
                <a:gd name="connsiteX63" fmla="*/ 3969 w 1243014"/>
                <a:gd name="connsiteY63" fmla="*/ 877149 h 1057532"/>
                <a:gd name="connsiteX64" fmla="*/ 10716 w 1243014"/>
                <a:gd name="connsiteY64" fmla="*/ 820815 h 1057532"/>
                <a:gd name="connsiteX65" fmla="*/ 21034 w 1243014"/>
                <a:gd name="connsiteY65" fmla="*/ 765274 h 10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2">
                  <a:moveTo>
                    <a:pt x="34131" y="709733"/>
                  </a:move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6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0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7"/>
                  </a:lnTo>
                  <a:lnTo>
                    <a:pt x="1240481" y="39416"/>
                  </a:lnTo>
                  <a:lnTo>
                    <a:pt x="1241823" y="38357"/>
                  </a:lnTo>
                  <a:lnTo>
                    <a:pt x="1243014" y="66524"/>
                  </a:lnTo>
                  <a:lnTo>
                    <a:pt x="1242894" y="83773"/>
                  </a:lnTo>
                  <a:lnTo>
                    <a:pt x="1242617" y="123652"/>
                  </a:lnTo>
                  <a:lnTo>
                    <a:pt x="1239044" y="180383"/>
                  </a:lnTo>
                  <a:lnTo>
                    <a:pt x="1232298" y="236718"/>
                  </a:lnTo>
                  <a:lnTo>
                    <a:pt x="1221979" y="292258"/>
                  </a:lnTo>
                  <a:lnTo>
                    <a:pt x="1208882" y="347799"/>
                  </a:lnTo>
                  <a:lnTo>
                    <a:pt x="1192213" y="402150"/>
                  </a:lnTo>
                  <a:lnTo>
                    <a:pt x="1172370" y="455707"/>
                  </a:lnTo>
                  <a:lnTo>
                    <a:pt x="1148954" y="507677"/>
                  </a:lnTo>
                  <a:lnTo>
                    <a:pt x="1122760" y="559251"/>
                  </a:lnTo>
                  <a:lnTo>
                    <a:pt x="1093391" y="608841"/>
                  </a:lnTo>
                  <a:lnTo>
                    <a:pt x="1061245" y="656844"/>
                  </a:lnTo>
                  <a:lnTo>
                    <a:pt x="1025526" y="703261"/>
                  </a:lnTo>
                  <a:lnTo>
                    <a:pt x="986632" y="747693"/>
                  </a:lnTo>
                  <a:lnTo>
                    <a:pt x="944960" y="790539"/>
                  </a:lnTo>
                  <a:lnTo>
                    <a:pt x="899717" y="830608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0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7"/>
                  </a:lnTo>
                  <a:lnTo>
                    <a:pt x="473472" y="1037696"/>
                  </a:lnTo>
                  <a:lnTo>
                    <a:pt x="396082" y="1050788"/>
                  </a:lnTo>
                  <a:lnTo>
                    <a:pt x="317104" y="1056739"/>
                  </a:lnTo>
                  <a:lnTo>
                    <a:pt x="277813" y="1057532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0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59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 rot="2293793">
              <a:off x="7322801" y="3227228"/>
              <a:ext cx="1243014" cy="1057533"/>
            </a:xfrm>
            <a:custGeom>
              <a:avLst/>
              <a:gdLst>
                <a:gd name="connsiteX0" fmla="*/ 367110 w 1243014"/>
                <a:gd name="connsiteY0" fmla="*/ 207882 h 1057533"/>
                <a:gd name="connsiteX1" fmla="*/ 400447 w 1243014"/>
                <a:gd name="connsiteY1" fmla="*/ 182095 h 1057533"/>
                <a:gd name="connsiteX2" fmla="*/ 469900 w 1243014"/>
                <a:gd name="connsiteY2" fmla="*/ 136472 h 1057533"/>
                <a:gd name="connsiteX3" fmla="*/ 542131 w 1243014"/>
                <a:gd name="connsiteY3" fmla="*/ 97197 h 1057533"/>
                <a:gd name="connsiteX4" fmla="*/ 615950 w 1243014"/>
                <a:gd name="connsiteY4" fmla="*/ 65062 h 1057533"/>
                <a:gd name="connsiteX5" fmla="*/ 692150 w 1243014"/>
                <a:gd name="connsiteY5" fmla="*/ 39275 h 1057533"/>
                <a:gd name="connsiteX6" fmla="*/ 769541 w 1243014"/>
                <a:gd name="connsiteY6" fmla="*/ 19836 h 1057533"/>
                <a:gd name="connsiteX7" fmla="*/ 846931 w 1243014"/>
                <a:gd name="connsiteY7" fmla="*/ 6744 h 1057533"/>
                <a:gd name="connsiteX8" fmla="*/ 925910 w 1243014"/>
                <a:gd name="connsiteY8" fmla="*/ 793 h 1057533"/>
                <a:gd name="connsiteX9" fmla="*/ 965200 w 1243014"/>
                <a:gd name="connsiteY9" fmla="*/ 0 h 1057533"/>
                <a:gd name="connsiteX10" fmla="*/ 1000522 w 1243014"/>
                <a:gd name="connsiteY10" fmla="*/ 794 h 1057533"/>
                <a:gd name="connsiteX11" fmla="*/ 1069976 w 1243014"/>
                <a:gd name="connsiteY11" fmla="*/ 5157 h 1057533"/>
                <a:gd name="connsiteX12" fmla="*/ 1139429 w 1243014"/>
                <a:gd name="connsiteY12" fmla="*/ 15472 h 1057533"/>
                <a:gd name="connsiteX13" fmla="*/ 1207691 w 1243014"/>
                <a:gd name="connsiteY13" fmla="*/ 30548 h 1057533"/>
                <a:gd name="connsiteX14" fmla="*/ 1240482 w 1243014"/>
                <a:gd name="connsiteY14" fmla="*/ 39417 h 1057533"/>
                <a:gd name="connsiteX15" fmla="*/ 1241823 w 1243014"/>
                <a:gd name="connsiteY15" fmla="*/ 38358 h 1057533"/>
                <a:gd name="connsiteX16" fmla="*/ 1243014 w 1243014"/>
                <a:gd name="connsiteY16" fmla="*/ 66525 h 1057533"/>
                <a:gd name="connsiteX17" fmla="*/ 1242894 w 1243014"/>
                <a:gd name="connsiteY17" fmla="*/ 83796 h 1057533"/>
                <a:gd name="connsiteX18" fmla="*/ 1242617 w 1243014"/>
                <a:gd name="connsiteY18" fmla="*/ 123653 h 1057533"/>
                <a:gd name="connsiteX19" fmla="*/ 1239045 w 1243014"/>
                <a:gd name="connsiteY19" fmla="*/ 180384 h 1057533"/>
                <a:gd name="connsiteX20" fmla="*/ 1232298 w 1243014"/>
                <a:gd name="connsiteY20" fmla="*/ 236718 h 1057533"/>
                <a:gd name="connsiteX21" fmla="*/ 1221979 w 1243014"/>
                <a:gd name="connsiteY21" fmla="*/ 292259 h 1057533"/>
                <a:gd name="connsiteX22" fmla="*/ 1208883 w 1243014"/>
                <a:gd name="connsiteY22" fmla="*/ 347800 h 1057533"/>
                <a:gd name="connsiteX23" fmla="*/ 1192213 w 1243014"/>
                <a:gd name="connsiteY23" fmla="*/ 402151 h 1057533"/>
                <a:gd name="connsiteX24" fmla="*/ 1172370 w 1243014"/>
                <a:gd name="connsiteY24" fmla="*/ 455708 h 1057533"/>
                <a:gd name="connsiteX25" fmla="*/ 1148955 w 1243014"/>
                <a:gd name="connsiteY25" fmla="*/ 507678 h 1057533"/>
                <a:gd name="connsiteX26" fmla="*/ 1122761 w 1243014"/>
                <a:gd name="connsiteY26" fmla="*/ 559252 h 1057533"/>
                <a:gd name="connsiteX27" fmla="*/ 1093392 w 1243014"/>
                <a:gd name="connsiteY27" fmla="*/ 608842 h 1057533"/>
                <a:gd name="connsiteX28" fmla="*/ 1061245 w 1243014"/>
                <a:gd name="connsiteY28" fmla="*/ 656845 h 1057533"/>
                <a:gd name="connsiteX29" fmla="*/ 1025526 w 1243014"/>
                <a:gd name="connsiteY29" fmla="*/ 703261 h 1057533"/>
                <a:gd name="connsiteX30" fmla="*/ 986632 w 1243014"/>
                <a:gd name="connsiteY30" fmla="*/ 747694 h 1057533"/>
                <a:gd name="connsiteX31" fmla="*/ 944960 w 1243014"/>
                <a:gd name="connsiteY31" fmla="*/ 790540 h 1057533"/>
                <a:gd name="connsiteX32" fmla="*/ 899717 w 1243014"/>
                <a:gd name="connsiteY32" fmla="*/ 830609 h 1057533"/>
                <a:gd name="connsiteX33" fmla="*/ 875904 w 1243014"/>
                <a:gd name="connsiteY33" fmla="*/ 849651 h 1057533"/>
                <a:gd name="connsiteX34" fmla="*/ 842567 w 1243014"/>
                <a:gd name="connsiteY34" fmla="*/ 875438 h 1057533"/>
                <a:gd name="connsiteX35" fmla="*/ 773113 w 1243014"/>
                <a:gd name="connsiteY35" fmla="*/ 921061 h 1057533"/>
                <a:gd name="connsiteX36" fmla="*/ 700883 w 1243014"/>
                <a:gd name="connsiteY36" fmla="*/ 960336 h 1057533"/>
                <a:gd name="connsiteX37" fmla="*/ 627064 w 1243014"/>
                <a:gd name="connsiteY37" fmla="*/ 992471 h 1057533"/>
                <a:gd name="connsiteX38" fmla="*/ 550863 w 1243014"/>
                <a:gd name="connsiteY38" fmla="*/ 1018258 h 1057533"/>
                <a:gd name="connsiteX39" fmla="*/ 473473 w 1243014"/>
                <a:gd name="connsiteY39" fmla="*/ 1037697 h 1057533"/>
                <a:gd name="connsiteX40" fmla="*/ 396082 w 1243014"/>
                <a:gd name="connsiteY40" fmla="*/ 1050789 h 1057533"/>
                <a:gd name="connsiteX41" fmla="*/ 317104 w 1243014"/>
                <a:gd name="connsiteY41" fmla="*/ 1056740 h 1057533"/>
                <a:gd name="connsiteX42" fmla="*/ 277813 w 1243014"/>
                <a:gd name="connsiteY42" fmla="*/ 1057533 h 1057533"/>
                <a:gd name="connsiteX43" fmla="*/ 242491 w 1243014"/>
                <a:gd name="connsiteY43" fmla="*/ 1056740 h 1057533"/>
                <a:gd name="connsiteX44" fmla="*/ 173039 w 1243014"/>
                <a:gd name="connsiteY44" fmla="*/ 1052376 h 1057533"/>
                <a:gd name="connsiteX45" fmla="*/ 103585 w 1243014"/>
                <a:gd name="connsiteY45" fmla="*/ 1042061 h 1057533"/>
                <a:gd name="connsiteX46" fmla="*/ 35323 w 1243014"/>
                <a:gd name="connsiteY46" fmla="*/ 1026986 h 1057533"/>
                <a:gd name="connsiteX47" fmla="*/ 2531 w 1243014"/>
                <a:gd name="connsiteY47" fmla="*/ 1018116 h 1057533"/>
                <a:gd name="connsiteX48" fmla="*/ 1191 w 1243014"/>
                <a:gd name="connsiteY48" fmla="*/ 1019175 h 1057533"/>
                <a:gd name="connsiteX49" fmla="*/ 0 w 1243014"/>
                <a:gd name="connsiteY49" fmla="*/ 991008 h 1057533"/>
                <a:gd name="connsiteX50" fmla="*/ 120 w 1243014"/>
                <a:gd name="connsiteY50" fmla="*/ 973731 h 1057533"/>
                <a:gd name="connsiteX51" fmla="*/ 397 w 1243014"/>
                <a:gd name="connsiteY51" fmla="*/ 933880 h 1057533"/>
                <a:gd name="connsiteX52" fmla="*/ 3969 w 1243014"/>
                <a:gd name="connsiteY52" fmla="*/ 877149 h 1057533"/>
                <a:gd name="connsiteX53" fmla="*/ 10716 w 1243014"/>
                <a:gd name="connsiteY53" fmla="*/ 820815 h 1057533"/>
                <a:gd name="connsiteX54" fmla="*/ 21034 w 1243014"/>
                <a:gd name="connsiteY54" fmla="*/ 765274 h 1057533"/>
                <a:gd name="connsiteX55" fmla="*/ 34131 w 1243014"/>
                <a:gd name="connsiteY55" fmla="*/ 709733 h 1057533"/>
                <a:gd name="connsiteX56" fmla="*/ 50800 w 1243014"/>
                <a:gd name="connsiteY56" fmla="*/ 655382 h 1057533"/>
                <a:gd name="connsiteX57" fmla="*/ 70644 w 1243014"/>
                <a:gd name="connsiteY57" fmla="*/ 601825 h 1057533"/>
                <a:gd name="connsiteX58" fmla="*/ 94059 w 1243014"/>
                <a:gd name="connsiteY58" fmla="*/ 549855 h 1057533"/>
                <a:gd name="connsiteX59" fmla="*/ 120253 w 1243014"/>
                <a:gd name="connsiteY59" fmla="*/ 498281 h 1057533"/>
                <a:gd name="connsiteX60" fmla="*/ 149622 w 1243014"/>
                <a:gd name="connsiteY60" fmla="*/ 448691 h 1057533"/>
                <a:gd name="connsiteX61" fmla="*/ 181769 w 1243014"/>
                <a:gd name="connsiteY61" fmla="*/ 400688 h 1057533"/>
                <a:gd name="connsiteX62" fmla="*/ 217487 w 1243014"/>
                <a:gd name="connsiteY62" fmla="*/ 354272 h 1057533"/>
                <a:gd name="connsiteX63" fmla="*/ 256382 w 1243014"/>
                <a:gd name="connsiteY63" fmla="*/ 309839 h 1057533"/>
                <a:gd name="connsiteX64" fmla="*/ 298053 w 1243014"/>
                <a:gd name="connsiteY64" fmla="*/ 266993 h 1057533"/>
                <a:gd name="connsiteX65" fmla="*/ 343297 w 1243014"/>
                <a:gd name="connsiteY65" fmla="*/ 22692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3">
                  <a:moveTo>
                    <a:pt x="367110" y="207882"/>
                  </a:move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1" y="6744"/>
                  </a:lnTo>
                  <a:lnTo>
                    <a:pt x="925910" y="793"/>
                  </a:lnTo>
                  <a:lnTo>
                    <a:pt x="965200" y="0"/>
                  </a:ln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4" y="66525"/>
                  </a:lnTo>
                  <a:lnTo>
                    <a:pt x="1242894" y="83796"/>
                  </a:lnTo>
                  <a:lnTo>
                    <a:pt x="1242617" y="123653"/>
                  </a:lnTo>
                  <a:lnTo>
                    <a:pt x="1239045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3" y="347800"/>
                  </a:lnTo>
                  <a:lnTo>
                    <a:pt x="1192213" y="402151"/>
                  </a:lnTo>
                  <a:lnTo>
                    <a:pt x="1172370" y="455708"/>
                  </a:lnTo>
                  <a:lnTo>
                    <a:pt x="1148955" y="507678"/>
                  </a:lnTo>
                  <a:lnTo>
                    <a:pt x="1122761" y="559252"/>
                  </a:lnTo>
                  <a:lnTo>
                    <a:pt x="1093392" y="608842"/>
                  </a:lnTo>
                  <a:lnTo>
                    <a:pt x="1061245" y="656845"/>
                  </a:lnTo>
                  <a:lnTo>
                    <a:pt x="1025526" y="703261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7" y="830609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1"/>
                  </a:lnTo>
                  <a:lnTo>
                    <a:pt x="700883" y="960336"/>
                  </a:lnTo>
                  <a:lnTo>
                    <a:pt x="627064" y="992471"/>
                  </a:lnTo>
                  <a:lnTo>
                    <a:pt x="550863" y="1018258"/>
                  </a:lnTo>
                  <a:lnTo>
                    <a:pt x="473473" y="1037697"/>
                  </a:lnTo>
                  <a:lnTo>
                    <a:pt x="396082" y="1050789"/>
                  </a:lnTo>
                  <a:lnTo>
                    <a:pt x="317104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9" y="1052376"/>
                  </a:lnTo>
                  <a:lnTo>
                    <a:pt x="103585" y="1042061"/>
                  </a:lnTo>
                  <a:lnTo>
                    <a:pt x="35323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31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 rot="10800000" flipH="1">
              <a:off x="4156864" y="2201869"/>
              <a:ext cx="1243113" cy="1057533"/>
            </a:xfrm>
            <a:custGeom>
              <a:avLst/>
              <a:gdLst>
                <a:gd name="connsiteX0" fmla="*/ 277835 w 1243113"/>
                <a:gd name="connsiteY0" fmla="*/ 1057533 h 1057533"/>
                <a:gd name="connsiteX1" fmla="*/ 317129 w 1243113"/>
                <a:gd name="connsiteY1" fmla="*/ 1056740 h 1057533"/>
                <a:gd name="connsiteX2" fmla="*/ 396113 w 1243113"/>
                <a:gd name="connsiteY2" fmla="*/ 1050789 h 1057533"/>
                <a:gd name="connsiteX3" fmla="*/ 473510 w 1243113"/>
                <a:gd name="connsiteY3" fmla="*/ 1037697 h 1057533"/>
                <a:gd name="connsiteX4" fmla="*/ 550907 w 1243113"/>
                <a:gd name="connsiteY4" fmla="*/ 1018258 h 1057533"/>
                <a:gd name="connsiteX5" fmla="*/ 627113 w 1243113"/>
                <a:gd name="connsiteY5" fmla="*/ 992471 h 1057533"/>
                <a:gd name="connsiteX6" fmla="*/ 700938 w 1243113"/>
                <a:gd name="connsiteY6" fmla="*/ 960337 h 1057533"/>
                <a:gd name="connsiteX7" fmla="*/ 773175 w 1243113"/>
                <a:gd name="connsiteY7" fmla="*/ 921061 h 1057533"/>
                <a:gd name="connsiteX8" fmla="*/ 842634 w 1243113"/>
                <a:gd name="connsiteY8" fmla="*/ 875438 h 1057533"/>
                <a:gd name="connsiteX9" fmla="*/ 875974 w 1243113"/>
                <a:gd name="connsiteY9" fmla="*/ 849652 h 1057533"/>
                <a:gd name="connsiteX10" fmla="*/ 899789 w 1243113"/>
                <a:gd name="connsiteY10" fmla="*/ 830609 h 1057533"/>
                <a:gd name="connsiteX11" fmla="*/ 945036 w 1243113"/>
                <a:gd name="connsiteY11" fmla="*/ 790540 h 1057533"/>
                <a:gd name="connsiteX12" fmla="*/ 986711 w 1243113"/>
                <a:gd name="connsiteY12" fmla="*/ 747694 h 1057533"/>
                <a:gd name="connsiteX13" fmla="*/ 1025608 w 1243113"/>
                <a:gd name="connsiteY13" fmla="*/ 703262 h 1057533"/>
                <a:gd name="connsiteX14" fmla="*/ 1061330 w 1243113"/>
                <a:gd name="connsiteY14" fmla="*/ 656845 h 1057533"/>
                <a:gd name="connsiteX15" fmla="*/ 1093479 w 1243113"/>
                <a:gd name="connsiteY15" fmla="*/ 608842 h 1057533"/>
                <a:gd name="connsiteX16" fmla="*/ 1122850 w 1243113"/>
                <a:gd name="connsiteY16" fmla="*/ 559252 h 1057533"/>
                <a:gd name="connsiteX17" fmla="*/ 1149046 w 1243113"/>
                <a:gd name="connsiteY17" fmla="*/ 507679 h 1057533"/>
                <a:gd name="connsiteX18" fmla="*/ 1172464 w 1243113"/>
                <a:gd name="connsiteY18" fmla="*/ 455708 h 1057533"/>
                <a:gd name="connsiteX19" fmla="*/ 1192309 w 1243113"/>
                <a:gd name="connsiteY19" fmla="*/ 402151 h 1057533"/>
                <a:gd name="connsiteX20" fmla="*/ 1208979 w 1243113"/>
                <a:gd name="connsiteY20" fmla="*/ 347800 h 1057533"/>
                <a:gd name="connsiteX21" fmla="*/ 1222077 w 1243113"/>
                <a:gd name="connsiteY21" fmla="*/ 292259 h 1057533"/>
                <a:gd name="connsiteX22" fmla="*/ 1232397 w 1243113"/>
                <a:gd name="connsiteY22" fmla="*/ 236718 h 1057533"/>
                <a:gd name="connsiteX23" fmla="*/ 1239144 w 1243113"/>
                <a:gd name="connsiteY23" fmla="*/ 180384 h 1057533"/>
                <a:gd name="connsiteX24" fmla="*/ 1242716 w 1243113"/>
                <a:gd name="connsiteY24" fmla="*/ 123653 h 1057533"/>
                <a:gd name="connsiteX25" fmla="*/ 1242994 w 1243113"/>
                <a:gd name="connsiteY25" fmla="*/ 83749 h 1057533"/>
                <a:gd name="connsiteX26" fmla="*/ 1243113 w 1243113"/>
                <a:gd name="connsiteY26" fmla="*/ 66525 h 1057533"/>
                <a:gd name="connsiteX27" fmla="*/ 1241923 w 1243113"/>
                <a:gd name="connsiteY27" fmla="*/ 38358 h 1057533"/>
                <a:gd name="connsiteX28" fmla="*/ 1240582 w 1243113"/>
                <a:gd name="connsiteY28" fmla="*/ 39417 h 1057533"/>
                <a:gd name="connsiteX29" fmla="*/ 1207788 w 1243113"/>
                <a:gd name="connsiteY29" fmla="*/ 30548 h 1057533"/>
                <a:gd name="connsiteX30" fmla="*/ 1139520 w 1243113"/>
                <a:gd name="connsiteY30" fmla="*/ 15472 h 1057533"/>
                <a:gd name="connsiteX31" fmla="*/ 1070062 w 1243113"/>
                <a:gd name="connsiteY31" fmla="*/ 5157 h 1057533"/>
                <a:gd name="connsiteX32" fmla="*/ 1000603 w 1243113"/>
                <a:gd name="connsiteY32" fmla="*/ 794 h 1057533"/>
                <a:gd name="connsiteX33" fmla="*/ 965278 w 1243113"/>
                <a:gd name="connsiteY33" fmla="*/ 0 h 1057533"/>
                <a:gd name="connsiteX34" fmla="*/ 925984 w 1243113"/>
                <a:gd name="connsiteY34" fmla="*/ 794 h 1057533"/>
                <a:gd name="connsiteX35" fmla="*/ 847000 w 1243113"/>
                <a:gd name="connsiteY35" fmla="*/ 6744 h 1057533"/>
                <a:gd name="connsiteX36" fmla="*/ 769603 w 1243113"/>
                <a:gd name="connsiteY36" fmla="*/ 19836 h 1057533"/>
                <a:gd name="connsiteX37" fmla="*/ 692206 w 1243113"/>
                <a:gd name="connsiteY37" fmla="*/ 39275 h 1057533"/>
                <a:gd name="connsiteX38" fmla="*/ 616000 w 1243113"/>
                <a:gd name="connsiteY38" fmla="*/ 65062 h 1057533"/>
                <a:gd name="connsiteX39" fmla="*/ 542175 w 1243113"/>
                <a:gd name="connsiteY39" fmla="*/ 97197 h 1057533"/>
                <a:gd name="connsiteX40" fmla="*/ 469938 w 1243113"/>
                <a:gd name="connsiteY40" fmla="*/ 136472 h 1057533"/>
                <a:gd name="connsiteX41" fmla="*/ 400479 w 1243113"/>
                <a:gd name="connsiteY41" fmla="*/ 182095 h 1057533"/>
                <a:gd name="connsiteX42" fmla="*/ 367139 w 1243113"/>
                <a:gd name="connsiteY42" fmla="*/ 207882 h 1057533"/>
                <a:gd name="connsiteX43" fmla="*/ 343325 w 1243113"/>
                <a:gd name="connsiteY43" fmla="*/ 226924 h 1057533"/>
                <a:gd name="connsiteX44" fmla="*/ 298077 w 1243113"/>
                <a:gd name="connsiteY44" fmla="*/ 266993 h 1057533"/>
                <a:gd name="connsiteX45" fmla="*/ 256402 w 1243113"/>
                <a:gd name="connsiteY45" fmla="*/ 309839 h 1057533"/>
                <a:gd name="connsiteX46" fmla="*/ 217505 w 1243113"/>
                <a:gd name="connsiteY46" fmla="*/ 354272 h 1057533"/>
                <a:gd name="connsiteX47" fmla="*/ 181784 w 1243113"/>
                <a:gd name="connsiteY47" fmla="*/ 400688 h 1057533"/>
                <a:gd name="connsiteX48" fmla="*/ 149634 w 1243113"/>
                <a:gd name="connsiteY48" fmla="*/ 448691 h 1057533"/>
                <a:gd name="connsiteX49" fmla="*/ 120263 w 1243113"/>
                <a:gd name="connsiteY49" fmla="*/ 498281 h 1057533"/>
                <a:gd name="connsiteX50" fmla="*/ 94067 w 1243113"/>
                <a:gd name="connsiteY50" fmla="*/ 549855 h 1057533"/>
                <a:gd name="connsiteX51" fmla="*/ 70650 w 1243113"/>
                <a:gd name="connsiteY51" fmla="*/ 601825 h 1057533"/>
                <a:gd name="connsiteX52" fmla="*/ 50804 w 1243113"/>
                <a:gd name="connsiteY52" fmla="*/ 655382 h 1057533"/>
                <a:gd name="connsiteX53" fmla="*/ 34134 w 1243113"/>
                <a:gd name="connsiteY53" fmla="*/ 709733 h 1057533"/>
                <a:gd name="connsiteX54" fmla="*/ 21036 w 1243113"/>
                <a:gd name="connsiteY54" fmla="*/ 765274 h 1057533"/>
                <a:gd name="connsiteX55" fmla="*/ 10717 w 1243113"/>
                <a:gd name="connsiteY55" fmla="*/ 820815 h 1057533"/>
                <a:gd name="connsiteX56" fmla="*/ 3969 w 1243113"/>
                <a:gd name="connsiteY56" fmla="*/ 877149 h 1057533"/>
                <a:gd name="connsiteX57" fmla="*/ 397 w 1243113"/>
                <a:gd name="connsiteY57" fmla="*/ 933880 h 1057533"/>
                <a:gd name="connsiteX58" fmla="*/ 120 w 1243113"/>
                <a:gd name="connsiteY58" fmla="*/ 973785 h 1057533"/>
                <a:gd name="connsiteX59" fmla="*/ 0 w 1243113"/>
                <a:gd name="connsiteY59" fmla="*/ 991008 h 1057533"/>
                <a:gd name="connsiteX60" fmla="*/ 1191 w 1243113"/>
                <a:gd name="connsiteY60" fmla="*/ 1019175 h 1057533"/>
                <a:gd name="connsiteX61" fmla="*/ 2532 w 1243113"/>
                <a:gd name="connsiteY61" fmla="*/ 1018116 h 1057533"/>
                <a:gd name="connsiteX62" fmla="*/ 35325 w 1243113"/>
                <a:gd name="connsiteY62" fmla="*/ 1026986 h 1057533"/>
                <a:gd name="connsiteX63" fmla="*/ 103593 w 1243113"/>
                <a:gd name="connsiteY63" fmla="*/ 1042061 h 1057533"/>
                <a:gd name="connsiteX64" fmla="*/ 173052 w 1243113"/>
                <a:gd name="connsiteY64" fmla="*/ 1052376 h 1057533"/>
                <a:gd name="connsiteX65" fmla="*/ 242510 w 1243113"/>
                <a:gd name="connsiteY65" fmla="*/ 1056740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3" h="1057533">
                  <a:moveTo>
                    <a:pt x="277835" y="1057533"/>
                  </a:moveTo>
                  <a:lnTo>
                    <a:pt x="317129" y="1056740"/>
                  </a:lnTo>
                  <a:lnTo>
                    <a:pt x="396113" y="1050789"/>
                  </a:lnTo>
                  <a:lnTo>
                    <a:pt x="473510" y="1037697"/>
                  </a:lnTo>
                  <a:lnTo>
                    <a:pt x="550907" y="1018258"/>
                  </a:lnTo>
                  <a:lnTo>
                    <a:pt x="627113" y="992471"/>
                  </a:lnTo>
                  <a:lnTo>
                    <a:pt x="700938" y="960337"/>
                  </a:lnTo>
                  <a:lnTo>
                    <a:pt x="773175" y="921061"/>
                  </a:lnTo>
                  <a:lnTo>
                    <a:pt x="842634" y="875438"/>
                  </a:lnTo>
                  <a:lnTo>
                    <a:pt x="875974" y="849652"/>
                  </a:lnTo>
                  <a:lnTo>
                    <a:pt x="899789" y="830609"/>
                  </a:lnTo>
                  <a:lnTo>
                    <a:pt x="945036" y="790540"/>
                  </a:lnTo>
                  <a:lnTo>
                    <a:pt x="986711" y="747694"/>
                  </a:lnTo>
                  <a:lnTo>
                    <a:pt x="1025608" y="703262"/>
                  </a:lnTo>
                  <a:lnTo>
                    <a:pt x="1061330" y="656845"/>
                  </a:lnTo>
                  <a:lnTo>
                    <a:pt x="1093479" y="608842"/>
                  </a:lnTo>
                  <a:lnTo>
                    <a:pt x="1122850" y="559252"/>
                  </a:lnTo>
                  <a:lnTo>
                    <a:pt x="1149046" y="507679"/>
                  </a:lnTo>
                  <a:lnTo>
                    <a:pt x="1172464" y="455708"/>
                  </a:lnTo>
                  <a:lnTo>
                    <a:pt x="1192309" y="402151"/>
                  </a:lnTo>
                  <a:lnTo>
                    <a:pt x="1208979" y="347800"/>
                  </a:lnTo>
                  <a:lnTo>
                    <a:pt x="1222077" y="292259"/>
                  </a:lnTo>
                  <a:lnTo>
                    <a:pt x="1232397" y="236718"/>
                  </a:lnTo>
                  <a:lnTo>
                    <a:pt x="1239144" y="180384"/>
                  </a:lnTo>
                  <a:lnTo>
                    <a:pt x="1242716" y="123653"/>
                  </a:lnTo>
                  <a:lnTo>
                    <a:pt x="1242994" y="83749"/>
                  </a:lnTo>
                  <a:lnTo>
                    <a:pt x="1243113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8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4"/>
                  </a:lnTo>
                  <a:lnTo>
                    <a:pt x="965278" y="0"/>
                  </a:lnTo>
                  <a:lnTo>
                    <a:pt x="925984" y="794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2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8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5" y="1026986"/>
                  </a:lnTo>
                  <a:lnTo>
                    <a:pt x="103593" y="1042061"/>
                  </a:lnTo>
                  <a:lnTo>
                    <a:pt x="173052" y="1052376"/>
                  </a:lnTo>
                  <a:lnTo>
                    <a:pt x="242510" y="1056740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 rot="6300000" flipH="1">
              <a:off x="4013482" y="4416488"/>
              <a:ext cx="1243014" cy="1057618"/>
            </a:xfrm>
            <a:custGeom>
              <a:avLst/>
              <a:gdLst>
                <a:gd name="connsiteX0" fmla="*/ 1208882 w 1243014"/>
                <a:gd name="connsiteY0" fmla="*/ 347828 h 1057618"/>
                <a:gd name="connsiteX1" fmla="*/ 1221979 w 1243014"/>
                <a:gd name="connsiteY1" fmla="*/ 292283 h 1057618"/>
                <a:gd name="connsiteX2" fmla="*/ 1232298 w 1243014"/>
                <a:gd name="connsiteY2" fmla="*/ 236737 h 1057618"/>
                <a:gd name="connsiteX3" fmla="*/ 1239045 w 1243014"/>
                <a:gd name="connsiteY3" fmla="*/ 180398 h 1057618"/>
                <a:gd name="connsiteX4" fmla="*/ 1242617 w 1243014"/>
                <a:gd name="connsiteY4" fmla="*/ 123663 h 1057618"/>
                <a:gd name="connsiteX5" fmla="*/ 1242894 w 1243014"/>
                <a:gd name="connsiteY5" fmla="*/ 83773 h 1057618"/>
                <a:gd name="connsiteX6" fmla="*/ 1243014 w 1243014"/>
                <a:gd name="connsiteY6" fmla="*/ 66531 h 1057618"/>
                <a:gd name="connsiteX7" fmla="*/ 1241823 w 1243014"/>
                <a:gd name="connsiteY7" fmla="*/ 38361 h 1057618"/>
                <a:gd name="connsiteX8" fmla="*/ 1240482 w 1243014"/>
                <a:gd name="connsiteY8" fmla="*/ 39420 h 1057618"/>
                <a:gd name="connsiteX9" fmla="*/ 1207691 w 1243014"/>
                <a:gd name="connsiteY9" fmla="*/ 30550 h 1057618"/>
                <a:gd name="connsiteX10" fmla="*/ 1139429 w 1243014"/>
                <a:gd name="connsiteY10" fmla="*/ 15473 h 1057618"/>
                <a:gd name="connsiteX11" fmla="*/ 1069975 w 1243014"/>
                <a:gd name="connsiteY11" fmla="*/ 5158 h 1057618"/>
                <a:gd name="connsiteX12" fmla="*/ 1000522 w 1243014"/>
                <a:gd name="connsiteY12" fmla="*/ 793 h 1057618"/>
                <a:gd name="connsiteX13" fmla="*/ 965200 w 1243014"/>
                <a:gd name="connsiteY13" fmla="*/ 0 h 1057618"/>
                <a:gd name="connsiteX14" fmla="*/ 925910 w 1243014"/>
                <a:gd name="connsiteY14" fmla="*/ 794 h 1057618"/>
                <a:gd name="connsiteX15" fmla="*/ 846932 w 1243014"/>
                <a:gd name="connsiteY15" fmla="*/ 6745 h 1057618"/>
                <a:gd name="connsiteX16" fmla="*/ 769541 w 1243014"/>
                <a:gd name="connsiteY16" fmla="*/ 19837 h 1057618"/>
                <a:gd name="connsiteX17" fmla="*/ 692150 w 1243014"/>
                <a:gd name="connsiteY17" fmla="*/ 39279 h 1057618"/>
                <a:gd name="connsiteX18" fmla="*/ 615950 w 1243014"/>
                <a:gd name="connsiteY18" fmla="*/ 65067 h 1057618"/>
                <a:gd name="connsiteX19" fmla="*/ 542132 w 1243014"/>
                <a:gd name="connsiteY19" fmla="*/ 97204 h 1057618"/>
                <a:gd name="connsiteX20" fmla="*/ 469900 w 1243014"/>
                <a:gd name="connsiteY20" fmla="*/ 136483 h 1057618"/>
                <a:gd name="connsiteX21" fmla="*/ 400447 w 1243014"/>
                <a:gd name="connsiteY21" fmla="*/ 182109 h 1057618"/>
                <a:gd name="connsiteX22" fmla="*/ 367110 w 1243014"/>
                <a:gd name="connsiteY22" fmla="*/ 207899 h 1057618"/>
                <a:gd name="connsiteX23" fmla="*/ 343297 w 1243014"/>
                <a:gd name="connsiteY23" fmla="*/ 226942 h 1057618"/>
                <a:gd name="connsiteX24" fmla="*/ 298053 w 1243014"/>
                <a:gd name="connsiteY24" fmla="*/ 267014 h 1057618"/>
                <a:gd name="connsiteX25" fmla="*/ 256382 w 1243014"/>
                <a:gd name="connsiteY25" fmla="*/ 309864 h 1057618"/>
                <a:gd name="connsiteX26" fmla="*/ 217487 w 1243014"/>
                <a:gd name="connsiteY26" fmla="*/ 354300 h 1057618"/>
                <a:gd name="connsiteX27" fmla="*/ 181769 w 1243014"/>
                <a:gd name="connsiteY27" fmla="*/ 400720 h 1057618"/>
                <a:gd name="connsiteX28" fmla="*/ 149622 w 1243014"/>
                <a:gd name="connsiteY28" fmla="*/ 448727 h 1057618"/>
                <a:gd name="connsiteX29" fmla="*/ 120253 w 1243014"/>
                <a:gd name="connsiteY29" fmla="*/ 498321 h 1057618"/>
                <a:gd name="connsiteX30" fmla="*/ 94059 w 1243014"/>
                <a:gd name="connsiteY30" fmla="*/ 549899 h 1057618"/>
                <a:gd name="connsiteX31" fmla="*/ 70644 w 1243014"/>
                <a:gd name="connsiteY31" fmla="*/ 601873 h 1057618"/>
                <a:gd name="connsiteX32" fmla="*/ 50800 w 1243014"/>
                <a:gd name="connsiteY32" fmla="*/ 655435 h 1057618"/>
                <a:gd name="connsiteX33" fmla="*/ 34131 w 1243014"/>
                <a:gd name="connsiteY33" fmla="*/ 709790 h 1057618"/>
                <a:gd name="connsiteX34" fmla="*/ 21035 w 1243014"/>
                <a:gd name="connsiteY34" fmla="*/ 765335 h 1057618"/>
                <a:gd name="connsiteX35" fmla="*/ 10716 w 1243014"/>
                <a:gd name="connsiteY35" fmla="*/ 820881 h 1057618"/>
                <a:gd name="connsiteX36" fmla="*/ 3969 w 1243014"/>
                <a:gd name="connsiteY36" fmla="*/ 877220 h 1057618"/>
                <a:gd name="connsiteX37" fmla="*/ 397 w 1243014"/>
                <a:gd name="connsiteY37" fmla="*/ 933955 h 1057618"/>
                <a:gd name="connsiteX38" fmla="*/ 120 w 1243014"/>
                <a:gd name="connsiteY38" fmla="*/ 973845 h 1057618"/>
                <a:gd name="connsiteX39" fmla="*/ 0 w 1243014"/>
                <a:gd name="connsiteY39" fmla="*/ 991088 h 1057618"/>
                <a:gd name="connsiteX40" fmla="*/ 1191 w 1243014"/>
                <a:gd name="connsiteY40" fmla="*/ 1019257 h 1057618"/>
                <a:gd name="connsiteX41" fmla="*/ 2531 w 1243014"/>
                <a:gd name="connsiteY41" fmla="*/ 1018198 h 1057618"/>
                <a:gd name="connsiteX42" fmla="*/ 35323 w 1243014"/>
                <a:gd name="connsiteY42" fmla="*/ 1027068 h 1057618"/>
                <a:gd name="connsiteX43" fmla="*/ 103585 w 1243014"/>
                <a:gd name="connsiteY43" fmla="*/ 1042145 h 1057618"/>
                <a:gd name="connsiteX44" fmla="*/ 173038 w 1243014"/>
                <a:gd name="connsiteY44" fmla="*/ 1052460 h 1057618"/>
                <a:gd name="connsiteX45" fmla="*/ 242491 w 1243014"/>
                <a:gd name="connsiteY45" fmla="*/ 1056825 h 1057618"/>
                <a:gd name="connsiteX46" fmla="*/ 277813 w 1243014"/>
                <a:gd name="connsiteY46" fmla="*/ 1057618 h 1057618"/>
                <a:gd name="connsiteX47" fmla="*/ 317103 w 1243014"/>
                <a:gd name="connsiteY47" fmla="*/ 1056825 h 1057618"/>
                <a:gd name="connsiteX48" fmla="*/ 396082 w 1243014"/>
                <a:gd name="connsiteY48" fmla="*/ 1050874 h 1057618"/>
                <a:gd name="connsiteX49" fmla="*/ 473473 w 1243014"/>
                <a:gd name="connsiteY49" fmla="*/ 1037781 h 1057618"/>
                <a:gd name="connsiteX50" fmla="*/ 550863 w 1243014"/>
                <a:gd name="connsiteY50" fmla="*/ 1018340 h 1057618"/>
                <a:gd name="connsiteX51" fmla="*/ 627063 w 1243014"/>
                <a:gd name="connsiteY51" fmla="*/ 992551 h 1057618"/>
                <a:gd name="connsiteX52" fmla="*/ 700882 w 1243014"/>
                <a:gd name="connsiteY52" fmla="*/ 960414 h 1057618"/>
                <a:gd name="connsiteX53" fmla="*/ 773113 w 1243014"/>
                <a:gd name="connsiteY53" fmla="*/ 921135 h 1057618"/>
                <a:gd name="connsiteX54" fmla="*/ 842566 w 1243014"/>
                <a:gd name="connsiteY54" fmla="*/ 875509 h 1057618"/>
                <a:gd name="connsiteX55" fmla="*/ 875904 w 1243014"/>
                <a:gd name="connsiteY55" fmla="*/ 849720 h 1057618"/>
                <a:gd name="connsiteX56" fmla="*/ 899717 w 1243014"/>
                <a:gd name="connsiteY56" fmla="*/ 830676 h 1057618"/>
                <a:gd name="connsiteX57" fmla="*/ 944960 w 1243014"/>
                <a:gd name="connsiteY57" fmla="*/ 790604 h 1057618"/>
                <a:gd name="connsiteX58" fmla="*/ 986632 w 1243014"/>
                <a:gd name="connsiteY58" fmla="*/ 747754 h 1057618"/>
                <a:gd name="connsiteX59" fmla="*/ 1025526 w 1243014"/>
                <a:gd name="connsiteY59" fmla="*/ 703318 h 1057618"/>
                <a:gd name="connsiteX60" fmla="*/ 1061245 w 1243014"/>
                <a:gd name="connsiteY60" fmla="*/ 656898 h 1057618"/>
                <a:gd name="connsiteX61" fmla="*/ 1093392 w 1243014"/>
                <a:gd name="connsiteY61" fmla="*/ 608891 h 1057618"/>
                <a:gd name="connsiteX62" fmla="*/ 1122760 w 1243014"/>
                <a:gd name="connsiteY62" fmla="*/ 559297 h 1057618"/>
                <a:gd name="connsiteX63" fmla="*/ 1148954 w 1243014"/>
                <a:gd name="connsiteY63" fmla="*/ 507719 h 1057618"/>
                <a:gd name="connsiteX64" fmla="*/ 1172370 w 1243014"/>
                <a:gd name="connsiteY64" fmla="*/ 455745 h 1057618"/>
                <a:gd name="connsiteX65" fmla="*/ 1192213 w 1243014"/>
                <a:gd name="connsiteY65" fmla="*/ 402183 h 10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618">
                  <a:moveTo>
                    <a:pt x="1208882" y="347828"/>
                  </a:moveTo>
                  <a:lnTo>
                    <a:pt x="1221979" y="292283"/>
                  </a:lnTo>
                  <a:lnTo>
                    <a:pt x="1232298" y="236737"/>
                  </a:lnTo>
                  <a:lnTo>
                    <a:pt x="1239045" y="180398"/>
                  </a:lnTo>
                  <a:lnTo>
                    <a:pt x="1242617" y="123663"/>
                  </a:lnTo>
                  <a:lnTo>
                    <a:pt x="1242894" y="83773"/>
                  </a:lnTo>
                  <a:lnTo>
                    <a:pt x="1243014" y="66531"/>
                  </a:lnTo>
                  <a:lnTo>
                    <a:pt x="1241823" y="38361"/>
                  </a:lnTo>
                  <a:lnTo>
                    <a:pt x="1240482" y="39420"/>
                  </a:lnTo>
                  <a:lnTo>
                    <a:pt x="1207691" y="30550"/>
                  </a:lnTo>
                  <a:lnTo>
                    <a:pt x="1139429" y="15473"/>
                  </a:lnTo>
                  <a:lnTo>
                    <a:pt x="1069975" y="5158"/>
                  </a:lnTo>
                  <a:lnTo>
                    <a:pt x="1000522" y="793"/>
                  </a:lnTo>
                  <a:lnTo>
                    <a:pt x="965200" y="0"/>
                  </a:lnTo>
                  <a:lnTo>
                    <a:pt x="925910" y="794"/>
                  </a:lnTo>
                  <a:lnTo>
                    <a:pt x="846932" y="6745"/>
                  </a:lnTo>
                  <a:lnTo>
                    <a:pt x="769541" y="19837"/>
                  </a:lnTo>
                  <a:lnTo>
                    <a:pt x="692150" y="39279"/>
                  </a:lnTo>
                  <a:lnTo>
                    <a:pt x="615950" y="65067"/>
                  </a:lnTo>
                  <a:lnTo>
                    <a:pt x="542132" y="97204"/>
                  </a:lnTo>
                  <a:lnTo>
                    <a:pt x="469900" y="136483"/>
                  </a:lnTo>
                  <a:lnTo>
                    <a:pt x="400447" y="182109"/>
                  </a:lnTo>
                  <a:lnTo>
                    <a:pt x="367110" y="207899"/>
                  </a:lnTo>
                  <a:lnTo>
                    <a:pt x="343297" y="226942"/>
                  </a:lnTo>
                  <a:lnTo>
                    <a:pt x="298053" y="267014"/>
                  </a:lnTo>
                  <a:lnTo>
                    <a:pt x="256382" y="309864"/>
                  </a:lnTo>
                  <a:lnTo>
                    <a:pt x="217487" y="354300"/>
                  </a:lnTo>
                  <a:lnTo>
                    <a:pt x="181769" y="400720"/>
                  </a:lnTo>
                  <a:lnTo>
                    <a:pt x="149622" y="448727"/>
                  </a:lnTo>
                  <a:lnTo>
                    <a:pt x="120253" y="498321"/>
                  </a:lnTo>
                  <a:lnTo>
                    <a:pt x="94059" y="549899"/>
                  </a:lnTo>
                  <a:lnTo>
                    <a:pt x="70644" y="601873"/>
                  </a:lnTo>
                  <a:lnTo>
                    <a:pt x="50800" y="655435"/>
                  </a:lnTo>
                  <a:lnTo>
                    <a:pt x="34131" y="709790"/>
                  </a:lnTo>
                  <a:lnTo>
                    <a:pt x="21035" y="765335"/>
                  </a:lnTo>
                  <a:lnTo>
                    <a:pt x="10716" y="820881"/>
                  </a:lnTo>
                  <a:lnTo>
                    <a:pt x="3969" y="877220"/>
                  </a:lnTo>
                  <a:lnTo>
                    <a:pt x="397" y="933955"/>
                  </a:lnTo>
                  <a:lnTo>
                    <a:pt x="120" y="973845"/>
                  </a:lnTo>
                  <a:lnTo>
                    <a:pt x="0" y="991088"/>
                  </a:lnTo>
                  <a:lnTo>
                    <a:pt x="1191" y="1019257"/>
                  </a:lnTo>
                  <a:lnTo>
                    <a:pt x="2531" y="1018198"/>
                  </a:lnTo>
                  <a:lnTo>
                    <a:pt x="35323" y="1027068"/>
                  </a:lnTo>
                  <a:lnTo>
                    <a:pt x="103585" y="1042145"/>
                  </a:lnTo>
                  <a:lnTo>
                    <a:pt x="173038" y="1052460"/>
                  </a:lnTo>
                  <a:lnTo>
                    <a:pt x="242491" y="1056825"/>
                  </a:lnTo>
                  <a:lnTo>
                    <a:pt x="277813" y="1057618"/>
                  </a:lnTo>
                  <a:lnTo>
                    <a:pt x="317103" y="1056825"/>
                  </a:lnTo>
                  <a:lnTo>
                    <a:pt x="396082" y="1050874"/>
                  </a:lnTo>
                  <a:lnTo>
                    <a:pt x="473473" y="1037781"/>
                  </a:lnTo>
                  <a:lnTo>
                    <a:pt x="550863" y="1018340"/>
                  </a:lnTo>
                  <a:lnTo>
                    <a:pt x="627063" y="992551"/>
                  </a:lnTo>
                  <a:lnTo>
                    <a:pt x="700882" y="960414"/>
                  </a:lnTo>
                  <a:lnTo>
                    <a:pt x="773113" y="921135"/>
                  </a:lnTo>
                  <a:lnTo>
                    <a:pt x="842566" y="875509"/>
                  </a:lnTo>
                  <a:lnTo>
                    <a:pt x="875904" y="849720"/>
                  </a:lnTo>
                  <a:lnTo>
                    <a:pt x="899717" y="830676"/>
                  </a:lnTo>
                  <a:lnTo>
                    <a:pt x="944960" y="790604"/>
                  </a:lnTo>
                  <a:lnTo>
                    <a:pt x="986632" y="747754"/>
                  </a:lnTo>
                  <a:lnTo>
                    <a:pt x="1025526" y="703318"/>
                  </a:lnTo>
                  <a:lnTo>
                    <a:pt x="1061245" y="656898"/>
                  </a:lnTo>
                  <a:lnTo>
                    <a:pt x="1093392" y="608891"/>
                  </a:lnTo>
                  <a:lnTo>
                    <a:pt x="1122760" y="559297"/>
                  </a:lnTo>
                  <a:lnTo>
                    <a:pt x="1148954" y="507719"/>
                  </a:lnTo>
                  <a:lnTo>
                    <a:pt x="1172370" y="455745"/>
                  </a:lnTo>
                  <a:lnTo>
                    <a:pt x="1192213" y="402183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 rot="8506207" flipH="1">
              <a:off x="3626041" y="3227227"/>
              <a:ext cx="1243114" cy="1057533"/>
            </a:xfrm>
            <a:custGeom>
              <a:avLst/>
              <a:gdLst>
                <a:gd name="connsiteX0" fmla="*/ 875975 w 1243114"/>
                <a:gd name="connsiteY0" fmla="*/ 849651 h 1057533"/>
                <a:gd name="connsiteX1" fmla="*/ 899789 w 1243114"/>
                <a:gd name="connsiteY1" fmla="*/ 830609 h 1057533"/>
                <a:gd name="connsiteX2" fmla="*/ 945037 w 1243114"/>
                <a:gd name="connsiteY2" fmla="*/ 790540 h 1057533"/>
                <a:gd name="connsiteX3" fmla="*/ 986712 w 1243114"/>
                <a:gd name="connsiteY3" fmla="*/ 747694 h 1057533"/>
                <a:gd name="connsiteX4" fmla="*/ 1025609 w 1243114"/>
                <a:gd name="connsiteY4" fmla="*/ 703262 h 1057533"/>
                <a:gd name="connsiteX5" fmla="*/ 1061330 w 1243114"/>
                <a:gd name="connsiteY5" fmla="*/ 656845 h 1057533"/>
                <a:gd name="connsiteX6" fmla="*/ 1093480 w 1243114"/>
                <a:gd name="connsiteY6" fmla="*/ 608842 h 1057533"/>
                <a:gd name="connsiteX7" fmla="*/ 1122851 w 1243114"/>
                <a:gd name="connsiteY7" fmla="*/ 559252 h 1057533"/>
                <a:gd name="connsiteX8" fmla="*/ 1149047 w 1243114"/>
                <a:gd name="connsiteY8" fmla="*/ 507679 h 1057533"/>
                <a:gd name="connsiteX9" fmla="*/ 1172464 w 1243114"/>
                <a:gd name="connsiteY9" fmla="*/ 455708 h 1057533"/>
                <a:gd name="connsiteX10" fmla="*/ 1192310 w 1243114"/>
                <a:gd name="connsiteY10" fmla="*/ 402151 h 1057533"/>
                <a:gd name="connsiteX11" fmla="*/ 1208980 w 1243114"/>
                <a:gd name="connsiteY11" fmla="*/ 347800 h 1057533"/>
                <a:gd name="connsiteX12" fmla="*/ 1222078 w 1243114"/>
                <a:gd name="connsiteY12" fmla="*/ 292259 h 1057533"/>
                <a:gd name="connsiteX13" fmla="*/ 1232397 w 1243114"/>
                <a:gd name="connsiteY13" fmla="*/ 236718 h 1057533"/>
                <a:gd name="connsiteX14" fmla="*/ 1239145 w 1243114"/>
                <a:gd name="connsiteY14" fmla="*/ 180384 h 1057533"/>
                <a:gd name="connsiteX15" fmla="*/ 1242717 w 1243114"/>
                <a:gd name="connsiteY15" fmla="*/ 123653 h 1057533"/>
                <a:gd name="connsiteX16" fmla="*/ 1242994 w 1243114"/>
                <a:gd name="connsiteY16" fmla="*/ 83778 h 1057533"/>
                <a:gd name="connsiteX17" fmla="*/ 1243114 w 1243114"/>
                <a:gd name="connsiteY17" fmla="*/ 66525 h 1057533"/>
                <a:gd name="connsiteX18" fmla="*/ 1241923 w 1243114"/>
                <a:gd name="connsiteY18" fmla="*/ 38358 h 1057533"/>
                <a:gd name="connsiteX19" fmla="*/ 1240582 w 1243114"/>
                <a:gd name="connsiteY19" fmla="*/ 39417 h 1057533"/>
                <a:gd name="connsiteX20" fmla="*/ 1207788 w 1243114"/>
                <a:gd name="connsiteY20" fmla="*/ 30547 h 1057533"/>
                <a:gd name="connsiteX21" fmla="*/ 1139520 w 1243114"/>
                <a:gd name="connsiteY21" fmla="*/ 15472 h 1057533"/>
                <a:gd name="connsiteX22" fmla="*/ 1070062 w 1243114"/>
                <a:gd name="connsiteY22" fmla="*/ 5157 h 1057533"/>
                <a:gd name="connsiteX23" fmla="*/ 1000603 w 1243114"/>
                <a:gd name="connsiteY23" fmla="*/ 793 h 1057533"/>
                <a:gd name="connsiteX24" fmla="*/ 965278 w 1243114"/>
                <a:gd name="connsiteY24" fmla="*/ 0 h 1057533"/>
                <a:gd name="connsiteX25" fmla="*/ 925984 w 1243114"/>
                <a:gd name="connsiteY25" fmla="*/ 793 h 1057533"/>
                <a:gd name="connsiteX26" fmla="*/ 847000 w 1243114"/>
                <a:gd name="connsiteY26" fmla="*/ 6744 h 1057533"/>
                <a:gd name="connsiteX27" fmla="*/ 769603 w 1243114"/>
                <a:gd name="connsiteY27" fmla="*/ 19836 h 1057533"/>
                <a:gd name="connsiteX28" fmla="*/ 692206 w 1243114"/>
                <a:gd name="connsiteY28" fmla="*/ 39275 h 1057533"/>
                <a:gd name="connsiteX29" fmla="*/ 616000 w 1243114"/>
                <a:gd name="connsiteY29" fmla="*/ 65062 h 1057533"/>
                <a:gd name="connsiteX30" fmla="*/ 542175 w 1243114"/>
                <a:gd name="connsiteY30" fmla="*/ 97197 h 1057533"/>
                <a:gd name="connsiteX31" fmla="*/ 469938 w 1243114"/>
                <a:gd name="connsiteY31" fmla="*/ 136472 h 1057533"/>
                <a:gd name="connsiteX32" fmla="*/ 400479 w 1243114"/>
                <a:gd name="connsiteY32" fmla="*/ 182095 h 1057533"/>
                <a:gd name="connsiteX33" fmla="*/ 367139 w 1243114"/>
                <a:gd name="connsiteY33" fmla="*/ 207882 h 1057533"/>
                <a:gd name="connsiteX34" fmla="*/ 343325 w 1243114"/>
                <a:gd name="connsiteY34" fmla="*/ 226924 h 1057533"/>
                <a:gd name="connsiteX35" fmla="*/ 298077 w 1243114"/>
                <a:gd name="connsiteY35" fmla="*/ 266993 h 1057533"/>
                <a:gd name="connsiteX36" fmla="*/ 256402 w 1243114"/>
                <a:gd name="connsiteY36" fmla="*/ 309839 h 1057533"/>
                <a:gd name="connsiteX37" fmla="*/ 217505 w 1243114"/>
                <a:gd name="connsiteY37" fmla="*/ 354271 h 1057533"/>
                <a:gd name="connsiteX38" fmla="*/ 181784 w 1243114"/>
                <a:gd name="connsiteY38" fmla="*/ 400688 h 1057533"/>
                <a:gd name="connsiteX39" fmla="*/ 149634 w 1243114"/>
                <a:gd name="connsiteY39" fmla="*/ 448691 h 1057533"/>
                <a:gd name="connsiteX40" fmla="*/ 120263 w 1243114"/>
                <a:gd name="connsiteY40" fmla="*/ 498281 h 1057533"/>
                <a:gd name="connsiteX41" fmla="*/ 94067 w 1243114"/>
                <a:gd name="connsiteY41" fmla="*/ 549855 h 1057533"/>
                <a:gd name="connsiteX42" fmla="*/ 70650 w 1243114"/>
                <a:gd name="connsiteY42" fmla="*/ 601825 h 1057533"/>
                <a:gd name="connsiteX43" fmla="*/ 50804 w 1243114"/>
                <a:gd name="connsiteY43" fmla="*/ 655382 h 1057533"/>
                <a:gd name="connsiteX44" fmla="*/ 34134 w 1243114"/>
                <a:gd name="connsiteY44" fmla="*/ 709733 h 1057533"/>
                <a:gd name="connsiteX45" fmla="*/ 21036 w 1243114"/>
                <a:gd name="connsiteY45" fmla="*/ 765274 h 1057533"/>
                <a:gd name="connsiteX46" fmla="*/ 10717 w 1243114"/>
                <a:gd name="connsiteY46" fmla="*/ 820815 h 1057533"/>
                <a:gd name="connsiteX47" fmla="*/ 3969 w 1243114"/>
                <a:gd name="connsiteY47" fmla="*/ 877149 h 1057533"/>
                <a:gd name="connsiteX48" fmla="*/ 397 w 1243114"/>
                <a:gd name="connsiteY48" fmla="*/ 933880 h 1057533"/>
                <a:gd name="connsiteX49" fmla="*/ 120 w 1243114"/>
                <a:gd name="connsiteY49" fmla="*/ 973755 h 1057533"/>
                <a:gd name="connsiteX50" fmla="*/ 0 w 1243114"/>
                <a:gd name="connsiteY50" fmla="*/ 991008 h 1057533"/>
                <a:gd name="connsiteX51" fmla="*/ 1191 w 1243114"/>
                <a:gd name="connsiteY51" fmla="*/ 1019175 h 1057533"/>
                <a:gd name="connsiteX52" fmla="*/ 2532 w 1243114"/>
                <a:gd name="connsiteY52" fmla="*/ 1018116 h 1057533"/>
                <a:gd name="connsiteX53" fmla="*/ 35326 w 1243114"/>
                <a:gd name="connsiteY53" fmla="*/ 1026986 h 1057533"/>
                <a:gd name="connsiteX54" fmla="*/ 103594 w 1243114"/>
                <a:gd name="connsiteY54" fmla="*/ 1042061 h 1057533"/>
                <a:gd name="connsiteX55" fmla="*/ 173052 w 1243114"/>
                <a:gd name="connsiteY55" fmla="*/ 1052376 h 1057533"/>
                <a:gd name="connsiteX56" fmla="*/ 242511 w 1243114"/>
                <a:gd name="connsiteY56" fmla="*/ 1056740 h 1057533"/>
                <a:gd name="connsiteX57" fmla="*/ 277836 w 1243114"/>
                <a:gd name="connsiteY57" fmla="*/ 1057533 h 1057533"/>
                <a:gd name="connsiteX58" fmla="*/ 317130 w 1243114"/>
                <a:gd name="connsiteY58" fmla="*/ 1056740 h 1057533"/>
                <a:gd name="connsiteX59" fmla="*/ 396114 w 1243114"/>
                <a:gd name="connsiteY59" fmla="*/ 1050789 h 1057533"/>
                <a:gd name="connsiteX60" fmla="*/ 473511 w 1243114"/>
                <a:gd name="connsiteY60" fmla="*/ 1037697 h 1057533"/>
                <a:gd name="connsiteX61" fmla="*/ 550908 w 1243114"/>
                <a:gd name="connsiteY61" fmla="*/ 1018258 h 1057533"/>
                <a:gd name="connsiteX62" fmla="*/ 627114 w 1243114"/>
                <a:gd name="connsiteY62" fmla="*/ 992471 h 1057533"/>
                <a:gd name="connsiteX63" fmla="*/ 700939 w 1243114"/>
                <a:gd name="connsiteY63" fmla="*/ 960337 h 1057533"/>
                <a:gd name="connsiteX64" fmla="*/ 773176 w 1243114"/>
                <a:gd name="connsiteY64" fmla="*/ 921061 h 1057533"/>
                <a:gd name="connsiteX65" fmla="*/ 842635 w 1243114"/>
                <a:gd name="connsiteY65" fmla="*/ 875438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4" h="1057533">
                  <a:moveTo>
                    <a:pt x="875975" y="849651"/>
                  </a:moveTo>
                  <a:lnTo>
                    <a:pt x="899789" y="830609"/>
                  </a:lnTo>
                  <a:lnTo>
                    <a:pt x="945037" y="790540"/>
                  </a:lnTo>
                  <a:lnTo>
                    <a:pt x="986712" y="747694"/>
                  </a:lnTo>
                  <a:lnTo>
                    <a:pt x="1025609" y="703262"/>
                  </a:lnTo>
                  <a:lnTo>
                    <a:pt x="1061330" y="656845"/>
                  </a:lnTo>
                  <a:lnTo>
                    <a:pt x="1093480" y="608842"/>
                  </a:lnTo>
                  <a:lnTo>
                    <a:pt x="1122851" y="559252"/>
                  </a:lnTo>
                  <a:lnTo>
                    <a:pt x="1149047" y="507679"/>
                  </a:lnTo>
                  <a:lnTo>
                    <a:pt x="1172464" y="455708"/>
                  </a:lnTo>
                  <a:lnTo>
                    <a:pt x="1192310" y="402151"/>
                  </a:lnTo>
                  <a:lnTo>
                    <a:pt x="1208980" y="347800"/>
                  </a:lnTo>
                  <a:lnTo>
                    <a:pt x="1222078" y="292259"/>
                  </a:lnTo>
                  <a:lnTo>
                    <a:pt x="1232397" y="236718"/>
                  </a:lnTo>
                  <a:lnTo>
                    <a:pt x="1239145" y="180384"/>
                  </a:lnTo>
                  <a:lnTo>
                    <a:pt x="1242717" y="123653"/>
                  </a:lnTo>
                  <a:lnTo>
                    <a:pt x="1242994" y="83778"/>
                  </a:lnTo>
                  <a:lnTo>
                    <a:pt x="1243114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7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3"/>
                  </a:lnTo>
                  <a:lnTo>
                    <a:pt x="965278" y="0"/>
                  </a:lnTo>
                  <a:lnTo>
                    <a:pt x="925984" y="793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1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5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6" y="1026986"/>
                  </a:lnTo>
                  <a:lnTo>
                    <a:pt x="103594" y="1042061"/>
                  </a:lnTo>
                  <a:lnTo>
                    <a:pt x="173052" y="1052376"/>
                  </a:lnTo>
                  <a:lnTo>
                    <a:pt x="242511" y="1056740"/>
                  </a:lnTo>
                  <a:lnTo>
                    <a:pt x="277836" y="1057533"/>
                  </a:lnTo>
                  <a:lnTo>
                    <a:pt x="317130" y="1056740"/>
                  </a:lnTo>
                  <a:lnTo>
                    <a:pt x="396114" y="1050789"/>
                  </a:lnTo>
                  <a:lnTo>
                    <a:pt x="473511" y="1037697"/>
                  </a:lnTo>
                  <a:lnTo>
                    <a:pt x="550908" y="1018258"/>
                  </a:lnTo>
                  <a:lnTo>
                    <a:pt x="627114" y="992471"/>
                  </a:lnTo>
                  <a:lnTo>
                    <a:pt x="700939" y="960337"/>
                  </a:lnTo>
                  <a:lnTo>
                    <a:pt x="773176" y="921061"/>
                  </a:lnTo>
                  <a:lnTo>
                    <a:pt x="842635" y="875438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0" name="Freeform 80"/>
            <p:cNvSpPr>
              <a:spLocks/>
            </p:cNvSpPr>
            <p:nvPr/>
          </p:nvSpPr>
          <p:spPr bwMode="auto">
            <a:xfrm rot="7701521">
              <a:off x="5489535" y="1692282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0"/>
            <p:cNvSpPr>
              <a:spLocks/>
            </p:cNvSpPr>
            <p:nvPr/>
          </p:nvSpPr>
          <p:spPr bwMode="auto">
            <a:xfrm rot="10800000">
              <a:off x="6792022" y="2240227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0"/>
            <p:cNvSpPr>
              <a:spLocks/>
            </p:cNvSpPr>
            <p:nvPr/>
          </p:nvSpPr>
          <p:spPr bwMode="auto">
            <a:xfrm rot="15300000">
              <a:off x="6916917" y="4440675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 rot="13093793">
              <a:off x="7310934" y="3261473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 rot="10800000" flipH="1">
              <a:off x="4156864" y="2240227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 rot="8506207" flipH="1">
              <a:off x="3637909" y="3261473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 rot="6300000" flipH="1">
              <a:off x="4032009" y="4440634"/>
              <a:ext cx="1243013" cy="1019257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Freeform 79"/>
          <p:cNvSpPr>
            <a:spLocks/>
          </p:cNvSpPr>
          <p:nvPr/>
        </p:nvSpPr>
        <p:spPr bwMode="auto">
          <a:xfrm>
            <a:off x="4178747" y="3136307"/>
            <a:ext cx="1085505" cy="3170489"/>
          </a:xfrm>
          <a:custGeom>
            <a:avLst/>
            <a:gdLst>
              <a:gd name="T0" fmla="*/ 219 w 1464"/>
              <a:gd name="T1" fmla="*/ 4915 h 5932"/>
              <a:gd name="T2" fmla="*/ 311 w 1464"/>
              <a:gd name="T3" fmla="*/ 5235 h 5932"/>
              <a:gd name="T4" fmla="*/ 410 w 1464"/>
              <a:gd name="T5" fmla="*/ 5555 h 5932"/>
              <a:gd name="T6" fmla="*/ 521 w 1464"/>
              <a:gd name="T7" fmla="*/ 5919 h 5932"/>
              <a:gd name="T8" fmla="*/ 998 w 1464"/>
              <a:gd name="T9" fmla="*/ 5932 h 5932"/>
              <a:gd name="T10" fmla="*/ 1362 w 1464"/>
              <a:gd name="T11" fmla="*/ 5707 h 5932"/>
              <a:gd name="T12" fmla="*/ 995 w 1464"/>
              <a:gd name="T13" fmla="*/ 4925 h 5932"/>
              <a:gd name="T14" fmla="*/ 812 w 1464"/>
              <a:gd name="T15" fmla="*/ 4469 h 5932"/>
              <a:gd name="T16" fmla="*/ 702 w 1464"/>
              <a:gd name="T17" fmla="*/ 4114 h 5932"/>
              <a:gd name="T18" fmla="*/ 631 w 1464"/>
              <a:gd name="T19" fmla="*/ 3807 h 5932"/>
              <a:gd name="T20" fmla="*/ 563 w 1464"/>
              <a:gd name="T21" fmla="*/ 3392 h 5932"/>
              <a:gd name="T22" fmla="*/ 535 w 1464"/>
              <a:gd name="T23" fmla="*/ 3127 h 5932"/>
              <a:gd name="T24" fmla="*/ 509 w 1464"/>
              <a:gd name="T25" fmla="*/ 2650 h 5932"/>
              <a:gd name="T26" fmla="*/ 510 w 1464"/>
              <a:gd name="T27" fmla="*/ 2221 h 5932"/>
              <a:gd name="T28" fmla="*/ 545 w 1464"/>
              <a:gd name="T29" fmla="*/ 1650 h 5932"/>
              <a:gd name="T30" fmla="*/ 579 w 1464"/>
              <a:gd name="T31" fmla="*/ 1345 h 5932"/>
              <a:gd name="T32" fmla="*/ 694 w 1464"/>
              <a:gd name="T33" fmla="*/ 656 h 5932"/>
              <a:gd name="T34" fmla="*/ 816 w 1464"/>
              <a:gd name="T35" fmla="*/ 127 h 5932"/>
              <a:gd name="T36" fmla="*/ 841 w 1464"/>
              <a:gd name="T37" fmla="*/ 41 h 5932"/>
              <a:gd name="T38" fmla="*/ 815 w 1464"/>
              <a:gd name="T39" fmla="*/ 5 h 5932"/>
              <a:gd name="T40" fmla="*/ 790 w 1464"/>
              <a:gd name="T41" fmla="*/ 0 h 5932"/>
              <a:gd name="T42" fmla="*/ 760 w 1464"/>
              <a:gd name="T43" fmla="*/ 17 h 5932"/>
              <a:gd name="T44" fmla="*/ 747 w 1464"/>
              <a:gd name="T45" fmla="*/ 41 h 5932"/>
              <a:gd name="T46" fmla="*/ 553 w 1464"/>
              <a:gd name="T47" fmla="*/ 501 h 5932"/>
              <a:gd name="T48" fmla="*/ 385 w 1464"/>
              <a:gd name="T49" fmla="*/ 990 h 5932"/>
              <a:gd name="T50" fmla="*/ 255 w 1464"/>
              <a:gd name="T51" fmla="*/ 1451 h 5932"/>
              <a:gd name="T52" fmla="*/ 136 w 1464"/>
              <a:gd name="T53" fmla="*/ 1983 h 5932"/>
              <a:gd name="T54" fmla="*/ 71 w 1464"/>
              <a:gd name="T55" fmla="*/ 2342 h 5932"/>
              <a:gd name="T56" fmla="*/ 6 w 1464"/>
              <a:gd name="T57" fmla="*/ 3012 h 5932"/>
              <a:gd name="T58" fmla="*/ 13 w 1464"/>
              <a:gd name="T59" fmla="*/ 3685 h 5932"/>
              <a:gd name="T60" fmla="*/ 93 w 1464"/>
              <a:gd name="T61" fmla="*/ 4352 h 5932"/>
              <a:gd name="T62" fmla="*/ 200 w 1464"/>
              <a:gd name="T63" fmla="*/ 4846 h 5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4" h="5932">
                <a:moveTo>
                  <a:pt x="200" y="4846"/>
                </a:moveTo>
                <a:lnTo>
                  <a:pt x="219" y="4915"/>
                </a:lnTo>
                <a:lnTo>
                  <a:pt x="238" y="4983"/>
                </a:lnTo>
                <a:lnTo>
                  <a:pt x="311" y="5235"/>
                </a:lnTo>
                <a:lnTo>
                  <a:pt x="390" y="5482"/>
                </a:lnTo>
                <a:lnTo>
                  <a:pt x="410" y="5555"/>
                </a:lnTo>
                <a:lnTo>
                  <a:pt x="482" y="5800"/>
                </a:lnTo>
                <a:lnTo>
                  <a:pt x="521" y="5919"/>
                </a:lnTo>
                <a:lnTo>
                  <a:pt x="531" y="5932"/>
                </a:lnTo>
                <a:lnTo>
                  <a:pt x="998" y="5932"/>
                </a:lnTo>
                <a:lnTo>
                  <a:pt x="1464" y="5932"/>
                </a:lnTo>
                <a:lnTo>
                  <a:pt x="1362" y="5707"/>
                </a:lnTo>
                <a:lnTo>
                  <a:pt x="1149" y="5262"/>
                </a:lnTo>
                <a:lnTo>
                  <a:pt x="995" y="4925"/>
                </a:lnTo>
                <a:lnTo>
                  <a:pt x="899" y="4698"/>
                </a:lnTo>
                <a:lnTo>
                  <a:pt x="812" y="4469"/>
                </a:lnTo>
                <a:lnTo>
                  <a:pt x="736" y="4233"/>
                </a:lnTo>
                <a:lnTo>
                  <a:pt x="702" y="4114"/>
                </a:lnTo>
                <a:lnTo>
                  <a:pt x="676" y="4013"/>
                </a:lnTo>
                <a:lnTo>
                  <a:pt x="631" y="3807"/>
                </a:lnTo>
                <a:lnTo>
                  <a:pt x="593" y="3599"/>
                </a:lnTo>
                <a:lnTo>
                  <a:pt x="563" y="3392"/>
                </a:lnTo>
                <a:lnTo>
                  <a:pt x="550" y="3287"/>
                </a:lnTo>
                <a:lnTo>
                  <a:pt x="535" y="3127"/>
                </a:lnTo>
                <a:lnTo>
                  <a:pt x="513" y="2810"/>
                </a:lnTo>
                <a:lnTo>
                  <a:pt x="509" y="2650"/>
                </a:lnTo>
                <a:lnTo>
                  <a:pt x="506" y="2508"/>
                </a:lnTo>
                <a:lnTo>
                  <a:pt x="510" y="2221"/>
                </a:lnTo>
                <a:lnTo>
                  <a:pt x="523" y="1935"/>
                </a:lnTo>
                <a:lnTo>
                  <a:pt x="545" y="1650"/>
                </a:lnTo>
                <a:lnTo>
                  <a:pt x="560" y="1509"/>
                </a:lnTo>
                <a:lnTo>
                  <a:pt x="579" y="1345"/>
                </a:lnTo>
                <a:lnTo>
                  <a:pt x="623" y="1047"/>
                </a:lnTo>
                <a:lnTo>
                  <a:pt x="694" y="656"/>
                </a:lnTo>
                <a:lnTo>
                  <a:pt x="738" y="452"/>
                </a:lnTo>
                <a:lnTo>
                  <a:pt x="816" y="127"/>
                </a:lnTo>
                <a:lnTo>
                  <a:pt x="838" y="57"/>
                </a:lnTo>
                <a:lnTo>
                  <a:pt x="841" y="41"/>
                </a:lnTo>
                <a:lnTo>
                  <a:pt x="828" y="14"/>
                </a:lnTo>
                <a:lnTo>
                  <a:pt x="815" y="5"/>
                </a:lnTo>
                <a:lnTo>
                  <a:pt x="807" y="1"/>
                </a:lnTo>
                <a:lnTo>
                  <a:pt x="790" y="0"/>
                </a:lnTo>
                <a:lnTo>
                  <a:pt x="775" y="5"/>
                </a:lnTo>
                <a:lnTo>
                  <a:pt x="760" y="17"/>
                </a:lnTo>
                <a:lnTo>
                  <a:pt x="757" y="24"/>
                </a:lnTo>
                <a:lnTo>
                  <a:pt x="747" y="41"/>
                </a:lnTo>
                <a:lnTo>
                  <a:pt x="659" y="234"/>
                </a:lnTo>
                <a:lnTo>
                  <a:pt x="553" y="501"/>
                </a:lnTo>
                <a:lnTo>
                  <a:pt x="471" y="727"/>
                </a:lnTo>
                <a:lnTo>
                  <a:pt x="385" y="990"/>
                </a:lnTo>
                <a:lnTo>
                  <a:pt x="298" y="1288"/>
                </a:lnTo>
                <a:lnTo>
                  <a:pt x="255" y="1451"/>
                </a:lnTo>
                <a:lnTo>
                  <a:pt x="212" y="1620"/>
                </a:lnTo>
                <a:lnTo>
                  <a:pt x="136" y="1983"/>
                </a:lnTo>
                <a:lnTo>
                  <a:pt x="99" y="2176"/>
                </a:lnTo>
                <a:lnTo>
                  <a:pt x="71" y="2342"/>
                </a:lnTo>
                <a:lnTo>
                  <a:pt x="29" y="2676"/>
                </a:lnTo>
                <a:lnTo>
                  <a:pt x="6" y="3012"/>
                </a:lnTo>
                <a:lnTo>
                  <a:pt x="0" y="3348"/>
                </a:lnTo>
                <a:lnTo>
                  <a:pt x="13" y="3685"/>
                </a:lnTo>
                <a:lnTo>
                  <a:pt x="44" y="4019"/>
                </a:lnTo>
                <a:lnTo>
                  <a:pt x="93" y="4352"/>
                </a:lnTo>
                <a:lnTo>
                  <a:pt x="159" y="4683"/>
                </a:lnTo>
                <a:lnTo>
                  <a:pt x="200" y="4846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 - Editable Graphics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769934" y="4586313"/>
            <a:ext cx="1508760" cy="1431161"/>
            <a:chOff x="297053" y="4528321"/>
            <a:chExt cx="1508760" cy="1431161"/>
          </a:xfrm>
        </p:grpSpPr>
        <p:sp>
          <p:nvSpPr>
            <p:cNvPr id="82" name="Rectangle 8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9894" y="2955999"/>
            <a:ext cx="1508760" cy="1431161"/>
            <a:chOff x="297053" y="4528321"/>
            <a:chExt cx="1508760" cy="1431161"/>
          </a:xfrm>
        </p:grpSpPr>
        <p:sp>
          <p:nvSpPr>
            <p:cNvPr id="86" name="Rectangle 85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63824" y="1351777"/>
            <a:ext cx="1508760" cy="1431161"/>
            <a:chOff x="297053" y="4528321"/>
            <a:chExt cx="1508760" cy="1431161"/>
          </a:xfrm>
        </p:grpSpPr>
        <p:sp>
          <p:nvSpPr>
            <p:cNvPr id="89" name="Rectangle 88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704555" y="1351777"/>
            <a:ext cx="1508760" cy="1431161"/>
            <a:chOff x="297053" y="4528321"/>
            <a:chExt cx="1508760" cy="1431161"/>
          </a:xfrm>
        </p:grpSpPr>
        <p:sp>
          <p:nvSpPr>
            <p:cNvPr id="92" name="Rectangle 9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353379" y="2955999"/>
            <a:ext cx="1508760" cy="1431161"/>
            <a:chOff x="297053" y="4528321"/>
            <a:chExt cx="1508760" cy="1431161"/>
          </a:xfrm>
        </p:grpSpPr>
        <p:sp>
          <p:nvSpPr>
            <p:cNvPr id="95" name="Rectangle 94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870244" y="4586313"/>
            <a:ext cx="1508760" cy="1431161"/>
            <a:chOff x="297053" y="4528321"/>
            <a:chExt cx="1508760" cy="1431161"/>
          </a:xfrm>
        </p:grpSpPr>
        <p:sp>
          <p:nvSpPr>
            <p:cNvPr id="98" name="Rectangle 97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03210" y="1568462"/>
            <a:ext cx="4939774" cy="4003308"/>
            <a:chOff x="2103210" y="1568462"/>
            <a:chExt cx="4939774" cy="4003308"/>
          </a:xfrm>
        </p:grpSpPr>
        <p:sp>
          <p:nvSpPr>
            <p:cNvPr id="63" name="Freeform 62"/>
            <p:cNvSpPr>
              <a:spLocks/>
            </p:cNvSpPr>
            <p:nvPr/>
          </p:nvSpPr>
          <p:spPr bwMode="auto">
            <a:xfrm rot="18501521">
              <a:off x="3951665" y="1661202"/>
              <a:ext cx="1243013" cy="1057533"/>
            </a:xfrm>
            <a:custGeom>
              <a:avLst/>
              <a:gdLst>
                <a:gd name="connsiteX0" fmla="*/ 1241823 w 1243013"/>
                <a:gd name="connsiteY0" fmla="*/ 38358 h 1057533"/>
                <a:gd name="connsiteX1" fmla="*/ 1243013 w 1243013"/>
                <a:gd name="connsiteY1" fmla="*/ 66525 h 1057533"/>
                <a:gd name="connsiteX2" fmla="*/ 1242894 w 1243013"/>
                <a:gd name="connsiteY2" fmla="*/ 83759 h 1057533"/>
                <a:gd name="connsiteX3" fmla="*/ 1242616 w 1243013"/>
                <a:gd name="connsiteY3" fmla="*/ 123653 h 1057533"/>
                <a:gd name="connsiteX4" fmla="*/ 1239044 w 1243013"/>
                <a:gd name="connsiteY4" fmla="*/ 180384 h 1057533"/>
                <a:gd name="connsiteX5" fmla="*/ 1232298 w 1243013"/>
                <a:gd name="connsiteY5" fmla="*/ 236718 h 1057533"/>
                <a:gd name="connsiteX6" fmla="*/ 1221979 w 1243013"/>
                <a:gd name="connsiteY6" fmla="*/ 292259 h 1057533"/>
                <a:gd name="connsiteX7" fmla="*/ 1208882 w 1243013"/>
                <a:gd name="connsiteY7" fmla="*/ 347800 h 1057533"/>
                <a:gd name="connsiteX8" fmla="*/ 1192213 w 1243013"/>
                <a:gd name="connsiteY8" fmla="*/ 402150 h 1057533"/>
                <a:gd name="connsiteX9" fmla="*/ 1172369 w 1243013"/>
                <a:gd name="connsiteY9" fmla="*/ 455708 h 1057533"/>
                <a:gd name="connsiteX10" fmla="*/ 1148954 w 1243013"/>
                <a:gd name="connsiteY10" fmla="*/ 507678 h 1057533"/>
                <a:gd name="connsiteX11" fmla="*/ 1122760 w 1243013"/>
                <a:gd name="connsiteY11" fmla="*/ 559252 h 1057533"/>
                <a:gd name="connsiteX12" fmla="*/ 1093391 w 1243013"/>
                <a:gd name="connsiteY12" fmla="*/ 608842 h 1057533"/>
                <a:gd name="connsiteX13" fmla="*/ 1061245 w 1243013"/>
                <a:gd name="connsiteY13" fmla="*/ 656845 h 1057533"/>
                <a:gd name="connsiteX14" fmla="*/ 1025526 w 1243013"/>
                <a:gd name="connsiteY14" fmla="*/ 703262 h 1057533"/>
                <a:gd name="connsiteX15" fmla="*/ 986632 w 1243013"/>
                <a:gd name="connsiteY15" fmla="*/ 747694 h 1057533"/>
                <a:gd name="connsiteX16" fmla="*/ 944960 w 1243013"/>
                <a:gd name="connsiteY16" fmla="*/ 790540 h 1057533"/>
                <a:gd name="connsiteX17" fmla="*/ 899716 w 1243013"/>
                <a:gd name="connsiteY17" fmla="*/ 830609 h 1057533"/>
                <a:gd name="connsiteX18" fmla="*/ 875904 w 1243013"/>
                <a:gd name="connsiteY18" fmla="*/ 849651 h 1057533"/>
                <a:gd name="connsiteX19" fmla="*/ 842566 w 1243013"/>
                <a:gd name="connsiteY19" fmla="*/ 875438 h 1057533"/>
                <a:gd name="connsiteX20" fmla="*/ 773113 w 1243013"/>
                <a:gd name="connsiteY20" fmla="*/ 921061 h 1057533"/>
                <a:gd name="connsiteX21" fmla="*/ 700882 w 1243013"/>
                <a:gd name="connsiteY21" fmla="*/ 960336 h 1057533"/>
                <a:gd name="connsiteX22" fmla="*/ 627063 w 1243013"/>
                <a:gd name="connsiteY22" fmla="*/ 992470 h 1057533"/>
                <a:gd name="connsiteX23" fmla="*/ 550863 w 1243013"/>
                <a:gd name="connsiteY23" fmla="*/ 1018258 h 1057533"/>
                <a:gd name="connsiteX24" fmla="*/ 473472 w 1243013"/>
                <a:gd name="connsiteY24" fmla="*/ 1037697 h 1057533"/>
                <a:gd name="connsiteX25" fmla="*/ 396082 w 1243013"/>
                <a:gd name="connsiteY25" fmla="*/ 1050788 h 1057533"/>
                <a:gd name="connsiteX26" fmla="*/ 317103 w 1243013"/>
                <a:gd name="connsiteY26" fmla="*/ 1056739 h 1057533"/>
                <a:gd name="connsiteX27" fmla="*/ 277813 w 1243013"/>
                <a:gd name="connsiteY27" fmla="*/ 1057533 h 1057533"/>
                <a:gd name="connsiteX28" fmla="*/ 242491 w 1243013"/>
                <a:gd name="connsiteY28" fmla="*/ 1056739 h 1057533"/>
                <a:gd name="connsiteX29" fmla="*/ 173038 w 1243013"/>
                <a:gd name="connsiteY29" fmla="*/ 1052375 h 1057533"/>
                <a:gd name="connsiteX30" fmla="*/ 103585 w 1243013"/>
                <a:gd name="connsiteY30" fmla="*/ 1042061 h 1057533"/>
                <a:gd name="connsiteX31" fmla="*/ 35322 w 1243013"/>
                <a:gd name="connsiteY31" fmla="*/ 1026985 h 1057533"/>
                <a:gd name="connsiteX32" fmla="*/ 2532 w 1243013"/>
                <a:gd name="connsiteY32" fmla="*/ 1018116 h 1057533"/>
                <a:gd name="connsiteX33" fmla="*/ 1191 w 1243013"/>
                <a:gd name="connsiteY33" fmla="*/ 1019175 h 1057533"/>
                <a:gd name="connsiteX34" fmla="*/ 0 w 1243013"/>
                <a:gd name="connsiteY34" fmla="*/ 991008 h 1057533"/>
                <a:gd name="connsiteX35" fmla="*/ 120 w 1243013"/>
                <a:gd name="connsiteY35" fmla="*/ 973775 h 1057533"/>
                <a:gd name="connsiteX36" fmla="*/ 397 w 1243013"/>
                <a:gd name="connsiteY36" fmla="*/ 933880 h 1057533"/>
                <a:gd name="connsiteX37" fmla="*/ 3969 w 1243013"/>
                <a:gd name="connsiteY37" fmla="*/ 877149 h 1057533"/>
                <a:gd name="connsiteX38" fmla="*/ 10716 w 1243013"/>
                <a:gd name="connsiteY38" fmla="*/ 820815 h 1057533"/>
                <a:gd name="connsiteX39" fmla="*/ 21034 w 1243013"/>
                <a:gd name="connsiteY39" fmla="*/ 765274 h 1057533"/>
                <a:gd name="connsiteX40" fmla="*/ 34131 w 1243013"/>
                <a:gd name="connsiteY40" fmla="*/ 709733 h 1057533"/>
                <a:gd name="connsiteX41" fmla="*/ 50800 w 1243013"/>
                <a:gd name="connsiteY41" fmla="*/ 655383 h 1057533"/>
                <a:gd name="connsiteX42" fmla="*/ 70644 w 1243013"/>
                <a:gd name="connsiteY42" fmla="*/ 601825 h 1057533"/>
                <a:gd name="connsiteX43" fmla="*/ 94059 w 1243013"/>
                <a:gd name="connsiteY43" fmla="*/ 549854 h 1057533"/>
                <a:gd name="connsiteX44" fmla="*/ 120253 w 1243013"/>
                <a:gd name="connsiteY44" fmla="*/ 498281 h 1057533"/>
                <a:gd name="connsiteX45" fmla="*/ 149622 w 1243013"/>
                <a:gd name="connsiteY45" fmla="*/ 448691 h 1057533"/>
                <a:gd name="connsiteX46" fmla="*/ 181769 w 1243013"/>
                <a:gd name="connsiteY46" fmla="*/ 400688 h 1057533"/>
                <a:gd name="connsiteX47" fmla="*/ 217487 w 1243013"/>
                <a:gd name="connsiteY47" fmla="*/ 354271 h 1057533"/>
                <a:gd name="connsiteX48" fmla="*/ 256381 w 1243013"/>
                <a:gd name="connsiteY48" fmla="*/ 309839 h 1057533"/>
                <a:gd name="connsiteX49" fmla="*/ 298053 w 1243013"/>
                <a:gd name="connsiteY49" fmla="*/ 266993 h 1057533"/>
                <a:gd name="connsiteX50" fmla="*/ 343297 w 1243013"/>
                <a:gd name="connsiteY50" fmla="*/ 226924 h 1057533"/>
                <a:gd name="connsiteX51" fmla="*/ 367109 w 1243013"/>
                <a:gd name="connsiteY51" fmla="*/ 207881 h 1057533"/>
                <a:gd name="connsiteX52" fmla="*/ 400447 w 1243013"/>
                <a:gd name="connsiteY52" fmla="*/ 182095 h 1057533"/>
                <a:gd name="connsiteX53" fmla="*/ 469900 w 1243013"/>
                <a:gd name="connsiteY53" fmla="*/ 136472 h 1057533"/>
                <a:gd name="connsiteX54" fmla="*/ 542131 w 1243013"/>
                <a:gd name="connsiteY54" fmla="*/ 97197 h 1057533"/>
                <a:gd name="connsiteX55" fmla="*/ 615950 w 1243013"/>
                <a:gd name="connsiteY55" fmla="*/ 65062 h 1057533"/>
                <a:gd name="connsiteX56" fmla="*/ 692150 w 1243013"/>
                <a:gd name="connsiteY56" fmla="*/ 39275 h 1057533"/>
                <a:gd name="connsiteX57" fmla="*/ 769541 w 1243013"/>
                <a:gd name="connsiteY57" fmla="*/ 19836 h 1057533"/>
                <a:gd name="connsiteX58" fmla="*/ 846932 w 1243013"/>
                <a:gd name="connsiteY58" fmla="*/ 6744 h 1057533"/>
                <a:gd name="connsiteX59" fmla="*/ 925910 w 1243013"/>
                <a:gd name="connsiteY59" fmla="*/ 794 h 1057533"/>
                <a:gd name="connsiteX60" fmla="*/ 965201 w 1243013"/>
                <a:gd name="connsiteY60" fmla="*/ 0 h 1057533"/>
                <a:gd name="connsiteX61" fmla="*/ 1000522 w 1243013"/>
                <a:gd name="connsiteY61" fmla="*/ 793 h 1057533"/>
                <a:gd name="connsiteX62" fmla="*/ 1069975 w 1243013"/>
                <a:gd name="connsiteY62" fmla="*/ 5157 h 1057533"/>
                <a:gd name="connsiteX63" fmla="*/ 1139429 w 1243013"/>
                <a:gd name="connsiteY63" fmla="*/ 15472 h 1057533"/>
                <a:gd name="connsiteX64" fmla="*/ 1207691 w 1243013"/>
                <a:gd name="connsiteY64" fmla="*/ 30548 h 1057533"/>
                <a:gd name="connsiteX65" fmla="*/ 1240482 w 1243013"/>
                <a:gd name="connsiteY65" fmla="*/ 39417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1241823" y="38358"/>
                  </a:moveTo>
                  <a:lnTo>
                    <a:pt x="1243013" y="66525"/>
                  </a:lnTo>
                  <a:lnTo>
                    <a:pt x="1242894" y="8375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0"/>
                  </a:lnTo>
                  <a:lnTo>
                    <a:pt x="1172369" y="455708"/>
                  </a:lnTo>
                  <a:lnTo>
                    <a:pt x="1148954" y="507678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5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1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8"/>
                  </a:lnTo>
                  <a:lnTo>
                    <a:pt x="317103" y="1056739"/>
                  </a:lnTo>
                  <a:lnTo>
                    <a:pt x="277813" y="1057533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1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7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3"/>
                  </a:lnTo>
                  <a:lnTo>
                    <a:pt x="70644" y="601825"/>
                  </a:lnTo>
                  <a:lnTo>
                    <a:pt x="94059" y="549854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1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close/>
                </a:path>
              </a:pathLst>
            </a:custGeom>
            <a:solidFill>
              <a:srgbClr val="AECA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5269191" y="2201870"/>
              <a:ext cx="1243013" cy="1057533"/>
            </a:xfrm>
            <a:custGeom>
              <a:avLst/>
              <a:gdLst>
                <a:gd name="connsiteX0" fmla="*/ 965201 w 1243013"/>
                <a:gd name="connsiteY0" fmla="*/ 0 h 1057533"/>
                <a:gd name="connsiteX1" fmla="*/ 1000522 w 1243013"/>
                <a:gd name="connsiteY1" fmla="*/ 794 h 1057533"/>
                <a:gd name="connsiteX2" fmla="*/ 1069976 w 1243013"/>
                <a:gd name="connsiteY2" fmla="*/ 5157 h 1057533"/>
                <a:gd name="connsiteX3" fmla="*/ 1139429 w 1243013"/>
                <a:gd name="connsiteY3" fmla="*/ 15472 h 1057533"/>
                <a:gd name="connsiteX4" fmla="*/ 1207691 w 1243013"/>
                <a:gd name="connsiteY4" fmla="*/ 30548 h 1057533"/>
                <a:gd name="connsiteX5" fmla="*/ 1240482 w 1243013"/>
                <a:gd name="connsiteY5" fmla="*/ 39417 h 1057533"/>
                <a:gd name="connsiteX6" fmla="*/ 1241823 w 1243013"/>
                <a:gd name="connsiteY6" fmla="*/ 38358 h 1057533"/>
                <a:gd name="connsiteX7" fmla="*/ 1243013 w 1243013"/>
                <a:gd name="connsiteY7" fmla="*/ 66525 h 1057533"/>
                <a:gd name="connsiteX8" fmla="*/ 1242894 w 1243013"/>
                <a:gd name="connsiteY8" fmla="*/ 83749 h 1057533"/>
                <a:gd name="connsiteX9" fmla="*/ 1242616 w 1243013"/>
                <a:gd name="connsiteY9" fmla="*/ 123653 h 1057533"/>
                <a:gd name="connsiteX10" fmla="*/ 1239044 w 1243013"/>
                <a:gd name="connsiteY10" fmla="*/ 180384 h 1057533"/>
                <a:gd name="connsiteX11" fmla="*/ 1232298 w 1243013"/>
                <a:gd name="connsiteY11" fmla="*/ 236718 h 1057533"/>
                <a:gd name="connsiteX12" fmla="*/ 1221979 w 1243013"/>
                <a:gd name="connsiteY12" fmla="*/ 292259 h 1057533"/>
                <a:gd name="connsiteX13" fmla="*/ 1208882 w 1243013"/>
                <a:gd name="connsiteY13" fmla="*/ 347800 h 1057533"/>
                <a:gd name="connsiteX14" fmla="*/ 1192213 w 1243013"/>
                <a:gd name="connsiteY14" fmla="*/ 402151 h 1057533"/>
                <a:gd name="connsiteX15" fmla="*/ 1172369 w 1243013"/>
                <a:gd name="connsiteY15" fmla="*/ 455708 h 1057533"/>
                <a:gd name="connsiteX16" fmla="*/ 1148954 w 1243013"/>
                <a:gd name="connsiteY16" fmla="*/ 507679 h 1057533"/>
                <a:gd name="connsiteX17" fmla="*/ 1122760 w 1243013"/>
                <a:gd name="connsiteY17" fmla="*/ 559252 h 1057533"/>
                <a:gd name="connsiteX18" fmla="*/ 1093391 w 1243013"/>
                <a:gd name="connsiteY18" fmla="*/ 608842 h 1057533"/>
                <a:gd name="connsiteX19" fmla="*/ 1061244 w 1243013"/>
                <a:gd name="connsiteY19" fmla="*/ 656845 h 1057533"/>
                <a:gd name="connsiteX20" fmla="*/ 1025526 w 1243013"/>
                <a:gd name="connsiteY20" fmla="*/ 703262 h 1057533"/>
                <a:gd name="connsiteX21" fmla="*/ 986632 w 1243013"/>
                <a:gd name="connsiteY21" fmla="*/ 747694 h 1057533"/>
                <a:gd name="connsiteX22" fmla="*/ 944960 w 1243013"/>
                <a:gd name="connsiteY22" fmla="*/ 790540 h 1057533"/>
                <a:gd name="connsiteX23" fmla="*/ 899716 w 1243013"/>
                <a:gd name="connsiteY23" fmla="*/ 830609 h 1057533"/>
                <a:gd name="connsiteX24" fmla="*/ 875904 w 1243013"/>
                <a:gd name="connsiteY24" fmla="*/ 849652 h 1057533"/>
                <a:gd name="connsiteX25" fmla="*/ 842566 w 1243013"/>
                <a:gd name="connsiteY25" fmla="*/ 875438 h 1057533"/>
                <a:gd name="connsiteX26" fmla="*/ 773113 w 1243013"/>
                <a:gd name="connsiteY26" fmla="*/ 921061 h 1057533"/>
                <a:gd name="connsiteX27" fmla="*/ 700882 w 1243013"/>
                <a:gd name="connsiteY27" fmla="*/ 960337 h 1057533"/>
                <a:gd name="connsiteX28" fmla="*/ 627063 w 1243013"/>
                <a:gd name="connsiteY28" fmla="*/ 992471 h 1057533"/>
                <a:gd name="connsiteX29" fmla="*/ 550863 w 1243013"/>
                <a:gd name="connsiteY29" fmla="*/ 1018258 h 1057533"/>
                <a:gd name="connsiteX30" fmla="*/ 473472 w 1243013"/>
                <a:gd name="connsiteY30" fmla="*/ 1037697 h 1057533"/>
                <a:gd name="connsiteX31" fmla="*/ 396082 w 1243013"/>
                <a:gd name="connsiteY31" fmla="*/ 1050789 h 1057533"/>
                <a:gd name="connsiteX32" fmla="*/ 317103 w 1243013"/>
                <a:gd name="connsiteY32" fmla="*/ 1056740 h 1057533"/>
                <a:gd name="connsiteX33" fmla="*/ 277813 w 1243013"/>
                <a:gd name="connsiteY33" fmla="*/ 1057533 h 1057533"/>
                <a:gd name="connsiteX34" fmla="*/ 242491 w 1243013"/>
                <a:gd name="connsiteY34" fmla="*/ 1056740 h 1057533"/>
                <a:gd name="connsiteX35" fmla="*/ 173038 w 1243013"/>
                <a:gd name="connsiteY35" fmla="*/ 1052376 h 1057533"/>
                <a:gd name="connsiteX36" fmla="*/ 103585 w 1243013"/>
                <a:gd name="connsiteY36" fmla="*/ 1042061 h 1057533"/>
                <a:gd name="connsiteX37" fmla="*/ 35322 w 1243013"/>
                <a:gd name="connsiteY37" fmla="*/ 1026986 h 1057533"/>
                <a:gd name="connsiteX38" fmla="*/ 2531 w 1243013"/>
                <a:gd name="connsiteY38" fmla="*/ 1018116 h 1057533"/>
                <a:gd name="connsiteX39" fmla="*/ 1191 w 1243013"/>
                <a:gd name="connsiteY39" fmla="*/ 1019175 h 1057533"/>
                <a:gd name="connsiteX40" fmla="*/ 0 w 1243013"/>
                <a:gd name="connsiteY40" fmla="*/ 991008 h 1057533"/>
                <a:gd name="connsiteX41" fmla="*/ 120 w 1243013"/>
                <a:gd name="connsiteY41" fmla="*/ 973785 h 1057533"/>
                <a:gd name="connsiteX42" fmla="*/ 397 w 1243013"/>
                <a:gd name="connsiteY42" fmla="*/ 933880 h 1057533"/>
                <a:gd name="connsiteX43" fmla="*/ 3969 w 1243013"/>
                <a:gd name="connsiteY43" fmla="*/ 877149 h 1057533"/>
                <a:gd name="connsiteX44" fmla="*/ 10716 w 1243013"/>
                <a:gd name="connsiteY44" fmla="*/ 820815 h 1057533"/>
                <a:gd name="connsiteX45" fmla="*/ 21035 w 1243013"/>
                <a:gd name="connsiteY45" fmla="*/ 765274 h 1057533"/>
                <a:gd name="connsiteX46" fmla="*/ 34132 w 1243013"/>
                <a:gd name="connsiteY46" fmla="*/ 709733 h 1057533"/>
                <a:gd name="connsiteX47" fmla="*/ 50800 w 1243013"/>
                <a:gd name="connsiteY47" fmla="*/ 655382 h 1057533"/>
                <a:gd name="connsiteX48" fmla="*/ 70644 w 1243013"/>
                <a:gd name="connsiteY48" fmla="*/ 601825 h 1057533"/>
                <a:gd name="connsiteX49" fmla="*/ 94060 w 1243013"/>
                <a:gd name="connsiteY49" fmla="*/ 549855 h 1057533"/>
                <a:gd name="connsiteX50" fmla="*/ 120253 w 1243013"/>
                <a:gd name="connsiteY50" fmla="*/ 498281 h 1057533"/>
                <a:gd name="connsiteX51" fmla="*/ 149622 w 1243013"/>
                <a:gd name="connsiteY51" fmla="*/ 448691 h 1057533"/>
                <a:gd name="connsiteX52" fmla="*/ 181769 w 1243013"/>
                <a:gd name="connsiteY52" fmla="*/ 400688 h 1057533"/>
                <a:gd name="connsiteX53" fmla="*/ 217488 w 1243013"/>
                <a:gd name="connsiteY53" fmla="*/ 354272 h 1057533"/>
                <a:gd name="connsiteX54" fmla="*/ 256382 w 1243013"/>
                <a:gd name="connsiteY54" fmla="*/ 309839 h 1057533"/>
                <a:gd name="connsiteX55" fmla="*/ 298053 w 1243013"/>
                <a:gd name="connsiteY55" fmla="*/ 266993 h 1057533"/>
                <a:gd name="connsiteX56" fmla="*/ 343297 w 1243013"/>
                <a:gd name="connsiteY56" fmla="*/ 226924 h 1057533"/>
                <a:gd name="connsiteX57" fmla="*/ 367110 w 1243013"/>
                <a:gd name="connsiteY57" fmla="*/ 207882 h 1057533"/>
                <a:gd name="connsiteX58" fmla="*/ 400447 w 1243013"/>
                <a:gd name="connsiteY58" fmla="*/ 182095 h 1057533"/>
                <a:gd name="connsiteX59" fmla="*/ 469900 w 1243013"/>
                <a:gd name="connsiteY59" fmla="*/ 136472 h 1057533"/>
                <a:gd name="connsiteX60" fmla="*/ 542132 w 1243013"/>
                <a:gd name="connsiteY60" fmla="*/ 97197 h 1057533"/>
                <a:gd name="connsiteX61" fmla="*/ 615950 w 1243013"/>
                <a:gd name="connsiteY61" fmla="*/ 65062 h 1057533"/>
                <a:gd name="connsiteX62" fmla="*/ 692150 w 1243013"/>
                <a:gd name="connsiteY62" fmla="*/ 39275 h 1057533"/>
                <a:gd name="connsiteX63" fmla="*/ 769541 w 1243013"/>
                <a:gd name="connsiteY63" fmla="*/ 19836 h 1057533"/>
                <a:gd name="connsiteX64" fmla="*/ 846932 w 1243013"/>
                <a:gd name="connsiteY64" fmla="*/ 6744 h 1057533"/>
                <a:gd name="connsiteX65" fmla="*/ 925910 w 1243013"/>
                <a:gd name="connsiteY65" fmla="*/ 79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965201" y="0"/>
                  </a:move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3" y="66525"/>
                  </a:lnTo>
                  <a:lnTo>
                    <a:pt x="1242894" y="8374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1"/>
                  </a:lnTo>
                  <a:lnTo>
                    <a:pt x="1172369" y="455708"/>
                  </a:lnTo>
                  <a:lnTo>
                    <a:pt x="1148954" y="507679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4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2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7"/>
                  </a:lnTo>
                  <a:lnTo>
                    <a:pt x="627063" y="992471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9"/>
                  </a:lnTo>
                  <a:lnTo>
                    <a:pt x="317103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8" y="1052376"/>
                  </a:lnTo>
                  <a:lnTo>
                    <a:pt x="103585" y="1042061"/>
                  </a:lnTo>
                  <a:lnTo>
                    <a:pt x="35322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8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5" y="765274"/>
                  </a:lnTo>
                  <a:lnTo>
                    <a:pt x="34132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60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10" y="207882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close/>
                </a:path>
              </a:pathLst>
            </a:custGeom>
            <a:solidFill>
              <a:srgbClr val="E436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 rot="4500000">
              <a:off x="5412610" y="4416533"/>
              <a:ext cx="1243014" cy="1057532"/>
            </a:xfrm>
            <a:custGeom>
              <a:avLst/>
              <a:gdLst>
                <a:gd name="connsiteX0" fmla="*/ 34131 w 1243014"/>
                <a:gd name="connsiteY0" fmla="*/ 709733 h 1057532"/>
                <a:gd name="connsiteX1" fmla="*/ 50800 w 1243014"/>
                <a:gd name="connsiteY1" fmla="*/ 655382 h 1057532"/>
                <a:gd name="connsiteX2" fmla="*/ 70644 w 1243014"/>
                <a:gd name="connsiteY2" fmla="*/ 601825 h 1057532"/>
                <a:gd name="connsiteX3" fmla="*/ 94059 w 1243014"/>
                <a:gd name="connsiteY3" fmla="*/ 549855 h 1057532"/>
                <a:gd name="connsiteX4" fmla="*/ 120253 w 1243014"/>
                <a:gd name="connsiteY4" fmla="*/ 498281 h 1057532"/>
                <a:gd name="connsiteX5" fmla="*/ 149622 w 1243014"/>
                <a:gd name="connsiteY5" fmla="*/ 448691 h 1057532"/>
                <a:gd name="connsiteX6" fmla="*/ 181769 w 1243014"/>
                <a:gd name="connsiteY6" fmla="*/ 400688 h 1057532"/>
                <a:gd name="connsiteX7" fmla="*/ 217488 w 1243014"/>
                <a:gd name="connsiteY7" fmla="*/ 354271 h 1057532"/>
                <a:gd name="connsiteX8" fmla="*/ 256381 w 1243014"/>
                <a:gd name="connsiteY8" fmla="*/ 309839 h 1057532"/>
                <a:gd name="connsiteX9" fmla="*/ 298053 w 1243014"/>
                <a:gd name="connsiteY9" fmla="*/ 266993 h 1057532"/>
                <a:gd name="connsiteX10" fmla="*/ 343297 w 1243014"/>
                <a:gd name="connsiteY10" fmla="*/ 226924 h 1057532"/>
                <a:gd name="connsiteX11" fmla="*/ 367109 w 1243014"/>
                <a:gd name="connsiteY11" fmla="*/ 207881 h 1057532"/>
                <a:gd name="connsiteX12" fmla="*/ 400447 w 1243014"/>
                <a:gd name="connsiteY12" fmla="*/ 182095 h 1057532"/>
                <a:gd name="connsiteX13" fmla="*/ 469900 w 1243014"/>
                <a:gd name="connsiteY13" fmla="*/ 136472 h 1057532"/>
                <a:gd name="connsiteX14" fmla="*/ 542132 w 1243014"/>
                <a:gd name="connsiteY14" fmla="*/ 97196 h 1057532"/>
                <a:gd name="connsiteX15" fmla="*/ 615950 w 1243014"/>
                <a:gd name="connsiteY15" fmla="*/ 65062 h 1057532"/>
                <a:gd name="connsiteX16" fmla="*/ 692150 w 1243014"/>
                <a:gd name="connsiteY16" fmla="*/ 39275 h 1057532"/>
                <a:gd name="connsiteX17" fmla="*/ 769541 w 1243014"/>
                <a:gd name="connsiteY17" fmla="*/ 19836 h 1057532"/>
                <a:gd name="connsiteX18" fmla="*/ 846932 w 1243014"/>
                <a:gd name="connsiteY18" fmla="*/ 6744 h 1057532"/>
                <a:gd name="connsiteX19" fmla="*/ 925910 w 1243014"/>
                <a:gd name="connsiteY19" fmla="*/ 794 h 1057532"/>
                <a:gd name="connsiteX20" fmla="*/ 965200 w 1243014"/>
                <a:gd name="connsiteY20" fmla="*/ 0 h 1057532"/>
                <a:gd name="connsiteX21" fmla="*/ 1000522 w 1243014"/>
                <a:gd name="connsiteY21" fmla="*/ 793 h 1057532"/>
                <a:gd name="connsiteX22" fmla="*/ 1069975 w 1243014"/>
                <a:gd name="connsiteY22" fmla="*/ 5157 h 1057532"/>
                <a:gd name="connsiteX23" fmla="*/ 1139429 w 1243014"/>
                <a:gd name="connsiteY23" fmla="*/ 15472 h 1057532"/>
                <a:gd name="connsiteX24" fmla="*/ 1207691 w 1243014"/>
                <a:gd name="connsiteY24" fmla="*/ 30547 h 1057532"/>
                <a:gd name="connsiteX25" fmla="*/ 1240481 w 1243014"/>
                <a:gd name="connsiteY25" fmla="*/ 39416 h 1057532"/>
                <a:gd name="connsiteX26" fmla="*/ 1241823 w 1243014"/>
                <a:gd name="connsiteY26" fmla="*/ 38357 h 1057532"/>
                <a:gd name="connsiteX27" fmla="*/ 1243014 w 1243014"/>
                <a:gd name="connsiteY27" fmla="*/ 66524 h 1057532"/>
                <a:gd name="connsiteX28" fmla="*/ 1242894 w 1243014"/>
                <a:gd name="connsiteY28" fmla="*/ 83773 h 1057532"/>
                <a:gd name="connsiteX29" fmla="*/ 1242617 w 1243014"/>
                <a:gd name="connsiteY29" fmla="*/ 123652 h 1057532"/>
                <a:gd name="connsiteX30" fmla="*/ 1239044 w 1243014"/>
                <a:gd name="connsiteY30" fmla="*/ 180383 h 1057532"/>
                <a:gd name="connsiteX31" fmla="*/ 1232298 w 1243014"/>
                <a:gd name="connsiteY31" fmla="*/ 236718 h 1057532"/>
                <a:gd name="connsiteX32" fmla="*/ 1221979 w 1243014"/>
                <a:gd name="connsiteY32" fmla="*/ 292258 h 1057532"/>
                <a:gd name="connsiteX33" fmla="*/ 1208882 w 1243014"/>
                <a:gd name="connsiteY33" fmla="*/ 347799 h 1057532"/>
                <a:gd name="connsiteX34" fmla="*/ 1192213 w 1243014"/>
                <a:gd name="connsiteY34" fmla="*/ 402150 h 1057532"/>
                <a:gd name="connsiteX35" fmla="*/ 1172370 w 1243014"/>
                <a:gd name="connsiteY35" fmla="*/ 455707 h 1057532"/>
                <a:gd name="connsiteX36" fmla="*/ 1148954 w 1243014"/>
                <a:gd name="connsiteY36" fmla="*/ 507677 h 1057532"/>
                <a:gd name="connsiteX37" fmla="*/ 1122760 w 1243014"/>
                <a:gd name="connsiteY37" fmla="*/ 559251 h 1057532"/>
                <a:gd name="connsiteX38" fmla="*/ 1093391 w 1243014"/>
                <a:gd name="connsiteY38" fmla="*/ 608841 h 1057532"/>
                <a:gd name="connsiteX39" fmla="*/ 1061245 w 1243014"/>
                <a:gd name="connsiteY39" fmla="*/ 656844 h 1057532"/>
                <a:gd name="connsiteX40" fmla="*/ 1025526 w 1243014"/>
                <a:gd name="connsiteY40" fmla="*/ 703261 h 1057532"/>
                <a:gd name="connsiteX41" fmla="*/ 986632 w 1243014"/>
                <a:gd name="connsiteY41" fmla="*/ 747693 h 1057532"/>
                <a:gd name="connsiteX42" fmla="*/ 944960 w 1243014"/>
                <a:gd name="connsiteY42" fmla="*/ 790539 h 1057532"/>
                <a:gd name="connsiteX43" fmla="*/ 899717 w 1243014"/>
                <a:gd name="connsiteY43" fmla="*/ 830608 h 1057532"/>
                <a:gd name="connsiteX44" fmla="*/ 875904 w 1243014"/>
                <a:gd name="connsiteY44" fmla="*/ 849651 h 1057532"/>
                <a:gd name="connsiteX45" fmla="*/ 842567 w 1243014"/>
                <a:gd name="connsiteY45" fmla="*/ 875438 h 1057532"/>
                <a:gd name="connsiteX46" fmla="*/ 773113 w 1243014"/>
                <a:gd name="connsiteY46" fmla="*/ 921060 h 1057532"/>
                <a:gd name="connsiteX47" fmla="*/ 700882 w 1243014"/>
                <a:gd name="connsiteY47" fmla="*/ 960336 h 1057532"/>
                <a:gd name="connsiteX48" fmla="*/ 627063 w 1243014"/>
                <a:gd name="connsiteY48" fmla="*/ 992470 h 1057532"/>
                <a:gd name="connsiteX49" fmla="*/ 550863 w 1243014"/>
                <a:gd name="connsiteY49" fmla="*/ 1018257 h 1057532"/>
                <a:gd name="connsiteX50" fmla="*/ 473472 w 1243014"/>
                <a:gd name="connsiteY50" fmla="*/ 1037696 h 1057532"/>
                <a:gd name="connsiteX51" fmla="*/ 396082 w 1243014"/>
                <a:gd name="connsiteY51" fmla="*/ 1050788 h 1057532"/>
                <a:gd name="connsiteX52" fmla="*/ 317104 w 1243014"/>
                <a:gd name="connsiteY52" fmla="*/ 1056739 h 1057532"/>
                <a:gd name="connsiteX53" fmla="*/ 277813 w 1243014"/>
                <a:gd name="connsiteY53" fmla="*/ 1057532 h 1057532"/>
                <a:gd name="connsiteX54" fmla="*/ 242491 w 1243014"/>
                <a:gd name="connsiteY54" fmla="*/ 1056739 h 1057532"/>
                <a:gd name="connsiteX55" fmla="*/ 173038 w 1243014"/>
                <a:gd name="connsiteY55" fmla="*/ 1052375 h 1057532"/>
                <a:gd name="connsiteX56" fmla="*/ 103585 w 1243014"/>
                <a:gd name="connsiteY56" fmla="*/ 1042060 h 1057532"/>
                <a:gd name="connsiteX57" fmla="*/ 35322 w 1243014"/>
                <a:gd name="connsiteY57" fmla="*/ 1026985 h 1057532"/>
                <a:gd name="connsiteX58" fmla="*/ 2532 w 1243014"/>
                <a:gd name="connsiteY58" fmla="*/ 1018116 h 1057532"/>
                <a:gd name="connsiteX59" fmla="*/ 1191 w 1243014"/>
                <a:gd name="connsiteY59" fmla="*/ 1019175 h 1057532"/>
                <a:gd name="connsiteX60" fmla="*/ 0 w 1243014"/>
                <a:gd name="connsiteY60" fmla="*/ 991008 h 1057532"/>
                <a:gd name="connsiteX61" fmla="*/ 120 w 1243014"/>
                <a:gd name="connsiteY61" fmla="*/ 973759 h 1057532"/>
                <a:gd name="connsiteX62" fmla="*/ 397 w 1243014"/>
                <a:gd name="connsiteY62" fmla="*/ 933880 h 1057532"/>
                <a:gd name="connsiteX63" fmla="*/ 3969 w 1243014"/>
                <a:gd name="connsiteY63" fmla="*/ 877149 h 1057532"/>
                <a:gd name="connsiteX64" fmla="*/ 10716 w 1243014"/>
                <a:gd name="connsiteY64" fmla="*/ 820815 h 1057532"/>
                <a:gd name="connsiteX65" fmla="*/ 21034 w 1243014"/>
                <a:gd name="connsiteY65" fmla="*/ 765274 h 10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2">
                  <a:moveTo>
                    <a:pt x="34131" y="709733"/>
                  </a:move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6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0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7"/>
                  </a:lnTo>
                  <a:lnTo>
                    <a:pt x="1240481" y="39416"/>
                  </a:lnTo>
                  <a:lnTo>
                    <a:pt x="1241823" y="38357"/>
                  </a:lnTo>
                  <a:lnTo>
                    <a:pt x="1243014" y="66524"/>
                  </a:lnTo>
                  <a:lnTo>
                    <a:pt x="1242894" y="83773"/>
                  </a:lnTo>
                  <a:lnTo>
                    <a:pt x="1242617" y="123652"/>
                  </a:lnTo>
                  <a:lnTo>
                    <a:pt x="1239044" y="180383"/>
                  </a:lnTo>
                  <a:lnTo>
                    <a:pt x="1232298" y="236718"/>
                  </a:lnTo>
                  <a:lnTo>
                    <a:pt x="1221979" y="292258"/>
                  </a:lnTo>
                  <a:lnTo>
                    <a:pt x="1208882" y="347799"/>
                  </a:lnTo>
                  <a:lnTo>
                    <a:pt x="1192213" y="402150"/>
                  </a:lnTo>
                  <a:lnTo>
                    <a:pt x="1172370" y="455707"/>
                  </a:lnTo>
                  <a:lnTo>
                    <a:pt x="1148954" y="507677"/>
                  </a:lnTo>
                  <a:lnTo>
                    <a:pt x="1122760" y="559251"/>
                  </a:lnTo>
                  <a:lnTo>
                    <a:pt x="1093391" y="608841"/>
                  </a:lnTo>
                  <a:lnTo>
                    <a:pt x="1061245" y="656844"/>
                  </a:lnTo>
                  <a:lnTo>
                    <a:pt x="1025526" y="703261"/>
                  </a:lnTo>
                  <a:lnTo>
                    <a:pt x="986632" y="747693"/>
                  </a:lnTo>
                  <a:lnTo>
                    <a:pt x="944960" y="790539"/>
                  </a:lnTo>
                  <a:lnTo>
                    <a:pt x="899717" y="830608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0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7"/>
                  </a:lnTo>
                  <a:lnTo>
                    <a:pt x="473472" y="1037696"/>
                  </a:lnTo>
                  <a:lnTo>
                    <a:pt x="396082" y="1050788"/>
                  </a:lnTo>
                  <a:lnTo>
                    <a:pt x="317104" y="1056739"/>
                  </a:lnTo>
                  <a:lnTo>
                    <a:pt x="277813" y="1057532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0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59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close/>
                </a:path>
              </a:pathLst>
            </a:custGeom>
            <a:solidFill>
              <a:srgbClr val="2B9D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 rot="2293793">
              <a:off x="5799970" y="3227229"/>
              <a:ext cx="1243014" cy="1057533"/>
            </a:xfrm>
            <a:custGeom>
              <a:avLst/>
              <a:gdLst>
                <a:gd name="connsiteX0" fmla="*/ 367110 w 1243014"/>
                <a:gd name="connsiteY0" fmla="*/ 207882 h 1057533"/>
                <a:gd name="connsiteX1" fmla="*/ 400447 w 1243014"/>
                <a:gd name="connsiteY1" fmla="*/ 182095 h 1057533"/>
                <a:gd name="connsiteX2" fmla="*/ 469900 w 1243014"/>
                <a:gd name="connsiteY2" fmla="*/ 136472 h 1057533"/>
                <a:gd name="connsiteX3" fmla="*/ 542131 w 1243014"/>
                <a:gd name="connsiteY3" fmla="*/ 97197 h 1057533"/>
                <a:gd name="connsiteX4" fmla="*/ 615950 w 1243014"/>
                <a:gd name="connsiteY4" fmla="*/ 65062 h 1057533"/>
                <a:gd name="connsiteX5" fmla="*/ 692150 w 1243014"/>
                <a:gd name="connsiteY5" fmla="*/ 39275 h 1057533"/>
                <a:gd name="connsiteX6" fmla="*/ 769541 w 1243014"/>
                <a:gd name="connsiteY6" fmla="*/ 19836 h 1057533"/>
                <a:gd name="connsiteX7" fmla="*/ 846931 w 1243014"/>
                <a:gd name="connsiteY7" fmla="*/ 6744 h 1057533"/>
                <a:gd name="connsiteX8" fmla="*/ 925910 w 1243014"/>
                <a:gd name="connsiteY8" fmla="*/ 793 h 1057533"/>
                <a:gd name="connsiteX9" fmla="*/ 965200 w 1243014"/>
                <a:gd name="connsiteY9" fmla="*/ 0 h 1057533"/>
                <a:gd name="connsiteX10" fmla="*/ 1000522 w 1243014"/>
                <a:gd name="connsiteY10" fmla="*/ 794 h 1057533"/>
                <a:gd name="connsiteX11" fmla="*/ 1069976 w 1243014"/>
                <a:gd name="connsiteY11" fmla="*/ 5157 h 1057533"/>
                <a:gd name="connsiteX12" fmla="*/ 1139429 w 1243014"/>
                <a:gd name="connsiteY12" fmla="*/ 15472 h 1057533"/>
                <a:gd name="connsiteX13" fmla="*/ 1207691 w 1243014"/>
                <a:gd name="connsiteY13" fmla="*/ 30548 h 1057533"/>
                <a:gd name="connsiteX14" fmla="*/ 1240482 w 1243014"/>
                <a:gd name="connsiteY14" fmla="*/ 39417 h 1057533"/>
                <a:gd name="connsiteX15" fmla="*/ 1241823 w 1243014"/>
                <a:gd name="connsiteY15" fmla="*/ 38358 h 1057533"/>
                <a:gd name="connsiteX16" fmla="*/ 1243014 w 1243014"/>
                <a:gd name="connsiteY16" fmla="*/ 66525 h 1057533"/>
                <a:gd name="connsiteX17" fmla="*/ 1242894 w 1243014"/>
                <a:gd name="connsiteY17" fmla="*/ 83796 h 1057533"/>
                <a:gd name="connsiteX18" fmla="*/ 1242617 w 1243014"/>
                <a:gd name="connsiteY18" fmla="*/ 123653 h 1057533"/>
                <a:gd name="connsiteX19" fmla="*/ 1239045 w 1243014"/>
                <a:gd name="connsiteY19" fmla="*/ 180384 h 1057533"/>
                <a:gd name="connsiteX20" fmla="*/ 1232298 w 1243014"/>
                <a:gd name="connsiteY20" fmla="*/ 236718 h 1057533"/>
                <a:gd name="connsiteX21" fmla="*/ 1221979 w 1243014"/>
                <a:gd name="connsiteY21" fmla="*/ 292259 h 1057533"/>
                <a:gd name="connsiteX22" fmla="*/ 1208883 w 1243014"/>
                <a:gd name="connsiteY22" fmla="*/ 347800 h 1057533"/>
                <a:gd name="connsiteX23" fmla="*/ 1192213 w 1243014"/>
                <a:gd name="connsiteY23" fmla="*/ 402151 h 1057533"/>
                <a:gd name="connsiteX24" fmla="*/ 1172370 w 1243014"/>
                <a:gd name="connsiteY24" fmla="*/ 455708 h 1057533"/>
                <a:gd name="connsiteX25" fmla="*/ 1148955 w 1243014"/>
                <a:gd name="connsiteY25" fmla="*/ 507678 h 1057533"/>
                <a:gd name="connsiteX26" fmla="*/ 1122761 w 1243014"/>
                <a:gd name="connsiteY26" fmla="*/ 559252 h 1057533"/>
                <a:gd name="connsiteX27" fmla="*/ 1093392 w 1243014"/>
                <a:gd name="connsiteY27" fmla="*/ 608842 h 1057533"/>
                <a:gd name="connsiteX28" fmla="*/ 1061245 w 1243014"/>
                <a:gd name="connsiteY28" fmla="*/ 656845 h 1057533"/>
                <a:gd name="connsiteX29" fmla="*/ 1025526 w 1243014"/>
                <a:gd name="connsiteY29" fmla="*/ 703261 h 1057533"/>
                <a:gd name="connsiteX30" fmla="*/ 986632 w 1243014"/>
                <a:gd name="connsiteY30" fmla="*/ 747694 h 1057533"/>
                <a:gd name="connsiteX31" fmla="*/ 944960 w 1243014"/>
                <a:gd name="connsiteY31" fmla="*/ 790540 h 1057533"/>
                <a:gd name="connsiteX32" fmla="*/ 899717 w 1243014"/>
                <a:gd name="connsiteY32" fmla="*/ 830609 h 1057533"/>
                <a:gd name="connsiteX33" fmla="*/ 875904 w 1243014"/>
                <a:gd name="connsiteY33" fmla="*/ 849651 h 1057533"/>
                <a:gd name="connsiteX34" fmla="*/ 842567 w 1243014"/>
                <a:gd name="connsiteY34" fmla="*/ 875438 h 1057533"/>
                <a:gd name="connsiteX35" fmla="*/ 773113 w 1243014"/>
                <a:gd name="connsiteY35" fmla="*/ 921061 h 1057533"/>
                <a:gd name="connsiteX36" fmla="*/ 700883 w 1243014"/>
                <a:gd name="connsiteY36" fmla="*/ 960336 h 1057533"/>
                <a:gd name="connsiteX37" fmla="*/ 627064 w 1243014"/>
                <a:gd name="connsiteY37" fmla="*/ 992471 h 1057533"/>
                <a:gd name="connsiteX38" fmla="*/ 550863 w 1243014"/>
                <a:gd name="connsiteY38" fmla="*/ 1018258 h 1057533"/>
                <a:gd name="connsiteX39" fmla="*/ 473473 w 1243014"/>
                <a:gd name="connsiteY39" fmla="*/ 1037697 h 1057533"/>
                <a:gd name="connsiteX40" fmla="*/ 396082 w 1243014"/>
                <a:gd name="connsiteY40" fmla="*/ 1050789 h 1057533"/>
                <a:gd name="connsiteX41" fmla="*/ 317104 w 1243014"/>
                <a:gd name="connsiteY41" fmla="*/ 1056740 h 1057533"/>
                <a:gd name="connsiteX42" fmla="*/ 277813 w 1243014"/>
                <a:gd name="connsiteY42" fmla="*/ 1057533 h 1057533"/>
                <a:gd name="connsiteX43" fmla="*/ 242491 w 1243014"/>
                <a:gd name="connsiteY43" fmla="*/ 1056740 h 1057533"/>
                <a:gd name="connsiteX44" fmla="*/ 173039 w 1243014"/>
                <a:gd name="connsiteY44" fmla="*/ 1052376 h 1057533"/>
                <a:gd name="connsiteX45" fmla="*/ 103585 w 1243014"/>
                <a:gd name="connsiteY45" fmla="*/ 1042061 h 1057533"/>
                <a:gd name="connsiteX46" fmla="*/ 35323 w 1243014"/>
                <a:gd name="connsiteY46" fmla="*/ 1026986 h 1057533"/>
                <a:gd name="connsiteX47" fmla="*/ 2531 w 1243014"/>
                <a:gd name="connsiteY47" fmla="*/ 1018116 h 1057533"/>
                <a:gd name="connsiteX48" fmla="*/ 1191 w 1243014"/>
                <a:gd name="connsiteY48" fmla="*/ 1019175 h 1057533"/>
                <a:gd name="connsiteX49" fmla="*/ 0 w 1243014"/>
                <a:gd name="connsiteY49" fmla="*/ 991008 h 1057533"/>
                <a:gd name="connsiteX50" fmla="*/ 120 w 1243014"/>
                <a:gd name="connsiteY50" fmla="*/ 973731 h 1057533"/>
                <a:gd name="connsiteX51" fmla="*/ 397 w 1243014"/>
                <a:gd name="connsiteY51" fmla="*/ 933880 h 1057533"/>
                <a:gd name="connsiteX52" fmla="*/ 3969 w 1243014"/>
                <a:gd name="connsiteY52" fmla="*/ 877149 h 1057533"/>
                <a:gd name="connsiteX53" fmla="*/ 10716 w 1243014"/>
                <a:gd name="connsiteY53" fmla="*/ 820815 h 1057533"/>
                <a:gd name="connsiteX54" fmla="*/ 21034 w 1243014"/>
                <a:gd name="connsiteY54" fmla="*/ 765274 h 1057533"/>
                <a:gd name="connsiteX55" fmla="*/ 34131 w 1243014"/>
                <a:gd name="connsiteY55" fmla="*/ 709733 h 1057533"/>
                <a:gd name="connsiteX56" fmla="*/ 50800 w 1243014"/>
                <a:gd name="connsiteY56" fmla="*/ 655382 h 1057533"/>
                <a:gd name="connsiteX57" fmla="*/ 70644 w 1243014"/>
                <a:gd name="connsiteY57" fmla="*/ 601825 h 1057533"/>
                <a:gd name="connsiteX58" fmla="*/ 94059 w 1243014"/>
                <a:gd name="connsiteY58" fmla="*/ 549855 h 1057533"/>
                <a:gd name="connsiteX59" fmla="*/ 120253 w 1243014"/>
                <a:gd name="connsiteY59" fmla="*/ 498281 h 1057533"/>
                <a:gd name="connsiteX60" fmla="*/ 149622 w 1243014"/>
                <a:gd name="connsiteY60" fmla="*/ 448691 h 1057533"/>
                <a:gd name="connsiteX61" fmla="*/ 181769 w 1243014"/>
                <a:gd name="connsiteY61" fmla="*/ 400688 h 1057533"/>
                <a:gd name="connsiteX62" fmla="*/ 217487 w 1243014"/>
                <a:gd name="connsiteY62" fmla="*/ 354272 h 1057533"/>
                <a:gd name="connsiteX63" fmla="*/ 256382 w 1243014"/>
                <a:gd name="connsiteY63" fmla="*/ 309839 h 1057533"/>
                <a:gd name="connsiteX64" fmla="*/ 298053 w 1243014"/>
                <a:gd name="connsiteY64" fmla="*/ 266993 h 1057533"/>
                <a:gd name="connsiteX65" fmla="*/ 343297 w 1243014"/>
                <a:gd name="connsiteY65" fmla="*/ 22692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3">
                  <a:moveTo>
                    <a:pt x="367110" y="207882"/>
                  </a:move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1" y="6744"/>
                  </a:lnTo>
                  <a:lnTo>
                    <a:pt x="925910" y="793"/>
                  </a:lnTo>
                  <a:lnTo>
                    <a:pt x="965200" y="0"/>
                  </a:ln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4" y="66525"/>
                  </a:lnTo>
                  <a:lnTo>
                    <a:pt x="1242894" y="83796"/>
                  </a:lnTo>
                  <a:lnTo>
                    <a:pt x="1242617" y="123653"/>
                  </a:lnTo>
                  <a:lnTo>
                    <a:pt x="1239045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3" y="347800"/>
                  </a:lnTo>
                  <a:lnTo>
                    <a:pt x="1192213" y="402151"/>
                  </a:lnTo>
                  <a:lnTo>
                    <a:pt x="1172370" y="455708"/>
                  </a:lnTo>
                  <a:lnTo>
                    <a:pt x="1148955" y="507678"/>
                  </a:lnTo>
                  <a:lnTo>
                    <a:pt x="1122761" y="559252"/>
                  </a:lnTo>
                  <a:lnTo>
                    <a:pt x="1093392" y="608842"/>
                  </a:lnTo>
                  <a:lnTo>
                    <a:pt x="1061245" y="656845"/>
                  </a:lnTo>
                  <a:lnTo>
                    <a:pt x="1025526" y="703261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7" y="830609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1"/>
                  </a:lnTo>
                  <a:lnTo>
                    <a:pt x="700883" y="960336"/>
                  </a:lnTo>
                  <a:lnTo>
                    <a:pt x="627064" y="992471"/>
                  </a:lnTo>
                  <a:lnTo>
                    <a:pt x="550863" y="1018258"/>
                  </a:lnTo>
                  <a:lnTo>
                    <a:pt x="473473" y="1037697"/>
                  </a:lnTo>
                  <a:lnTo>
                    <a:pt x="396082" y="1050789"/>
                  </a:lnTo>
                  <a:lnTo>
                    <a:pt x="317104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9" y="1052376"/>
                  </a:lnTo>
                  <a:lnTo>
                    <a:pt x="103585" y="1042061"/>
                  </a:lnTo>
                  <a:lnTo>
                    <a:pt x="35323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31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close/>
                </a:path>
              </a:pathLst>
            </a:custGeom>
            <a:solidFill>
              <a:srgbClr val="ED71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 rot="10800000" flipH="1">
              <a:off x="2634033" y="2201870"/>
              <a:ext cx="1243113" cy="1057533"/>
            </a:xfrm>
            <a:custGeom>
              <a:avLst/>
              <a:gdLst>
                <a:gd name="connsiteX0" fmla="*/ 277835 w 1243113"/>
                <a:gd name="connsiteY0" fmla="*/ 1057533 h 1057533"/>
                <a:gd name="connsiteX1" fmla="*/ 317129 w 1243113"/>
                <a:gd name="connsiteY1" fmla="*/ 1056740 h 1057533"/>
                <a:gd name="connsiteX2" fmla="*/ 396113 w 1243113"/>
                <a:gd name="connsiteY2" fmla="*/ 1050789 h 1057533"/>
                <a:gd name="connsiteX3" fmla="*/ 473510 w 1243113"/>
                <a:gd name="connsiteY3" fmla="*/ 1037697 h 1057533"/>
                <a:gd name="connsiteX4" fmla="*/ 550907 w 1243113"/>
                <a:gd name="connsiteY4" fmla="*/ 1018258 h 1057533"/>
                <a:gd name="connsiteX5" fmla="*/ 627113 w 1243113"/>
                <a:gd name="connsiteY5" fmla="*/ 992471 h 1057533"/>
                <a:gd name="connsiteX6" fmla="*/ 700938 w 1243113"/>
                <a:gd name="connsiteY6" fmla="*/ 960337 h 1057533"/>
                <a:gd name="connsiteX7" fmla="*/ 773175 w 1243113"/>
                <a:gd name="connsiteY7" fmla="*/ 921061 h 1057533"/>
                <a:gd name="connsiteX8" fmla="*/ 842634 w 1243113"/>
                <a:gd name="connsiteY8" fmla="*/ 875438 h 1057533"/>
                <a:gd name="connsiteX9" fmla="*/ 875974 w 1243113"/>
                <a:gd name="connsiteY9" fmla="*/ 849652 h 1057533"/>
                <a:gd name="connsiteX10" fmla="*/ 899789 w 1243113"/>
                <a:gd name="connsiteY10" fmla="*/ 830609 h 1057533"/>
                <a:gd name="connsiteX11" fmla="*/ 945036 w 1243113"/>
                <a:gd name="connsiteY11" fmla="*/ 790540 h 1057533"/>
                <a:gd name="connsiteX12" fmla="*/ 986711 w 1243113"/>
                <a:gd name="connsiteY12" fmla="*/ 747694 h 1057533"/>
                <a:gd name="connsiteX13" fmla="*/ 1025608 w 1243113"/>
                <a:gd name="connsiteY13" fmla="*/ 703262 h 1057533"/>
                <a:gd name="connsiteX14" fmla="*/ 1061330 w 1243113"/>
                <a:gd name="connsiteY14" fmla="*/ 656845 h 1057533"/>
                <a:gd name="connsiteX15" fmla="*/ 1093479 w 1243113"/>
                <a:gd name="connsiteY15" fmla="*/ 608842 h 1057533"/>
                <a:gd name="connsiteX16" fmla="*/ 1122850 w 1243113"/>
                <a:gd name="connsiteY16" fmla="*/ 559252 h 1057533"/>
                <a:gd name="connsiteX17" fmla="*/ 1149046 w 1243113"/>
                <a:gd name="connsiteY17" fmla="*/ 507679 h 1057533"/>
                <a:gd name="connsiteX18" fmla="*/ 1172464 w 1243113"/>
                <a:gd name="connsiteY18" fmla="*/ 455708 h 1057533"/>
                <a:gd name="connsiteX19" fmla="*/ 1192309 w 1243113"/>
                <a:gd name="connsiteY19" fmla="*/ 402151 h 1057533"/>
                <a:gd name="connsiteX20" fmla="*/ 1208979 w 1243113"/>
                <a:gd name="connsiteY20" fmla="*/ 347800 h 1057533"/>
                <a:gd name="connsiteX21" fmla="*/ 1222077 w 1243113"/>
                <a:gd name="connsiteY21" fmla="*/ 292259 h 1057533"/>
                <a:gd name="connsiteX22" fmla="*/ 1232397 w 1243113"/>
                <a:gd name="connsiteY22" fmla="*/ 236718 h 1057533"/>
                <a:gd name="connsiteX23" fmla="*/ 1239144 w 1243113"/>
                <a:gd name="connsiteY23" fmla="*/ 180384 h 1057533"/>
                <a:gd name="connsiteX24" fmla="*/ 1242716 w 1243113"/>
                <a:gd name="connsiteY24" fmla="*/ 123653 h 1057533"/>
                <a:gd name="connsiteX25" fmla="*/ 1242994 w 1243113"/>
                <a:gd name="connsiteY25" fmla="*/ 83749 h 1057533"/>
                <a:gd name="connsiteX26" fmla="*/ 1243113 w 1243113"/>
                <a:gd name="connsiteY26" fmla="*/ 66525 h 1057533"/>
                <a:gd name="connsiteX27" fmla="*/ 1241923 w 1243113"/>
                <a:gd name="connsiteY27" fmla="*/ 38358 h 1057533"/>
                <a:gd name="connsiteX28" fmla="*/ 1240582 w 1243113"/>
                <a:gd name="connsiteY28" fmla="*/ 39417 h 1057533"/>
                <a:gd name="connsiteX29" fmla="*/ 1207788 w 1243113"/>
                <a:gd name="connsiteY29" fmla="*/ 30548 h 1057533"/>
                <a:gd name="connsiteX30" fmla="*/ 1139520 w 1243113"/>
                <a:gd name="connsiteY30" fmla="*/ 15472 h 1057533"/>
                <a:gd name="connsiteX31" fmla="*/ 1070062 w 1243113"/>
                <a:gd name="connsiteY31" fmla="*/ 5157 h 1057533"/>
                <a:gd name="connsiteX32" fmla="*/ 1000603 w 1243113"/>
                <a:gd name="connsiteY32" fmla="*/ 794 h 1057533"/>
                <a:gd name="connsiteX33" fmla="*/ 965278 w 1243113"/>
                <a:gd name="connsiteY33" fmla="*/ 0 h 1057533"/>
                <a:gd name="connsiteX34" fmla="*/ 925984 w 1243113"/>
                <a:gd name="connsiteY34" fmla="*/ 794 h 1057533"/>
                <a:gd name="connsiteX35" fmla="*/ 847000 w 1243113"/>
                <a:gd name="connsiteY35" fmla="*/ 6744 h 1057533"/>
                <a:gd name="connsiteX36" fmla="*/ 769603 w 1243113"/>
                <a:gd name="connsiteY36" fmla="*/ 19836 h 1057533"/>
                <a:gd name="connsiteX37" fmla="*/ 692206 w 1243113"/>
                <a:gd name="connsiteY37" fmla="*/ 39275 h 1057533"/>
                <a:gd name="connsiteX38" fmla="*/ 616000 w 1243113"/>
                <a:gd name="connsiteY38" fmla="*/ 65062 h 1057533"/>
                <a:gd name="connsiteX39" fmla="*/ 542175 w 1243113"/>
                <a:gd name="connsiteY39" fmla="*/ 97197 h 1057533"/>
                <a:gd name="connsiteX40" fmla="*/ 469938 w 1243113"/>
                <a:gd name="connsiteY40" fmla="*/ 136472 h 1057533"/>
                <a:gd name="connsiteX41" fmla="*/ 400479 w 1243113"/>
                <a:gd name="connsiteY41" fmla="*/ 182095 h 1057533"/>
                <a:gd name="connsiteX42" fmla="*/ 367139 w 1243113"/>
                <a:gd name="connsiteY42" fmla="*/ 207882 h 1057533"/>
                <a:gd name="connsiteX43" fmla="*/ 343325 w 1243113"/>
                <a:gd name="connsiteY43" fmla="*/ 226924 h 1057533"/>
                <a:gd name="connsiteX44" fmla="*/ 298077 w 1243113"/>
                <a:gd name="connsiteY44" fmla="*/ 266993 h 1057533"/>
                <a:gd name="connsiteX45" fmla="*/ 256402 w 1243113"/>
                <a:gd name="connsiteY45" fmla="*/ 309839 h 1057533"/>
                <a:gd name="connsiteX46" fmla="*/ 217505 w 1243113"/>
                <a:gd name="connsiteY46" fmla="*/ 354272 h 1057533"/>
                <a:gd name="connsiteX47" fmla="*/ 181784 w 1243113"/>
                <a:gd name="connsiteY47" fmla="*/ 400688 h 1057533"/>
                <a:gd name="connsiteX48" fmla="*/ 149634 w 1243113"/>
                <a:gd name="connsiteY48" fmla="*/ 448691 h 1057533"/>
                <a:gd name="connsiteX49" fmla="*/ 120263 w 1243113"/>
                <a:gd name="connsiteY49" fmla="*/ 498281 h 1057533"/>
                <a:gd name="connsiteX50" fmla="*/ 94067 w 1243113"/>
                <a:gd name="connsiteY50" fmla="*/ 549855 h 1057533"/>
                <a:gd name="connsiteX51" fmla="*/ 70650 w 1243113"/>
                <a:gd name="connsiteY51" fmla="*/ 601825 h 1057533"/>
                <a:gd name="connsiteX52" fmla="*/ 50804 w 1243113"/>
                <a:gd name="connsiteY52" fmla="*/ 655382 h 1057533"/>
                <a:gd name="connsiteX53" fmla="*/ 34134 w 1243113"/>
                <a:gd name="connsiteY53" fmla="*/ 709733 h 1057533"/>
                <a:gd name="connsiteX54" fmla="*/ 21036 w 1243113"/>
                <a:gd name="connsiteY54" fmla="*/ 765274 h 1057533"/>
                <a:gd name="connsiteX55" fmla="*/ 10717 w 1243113"/>
                <a:gd name="connsiteY55" fmla="*/ 820815 h 1057533"/>
                <a:gd name="connsiteX56" fmla="*/ 3969 w 1243113"/>
                <a:gd name="connsiteY56" fmla="*/ 877149 h 1057533"/>
                <a:gd name="connsiteX57" fmla="*/ 397 w 1243113"/>
                <a:gd name="connsiteY57" fmla="*/ 933880 h 1057533"/>
                <a:gd name="connsiteX58" fmla="*/ 120 w 1243113"/>
                <a:gd name="connsiteY58" fmla="*/ 973785 h 1057533"/>
                <a:gd name="connsiteX59" fmla="*/ 0 w 1243113"/>
                <a:gd name="connsiteY59" fmla="*/ 991008 h 1057533"/>
                <a:gd name="connsiteX60" fmla="*/ 1191 w 1243113"/>
                <a:gd name="connsiteY60" fmla="*/ 1019175 h 1057533"/>
                <a:gd name="connsiteX61" fmla="*/ 2532 w 1243113"/>
                <a:gd name="connsiteY61" fmla="*/ 1018116 h 1057533"/>
                <a:gd name="connsiteX62" fmla="*/ 35325 w 1243113"/>
                <a:gd name="connsiteY62" fmla="*/ 1026986 h 1057533"/>
                <a:gd name="connsiteX63" fmla="*/ 103593 w 1243113"/>
                <a:gd name="connsiteY63" fmla="*/ 1042061 h 1057533"/>
                <a:gd name="connsiteX64" fmla="*/ 173052 w 1243113"/>
                <a:gd name="connsiteY64" fmla="*/ 1052376 h 1057533"/>
                <a:gd name="connsiteX65" fmla="*/ 242510 w 1243113"/>
                <a:gd name="connsiteY65" fmla="*/ 1056740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3" h="1057533">
                  <a:moveTo>
                    <a:pt x="277835" y="1057533"/>
                  </a:moveTo>
                  <a:lnTo>
                    <a:pt x="317129" y="1056740"/>
                  </a:lnTo>
                  <a:lnTo>
                    <a:pt x="396113" y="1050789"/>
                  </a:lnTo>
                  <a:lnTo>
                    <a:pt x="473510" y="1037697"/>
                  </a:lnTo>
                  <a:lnTo>
                    <a:pt x="550907" y="1018258"/>
                  </a:lnTo>
                  <a:lnTo>
                    <a:pt x="627113" y="992471"/>
                  </a:lnTo>
                  <a:lnTo>
                    <a:pt x="700938" y="960337"/>
                  </a:lnTo>
                  <a:lnTo>
                    <a:pt x="773175" y="921061"/>
                  </a:lnTo>
                  <a:lnTo>
                    <a:pt x="842634" y="875438"/>
                  </a:lnTo>
                  <a:lnTo>
                    <a:pt x="875974" y="849652"/>
                  </a:lnTo>
                  <a:lnTo>
                    <a:pt x="899789" y="830609"/>
                  </a:lnTo>
                  <a:lnTo>
                    <a:pt x="945036" y="790540"/>
                  </a:lnTo>
                  <a:lnTo>
                    <a:pt x="986711" y="747694"/>
                  </a:lnTo>
                  <a:lnTo>
                    <a:pt x="1025608" y="703262"/>
                  </a:lnTo>
                  <a:lnTo>
                    <a:pt x="1061330" y="656845"/>
                  </a:lnTo>
                  <a:lnTo>
                    <a:pt x="1093479" y="608842"/>
                  </a:lnTo>
                  <a:lnTo>
                    <a:pt x="1122850" y="559252"/>
                  </a:lnTo>
                  <a:lnTo>
                    <a:pt x="1149046" y="507679"/>
                  </a:lnTo>
                  <a:lnTo>
                    <a:pt x="1172464" y="455708"/>
                  </a:lnTo>
                  <a:lnTo>
                    <a:pt x="1192309" y="402151"/>
                  </a:lnTo>
                  <a:lnTo>
                    <a:pt x="1208979" y="347800"/>
                  </a:lnTo>
                  <a:lnTo>
                    <a:pt x="1222077" y="292259"/>
                  </a:lnTo>
                  <a:lnTo>
                    <a:pt x="1232397" y="236718"/>
                  </a:lnTo>
                  <a:lnTo>
                    <a:pt x="1239144" y="180384"/>
                  </a:lnTo>
                  <a:lnTo>
                    <a:pt x="1242716" y="123653"/>
                  </a:lnTo>
                  <a:lnTo>
                    <a:pt x="1242994" y="83749"/>
                  </a:lnTo>
                  <a:lnTo>
                    <a:pt x="1243113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8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4"/>
                  </a:lnTo>
                  <a:lnTo>
                    <a:pt x="965278" y="0"/>
                  </a:lnTo>
                  <a:lnTo>
                    <a:pt x="925984" y="794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2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8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5" y="1026986"/>
                  </a:lnTo>
                  <a:lnTo>
                    <a:pt x="103593" y="1042061"/>
                  </a:lnTo>
                  <a:lnTo>
                    <a:pt x="173052" y="1052376"/>
                  </a:lnTo>
                  <a:lnTo>
                    <a:pt x="242510" y="1056740"/>
                  </a:lnTo>
                  <a:close/>
                </a:path>
              </a:pathLst>
            </a:custGeom>
            <a:solidFill>
              <a:srgbClr val="E436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 rot="6300000" flipH="1">
              <a:off x="2490651" y="4416489"/>
              <a:ext cx="1243014" cy="1057618"/>
            </a:xfrm>
            <a:custGeom>
              <a:avLst/>
              <a:gdLst>
                <a:gd name="connsiteX0" fmla="*/ 1208882 w 1243014"/>
                <a:gd name="connsiteY0" fmla="*/ 347828 h 1057618"/>
                <a:gd name="connsiteX1" fmla="*/ 1221979 w 1243014"/>
                <a:gd name="connsiteY1" fmla="*/ 292283 h 1057618"/>
                <a:gd name="connsiteX2" fmla="*/ 1232298 w 1243014"/>
                <a:gd name="connsiteY2" fmla="*/ 236737 h 1057618"/>
                <a:gd name="connsiteX3" fmla="*/ 1239045 w 1243014"/>
                <a:gd name="connsiteY3" fmla="*/ 180398 h 1057618"/>
                <a:gd name="connsiteX4" fmla="*/ 1242617 w 1243014"/>
                <a:gd name="connsiteY4" fmla="*/ 123663 h 1057618"/>
                <a:gd name="connsiteX5" fmla="*/ 1242894 w 1243014"/>
                <a:gd name="connsiteY5" fmla="*/ 83773 h 1057618"/>
                <a:gd name="connsiteX6" fmla="*/ 1243014 w 1243014"/>
                <a:gd name="connsiteY6" fmla="*/ 66531 h 1057618"/>
                <a:gd name="connsiteX7" fmla="*/ 1241823 w 1243014"/>
                <a:gd name="connsiteY7" fmla="*/ 38361 h 1057618"/>
                <a:gd name="connsiteX8" fmla="*/ 1240482 w 1243014"/>
                <a:gd name="connsiteY8" fmla="*/ 39420 h 1057618"/>
                <a:gd name="connsiteX9" fmla="*/ 1207691 w 1243014"/>
                <a:gd name="connsiteY9" fmla="*/ 30550 h 1057618"/>
                <a:gd name="connsiteX10" fmla="*/ 1139429 w 1243014"/>
                <a:gd name="connsiteY10" fmla="*/ 15473 h 1057618"/>
                <a:gd name="connsiteX11" fmla="*/ 1069975 w 1243014"/>
                <a:gd name="connsiteY11" fmla="*/ 5158 h 1057618"/>
                <a:gd name="connsiteX12" fmla="*/ 1000522 w 1243014"/>
                <a:gd name="connsiteY12" fmla="*/ 793 h 1057618"/>
                <a:gd name="connsiteX13" fmla="*/ 965200 w 1243014"/>
                <a:gd name="connsiteY13" fmla="*/ 0 h 1057618"/>
                <a:gd name="connsiteX14" fmla="*/ 925910 w 1243014"/>
                <a:gd name="connsiteY14" fmla="*/ 794 h 1057618"/>
                <a:gd name="connsiteX15" fmla="*/ 846932 w 1243014"/>
                <a:gd name="connsiteY15" fmla="*/ 6745 h 1057618"/>
                <a:gd name="connsiteX16" fmla="*/ 769541 w 1243014"/>
                <a:gd name="connsiteY16" fmla="*/ 19837 h 1057618"/>
                <a:gd name="connsiteX17" fmla="*/ 692150 w 1243014"/>
                <a:gd name="connsiteY17" fmla="*/ 39279 h 1057618"/>
                <a:gd name="connsiteX18" fmla="*/ 615950 w 1243014"/>
                <a:gd name="connsiteY18" fmla="*/ 65067 h 1057618"/>
                <a:gd name="connsiteX19" fmla="*/ 542132 w 1243014"/>
                <a:gd name="connsiteY19" fmla="*/ 97204 h 1057618"/>
                <a:gd name="connsiteX20" fmla="*/ 469900 w 1243014"/>
                <a:gd name="connsiteY20" fmla="*/ 136483 h 1057618"/>
                <a:gd name="connsiteX21" fmla="*/ 400447 w 1243014"/>
                <a:gd name="connsiteY21" fmla="*/ 182109 h 1057618"/>
                <a:gd name="connsiteX22" fmla="*/ 367110 w 1243014"/>
                <a:gd name="connsiteY22" fmla="*/ 207899 h 1057618"/>
                <a:gd name="connsiteX23" fmla="*/ 343297 w 1243014"/>
                <a:gd name="connsiteY23" fmla="*/ 226942 h 1057618"/>
                <a:gd name="connsiteX24" fmla="*/ 298053 w 1243014"/>
                <a:gd name="connsiteY24" fmla="*/ 267014 h 1057618"/>
                <a:gd name="connsiteX25" fmla="*/ 256382 w 1243014"/>
                <a:gd name="connsiteY25" fmla="*/ 309864 h 1057618"/>
                <a:gd name="connsiteX26" fmla="*/ 217487 w 1243014"/>
                <a:gd name="connsiteY26" fmla="*/ 354300 h 1057618"/>
                <a:gd name="connsiteX27" fmla="*/ 181769 w 1243014"/>
                <a:gd name="connsiteY27" fmla="*/ 400720 h 1057618"/>
                <a:gd name="connsiteX28" fmla="*/ 149622 w 1243014"/>
                <a:gd name="connsiteY28" fmla="*/ 448727 h 1057618"/>
                <a:gd name="connsiteX29" fmla="*/ 120253 w 1243014"/>
                <a:gd name="connsiteY29" fmla="*/ 498321 h 1057618"/>
                <a:gd name="connsiteX30" fmla="*/ 94059 w 1243014"/>
                <a:gd name="connsiteY30" fmla="*/ 549899 h 1057618"/>
                <a:gd name="connsiteX31" fmla="*/ 70644 w 1243014"/>
                <a:gd name="connsiteY31" fmla="*/ 601873 h 1057618"/>
                <a:gd name="connsiteX32" fmla="*/ 50800 w 1243014"/>
                <a:gd name="connsiteY32" fmla="*/ 655435 h 1057618"/>
                <a:gd name="connsiteX33" fmla="*/ 34131 w 1243014"/>
                <a:gd name="connsiteY33" fmla="*/ 709790 h 1057618"/>
                <a:gd name="connsiteX34" fmla="*/ 21035 w 1243014"/>
                <a:gd name="connsiteY34" fmla="*/ 765335 h 1057618"/>
                <a:gd name="connsiteX35" fmla="*/ 10716 w 1243014"/>
                <a:gd name="connsiteY35" fmla="*/ 820881 h 1057618"/>
                <a:gd name="connsiteX36" fmla="*/ 3969 w 1243014"/>
                <a:gd name="connsiteY36" fmla="*/ 877220 h 1057618"/>
                <a:gd name="connsiteX37" fmla="*/ 397 w 1243014"/>
                <a:gd name="connsiteY37" fmla="*/ 933955 h 1057618"/>
                <a:gd name="connsiteX38" fmla="*/ 120 w 1243014"/>
                <a:gd name="connsiteY38" fmla="*/ 973845 h 1057618"/>
                <a:gd name="connsiteX39" fmla="*/ 0 w 1243014"/>
                <a:gd name="connsiteY39" fmla="*/ 991088 h 1057618"/>
                <a:gd name="connsiteX40" fmla="*/ 1191 w 1243014"/>
                <a:gd name="connsiteY40" fmla="*/ 1019257 h 1057618"/>
                <a:gd name="connsiteX41" fmla="*/ 2531 w 1243014"/>
                <a:gd name="connsiteY41" fmla="*/ 1018198 h 1057618"/>
                <a:gd name="connsiteX42" fmla="*/ 35323 w 1243014"/>
                <a:gd name="connsiteY42" fmla="*/ 1027068 h 1057618"/>
                <a:gd name="connsiteX43" fmla="*/ 103585 w 1243014"/>
                <a:gd name="connsiteY43" fmla="*/ 1042145 h 1057618"/>
                <a:gd name="connsiteX44" fmla="*/ 173038 w 1243014"/>
                <a:gd name="connsiteY44" fmla="*/ 1052460 h 1057618"/>
                <a:gd name="connsiteX45" fmla="*/ 242491 w 1243014"/>
                <a:gd name="connsiteY45" fmla="*/ 1056825 h 1057618"/>
                <a:gd name="connsiteX46" fmla="*/ 277813 w 1243014"/>
                <a:gd name="connsiteY46" fmla="*/ 1057618 h 1057618"/>
                <a:gd name="connsiteX47" fmla="*/ 317103 w 1243014"/>
                <a:gd name="connsiteY47" fmla="*/ 1056825 h 1057618"/>
                <a:gd name="connsiteX48" fmla="*/ 396082 w 1243014"/>
                <a:gd name="connsiteY48" fmla="*/ 1050874 h 1057618"/>
                <a:gd name="connsiteX49" fmla="*/ 473473 w 1243014"/>
                <a:gd name="connsiteY49" fmla="*/ 1037781 h 1057618"/>
                <a:gd name="connsiteX50" fmla="*/ 550863 w 1243014"/>
                <a:gd name="connsiteY50" fmla="*/ 1018340 h 1057618"/>
                <a:gd name="connsiteX51" fmla="*/ 627063 w 1243014"/>
                <a:gd name="connsiteY51" fmla="*/ 992551 h 1057618"/>
                <a:gd name="connsiteX52" fmla="*/ 700882 w 1243014"/>
                <a:gd name="connsiteY52" fmla="*/ 960414 h 1057618"/>
                <a:gd name="connsiteX53" fmla="*/ 773113 w 1243014"/>
                <a:gd name="connsiteY53" fmla="*/ 921135 h 1057618"/>
                <a:gd name="connsiteX54" fmla="*/ 842566 w 1243014"/>
                <a:gd name="connsiteY54" fmla="*/ 875509 h 1057618"/>
                <a:gd name="connsiteX55" fmla="*/ 875904 w 1243014"/>
                <a:gd name="connsiteY55" fmla="*/ 849720 h 1057618"/>
                <a:gd name="connsiteX56" fmla="*/ 899717 w 1243014"/>
                <a:gd name="connsiteY56" fmla="*/ 830676 h 1057618"/>
                <a:gd name="connsiteX57" fmla="*/ 944960 w 1243014"/>
                <a:gd name="connsiteY57" fmla="*/ 790604 h 1057618"/>
                <a:gd name="connsiteX58" fmla="*/ 986632 w 1243014"/>
                <a:gd name="connsiteY58" fmla="*/ 747754 h 1057618"/>
                <a:gd name="connsiteX59" fmla="*/ 1025526 w 1243014"/>
                <a:gd name="connsiteY59" fmla="*/ 703318 h 1057618"/>
                <a:gd name="connsiteX60" fmla="*/ 1061245 w 1243014"/>
                <a:gd name="connsiteY60" fmla="*/ 656898 h 1057618"/>
                <a:gd name="connsiteX61" fmla="*/ 1093392 w 1243014"/>
                <a:gd name="connsiteY61" fmla="*/ 608891 h 1057618"/>
                <a:gd name="connsiteX62" fmla="*/ 1122760 w 1243014"/>
                <a:gd name="connsiteY62" fmla="*/ 559297 h 1057618"/>
                <a:gd name="connsiteX63" fmla="*/ 1148954 w 1243014"/>
                <a:gd name="connsiteY63" fmla="*/ 507719 h 1057618"/>
                <a:gd name="connsiteX64" fmla="*/ 1172370 w 1243014"/>
                <a:gd name="connsiteY64" fmla="*/ 455745 h 1057618"/>
                <a:gd name="connsiteX65" fmla="*/ 1192213 w 1243014"/>
                <a:gd name="connsiteY65" fmla="*/ 402183 h 10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618">
                  <a:moveTo>
                    <a:pt x="1208882" y="347828"/>
                  </a:moveTo>
                  <a:lnTo>
                    <a:pt x="1221979" y="292283"/>
                  </a:lnTo>
                  <a:lnTo>
                    <a:pt x="1232298" y="236737"/>
                  </a:lnTo>
                  <a:lnTo>
                    <a:pt x="1239045" y="180398"/>
                  </a:lnTo>
                  <a:lnTo>
                    <a:pt x="1242617" y="123663"/>
                  </a:lnTo>
                  <a:lnTo>
                    <a:pt x="1242894" y="83773"/>
                  </a:lnTo>
                  <a:lnTo>
                    <a:pt x="1243014" y="66531"/>
                  </a:lnTo>
                  <a:lnTo>
                    <a:pt x="1241823" y="38361"/>
                  </a:lnTo>
                  <a:lnTo>
                    <a:pt x="1240482" y="39420"/>
                  </a:lnTo>
                  <a:lnTo>
                    <a:pt x="1207691" y="30550"/>
                  </a:lnTo>
                  <a:lnTo>
                    <a:pt x="1139429" y="15473"/>
                  </a:lnTo>
                  <a:lnTo>
                    <a:pt x="1069975" y="5158"/>
                  </a:lnTo>
                  <a:lnTo>
                    <a:pt x="1000522" y="793"/>
                  </a:lnTo>
                  <a:lnTo>
                    <a:pt x="965200" y="0"/>
                  </a:lnTo>
                  <a:lnTo>
                    <a:pt x="925910" y="794"/>
                  </a:lnTo>
                  <a:lnTo>
                    <a:pt x="846932" y="6745"/>
                  </a:lnTo>
                  <a:lnTo>
                    <a:pt x="769541" y="19837"/>
                  </a:lnTo>
                  <a:lnTo>
                    <a:pt x="692150" y="39279"/>
                  </a:lnTo>
                  <a:lnTo>
                    <a:pt x="615950" y="65067"/>
                  </a:lnTo>
                  <a:lnTo>
                    <a:pt x="542132" y="97204"/>
                  </a:lnTo>
                  <a:lnTo>
                    <a:pt x="469900" y="136483"/>
                  </a:lnTo>
                  <a:lnTo>
                    <a:pt x="400447" y="182109"/>
                  </a:lnTo>
                  <a:lnTo>
                    <a:pt x="367110" y="207899"/>
                  </a:lnTo>
                  <a:lnTo>
                    <a:pt x="343297" y="226942"/>
                  </a:lnTo>
                  <a:lnTo>
                    <a:pt x="298053" y="267014"/>
                  </a:lnTo>
                  <a:lnTo>
                    <a:pt x="256382" y="309864"/>
                  </a:lnTo>
                  <a:lnTo>
                    <a:pt x="217487" y="354300"/>
                  </a:lnTo>
                  <a:lnTo>
                    <a:pt x="181769" y="400720"/>
                  </a:lnTo>
                  <a:lnTo>
                    <a:pt x="149622" y="448727"/>
                  </a:lnTo>
                  <a:lnTo>
                    <a:pt x="120253" y="498321"/>
                  </a:lnTo>
                  <a:lnTo>
                    <a:pt x="94059" y="549899"/>
                  </a:lnTo>
                  <a:lnTo>
                    <a:pt x="70644" y="601873"/>
                  </a:lnTo>
                  <a:lnTo>
                    <a:pt x="50800" y="655435"/>
                  </a:lnTo>
                  <a:lnTo>
                    <a:pt x="34131" y="709790"/>
                  </a:lnTo>
                  <a:lnTo>
                    <a:pt x="21035" y="765335"/>
                  </a:lnTo>
                  <a:lnTo>
                    <a:pt x="10716" y="820881"/>
                  </a:lnTo>
                  <a:lnTo>
                    <a:pt x="3969" y="877220"/>
                  </a:lnTo>
                  <a:lnTo>
                    <a:pt x="397" y="933955"/>
                  </a:lnTo>
                  <a:lnTo>
                    <a:pt x="120" y="973845"/>
                  </a:lnTo>
                  <a:lnTo>
                    <a:pt x="0" y="991088"/>
                  </a:lnTo>
                  <a:lnTo>
                    <a:pt x="1191" y="1019257"/>
                  </a:lnTo>
                  <a:lnTo>
                    <a:pt x="2531" y="1018198"/>
                  </a:lnTo>
                  <a:lnTo>
                    <a:pt x="35323" y="1027068"/>
                  </a:lnTo>
                  <a:lnTo>
                    <a:pt x="103585" y="1042145"/>
                  </a:lnTo>
                  <a:lnTo>
                    <a:pt x="173038" y="1052460"/>
                  </a:lnTo>
                  <a:lnTo>
                    <a:pt x="242491" y="1056825"/>
                  </a:lnTo>
                  <a:lnTo>
                    <a:pt x="277813" y="1057618"/>
                  </a:lnTo>
                  <a:lnTo>
                    <a:pt x="317103" y="1056825"/>
                  </a:lnTo>
                  <a:lnTo>
                    <a:pt x="396082" y="1050874"/>
                  </a:lnTo>
                  <a:lnTo>
                    <a:pt x="473473" y="1037781"/>
                  </a:lnTo>
                  <a:lnTo>
                    <a:pt x="550863" y="1018340"/>
                  </a:lnTo>
                  <a:lnTo>
                    <a:pt x="627063" y="992551"/>
                  </a:lnTo>
                  <a:lnTo>
                    <a:pt x="700882" y="960414"/>
                  </a:lnTo>
                  <a:lnTo>
                    <a:pt x="773113" y="921135"/>
                  </a:lnTo>
                  <a:lnTo>
                    <a:pt x="842566" y="875509"/>
                  </a:lnTo>
                  <a:lnTo>
                    <a:pt x="875904" y="849720"/>
                  </a:lnTo>
                  <a:lnTo>
                    <a:pt x="899717" y="830676"/>
                  </a:lnTo>
                  <a:lnTo>
                    <a:pt x="944960" y="790604"/>
                  </a:lnTo>
                  <a:lnTo>
                    <a:pt x="986632" y="747754"/>
                  </a:lnTo>
                  <a:lnTo>
                    <a:pt x="1025526" y="703318"/>
                  </a:lnTo>
                  <a:lnTo>
                    <a:pt x="1061245" y="656898"/>
                  </a:lnTo>
                  <a:lnTo>
                    <a:pt x="1093392" y="608891"/>
                  </a:lnTo>
                  <a:lnTo>
                    <a:pt x="1122760" y="559297"/>
                  </a:lnTo>
                  <a:lnTo>
                    <a:pt x="1148954" y="507719"/>
                  </a:lnTo>
                  <a:lnTo>
                    <a:pt x="1172370" y="455745"/>
                  </a:lnTo>
                  <a:lnTo>
                    <a:pt x="1192213" y="402183"/>
                  </a:lnTo>
                  <a:close/>
                </a:path>
              </a:pathLst>
            </a:custGeom>
            <a:solidFill>
              <a:srgbClr val="2B9D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 rot="8506207" flipH="1">
              <a:off x="2103210" y="3227228"/>
              <a:ext cx="1243114" cy="1057533"/>
            </a:xfrm>
            <a:custGeom>
              <a:avLst/>
              <a:gdLst>
                <a:gd name="connsiteX0" fmla="*/ 875975 w 1243114"/>
                <a:gd name="connsiteY0" fmla="*/ 849651 h 1057533"/>
                <a:gd name="connsiteX1" fmla="*/ 899789 w 1243114"/>
                <a:gd name="connsiteY1" fmla="*/ 830609 h 1057533"/>
                <a:gd name="connsiteX2" fmla="*/ 945037 w 1243114"/>
                <a:gd name="connsiteY2" fmla="*/ 790540 h 1057533"/>
                <a:gd name="connsiteX3" fmla="*/ 986712 w 1243114"/>
                <a:gd name="connsiteY3" fmla="*/ 747694 h 1057533"/>
                <a:gd name="connsiteX4" fmla="*/ 1025609 w 1243114"/>
                <a:gd name="connsiteY4" fmla="*/ 703262 h 1057533"/>
                <a:gd name="connsiteX5" fmla="*/ 1061330 w 1243114"/>
                <a:gd name="connsiteY5" fmla="*/ 656845 h 1057533"/>
                <a:gd name="connsiteX6" fmla="*/ 1093480 w 1243114"/>
                <a:gd name="connsiteY6" fmla="*/ 608842 h 1057533"/>
                <a:gd name="connsiteX7" fmla="*/ 1122851 w 1243114"/>
                <a:gd name="connsiteY7" fmla="*/ 559252 h 1057533"/>
                <a:gd name="connsiteX8" fmla="*/ 1149047 w 1243114"/>
                <a:gd name="connsiteY8" fmla="*/ 507679 h 1057533"/>
                <a:gd name="connsiteX9" fmla="*/ 1172464 w 1243114"/>
                <a:gd name="connsiteY9" fmla="*/ 455708 h 1057533"/>
                <a:gd name="connsiteX10" fmla="*/ 1192310 w 1243114"/>
                <a:gd name="connsiteY10" fmla="*/ 402151 h 1057533"/>
                <a:gd name="connsiteX11" fmla="*/ 1208980 w 1243114"/>
                <a:gd name="connsiteY11" fmla="*/ 347800 h 1057533"/>
                <a:gd name="connsiteX12" fmla="*/ 1222078 w 1243114"/>
                <a:gd name="connsiteY12" fmla="*/ 292259 h 1057533"/>
                <a:gd name="connsiteX13" fmla="*/ 1232397 w 1243114"/>
                <a:gd name="connsiteY13" fmla="*/ 236718 h 1057533"/>
                <a:gd name="connsiteX14" fmla="*/ 1239145 w 1243114"/>
                <a:gd name="connsiteY14" fmla="*/ 180384 h 1057533"/>
                <a:gd name="connsiteX15" fmla="*/ 1242717 w 1243114"/>
                <a:gd name="connsiteY15" fmla="*/ 123653 h 1057533"/>
                <a:gd name="connsiteX16" fmla="*/ 1242994 w 1243114"/>
                <a:gd name="connsiteY16" fmla="*/ 83778 h 1057533"/>
                <a:gd name="connsiteX17" fmla="*/ 1243114 w 1243114"/>
                <a:gd name="connsiteY17" fmla="*/ 66525 h 1057533"/>
                <a:gd name="connsiteX18" fmla="*/ 1241923 w 1243114"/>
                <a:gd name="connsiteY18" fmla="*/ 38358 h 1057533"/>
                <a:gd name="connsiteX19" fmla="*/ 1240582 w 1243114"/>
                <a:gd name="connsiteY19" fmla="*/ 39417 h 1057533"/>
                <a:gd name="connsiteX20" fmla="*/ 1207788 w 1243114"/>
                <a:gd name="connsiteY20" fmla="*/ 30547 h 1057533"/>
                <a:gd name="connsiteX21" fmla="*/ 1139520 w 1243114"/>
                <a:gd name="connsiteY21" fmla="*/ 15472 h 1057533"/>
                <a:gd name="connsiteX22" fmla="*/ 1070062 w 1243114"/>
                <a:gd name="connsiteY22" fmla="*/ 5157 h 1057533"/>
                <a:gd name="connsiteX23" fmla="*/ 1000603 w 1243114"/>
                <a:gd name="connsiteY23" fmla="*/ 793 h 1057533"/>
                <a:gd name="connsiteX24" fmla="*/ 965278 w 1243114"/>
                <a:gd name="connsiteY24" fmla="*/ 0 h 1057533"/>
                <a:gd name="connsiteX25" fmla="*/ 925984 w 1243114"/>
                <a:gd name="connsiteY25" fmla="*/ 793 h 1057533"/>
                <a:gd name="connsiteX26" fmla="*/ 847000 w 1243114"/>
                <a:gd name="connsiteY26" fmla="*/ 6744 h 1057533"/>
                <a:gd name="connsiteX27" fmla="*/ 769603 w 1243114"/>
                <a:gd name="connsiteY27" fmla="*/ 19836 h 1057533"/>
                <a:gd name="connsiteX28" fmla="*/ 692206 w 1243114"/>
                <a:gd name="connsiteY28" fmla="*/ 39275 h 1057533"/>
                <a:gd name="connsiteX29" fmla="*/ 616000 w 1243114"/>
                <a:gd name="connsiteY29" fmla="*/ 65062 h 1057533"/>
                <a:gd name="connsiteX30" fmla="*/ 542175 w 1243114"/>
                <a:gd name="connsiteY30" fmla="*/ 97197 h 1057533"/>
                <a:gd name="connsiteX31" fmla="*/ 469938 w 1243114"/>
                <a:gd name="connsiteY31" fmla="*/ 136472 h 1057533"/>
                <a:gd name="connsiteX32" fmla="*/ 400479 w 1243114"/>
                <a:gd name="connsiteY32" fmla="*/ 182095 h 1057533"/>
                <a:gd name="connsiteX33" fmla="*/ 367139 w 1243114"/>
                <a:gd name="connsiteY33" fmla="*/ 207882 h 1057533"/>
                <a:gd name="connsiteX34" fmla="*/ 343325 w 1243114"/>
                <a:gd name="connsiteY34" fmla="*/ 226924 h 1057533"/>
                <a:gd name="connsiteX35" fmla="*/ 298077 w 1243114"/>
                <a:gd name="connsiteY35" fmla="*/ 266993 h 1057533"/>
                <a:gd name="connsiteX36" fmla="*/ 256402 w 1243114"/>
                <a:gd name="connsiteY36" fmla="*/ 309839 h 1057533"/>
                <a:gd name="connsiteX37" fmla="*/ 217505 w 1243114"/>
                <a:gd name="connsiteY37" fmla="*/ 354271 h 1057533"/>
                <a:gd name="connsiteX38" fmla="*/ 181784 w 1243114"/>
                <a:gd name="connsiteY38" fmla="*/ 400688 h 1057533"/>
                <a:gd name="connsiteX39" fmla="*/ 149634 w 1243114"/>
                <a:gd name="connsiteY39" fmla="*/ 448691 h 1057533"/>
                <a:gd name="connsiteX40" fmla="*/ 120263 w 1243114"/>
                <a:gd name="connsiteY40" fmla="*/ 498281 h 1057533"/>
                <a:gd name="connsiteX41" fmla="*/ 94067 w 1243114"/>
                <a:gd name="connsiteY41" fmla="*/ 549855 h 1057533"/>
                <a:gd name="connsiteX42" fmla="*/ 70650 w 1243114"/>
                <a:gd name="connsiteY42" fmla="*/ 601825 h 1057533"/>
                <a:gd name="connsiteX43" fmla="*/ 50804 w 1243114"/>
                <a:gd name="connsiteY43" fmla="*/ 655382 h 1057533"/>
                <a:gd name="connsiteX44" fmla="*/ 34134 w 1243114"/>
                <a:gd name="connsiteY44" fmla="*/ 709733 h 1057533"/>
                <a:gd name="connsiteX45" fmla="*/ 21036 w 1243114"/>
                <a:gd name="connsiteY45" fmla="*/ 765274 h 1057533"/>
                <a:gd name="connsiteX46" fmla="*/ 10717 w 1243114"/>
                <a:gd name="connsiteY46" fmla="*/ 820815 h 1057533"/>
                <a:gd name="connsiteX47" fmla="*/ 3969 w 1243114"/>
                <a:gd name="connsiteY47" fmla="*/ 877149 h 1057533"/>
                <a:gd name="connsiteX48" fmla="*/ 397 w 1243114"/>
                <a:gd name="connsiteY48" fmla="*/ 933880 h 1057533"/>
                <a:gd name="connsiteX49" fmla="*/ 120 w 1243114"/>
                <a:gd name="connsiteY49" fmla="*/ 973755 h 1057533"/>
                <a:gd name="connsiteX50" fmla="*/ 0 w 1243114"/>
                <a:gd name="connsiteY50" fmla="*/ 991008 h 1057533"/>
                <a:gd name="connsiteX51" fmla="*/ 1191 w 1243114"/>
                <a:gd name="connsiteY51" fmla="*/ 1019175 h 1057533"/>
                <a:gd name="connsiteX52" fmla="*/ 2532 w 1243114"/>
                <a:gd name="connsiteY52" fmla="*/ 1018116 h 1057533"/>
                <a:gd name="connsiteX53" fmla="*/ 35326 w 1243114"/>
                <a:gd name="connsiteY53" fmla="*/ 1026986 h 1057533"/>
                <a:gd name="connsiteX54" fmla="*/ 103594 w 1243114"/>
                <a:gd name="connsiteY54" fmla="*/ 1042061 h 1057533"/>
                <a:gd name="connsiteX55" fmla="*/ 173052 w 1243114"/>
                <a:gd name="connsiteY55" fmla="*/ 1052376 h 1057533"/>
                <a:gd name="connsiteX56" fmla="*/ 242511 w 1243114"/>
                <a:gd name="connsiteY56" fmla="*/ 1056740 h 1057533"/>
                <a:gd name="connsiteX57" fmla="*/ 277836 w 1243114"/>
                <a:gd name="connsiteY57" fmla="*/ 1057533 h 1057533"/>
                <a:gd name="connsiteX58" fmla="*/ 317130 w 1243114"/>
                <a:gd name="connsiteY58" fmla="*/ 1056740 h 1057533"/>
                <a:gd name="connsiteX59" fmla="*/ 396114 w 1243114"/>
                <a:gd name="connsiteY59" fmla="*/ 1050789 h 1057533"/>
                <a:gd name="connsiteX60" fmla="*/ 473511 w 1243114"/>
                <a:gd name="connsiteY60" fmla="*/ 1037697 h 1057533"/>
                <a:gd name="connsiteX61" fmla="*/ 550908 w 1243114"/>
                <a:gd name="connsiteY61" fmla="*/ 1018258 h 1057533"/>
                <a:gd name="connsiteX62" fmla="*/ 627114 w 1243114"/>
                <a:gd name="connsiteY62" fmla="*/ 992471 h 1057533"/>
                <a:gd name="connsiteX63" fmla="*/ 700939 w 1243114"/>
                <a:gd name="connsiteY63" fmla="*/ 960337 h 1057533"/>
                <a:gd name="connsiteX64" fmla="*/ 773176 w 1243114"/>
                <a:gd name="connsiteY64" fmla="*/ 921061 h 1057533"/>
                <a:gd name="connsiteX65" fmla="*/ 842635 w 1243114"/>
                <a:gd name="connsiteY65" fmla="*/ 875438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4" h="1057533">
                  <a:moveTo>
                    <a:pt x="875975" y="849651"/>
                  </a:moveTo>
                  <a:lnTo>
                    <a:pt x="899789" y="830609"/>
                  </a:lnTo>
                  <a:lnTo>
                    <a:pt x="945037" y="790540"/>
                  </a:lnTo>
                  <a:lnTo>
                    <a:pt x="986712" y="747694"/>
                  </a:lnTo>
                  <a:lnTo>
                    <a:pt x="1025609" y="703262"/>
                  </a:lnTo>
                  <a:lnTo>
                    <a:pt x="1061330" y="656845"/>
                  </a:lnTo>
                  <a:lnTo>
                    <a:pt x="1093480" y="608842"/>
                  </a:lnTo>
                  <a:lnTo>
                    <a:pt x="1122851" y="559252"/>
                  </a:lnTo>
                  <a:lnTo>
                    <a:pt x="1149047" y="507679"/>
                  </a:lnTo>
                  <a:lnTo>
                    <a:pt x="1172464" y="455708"/>
                  </a:lnTo>
                  <a:lnTo>
                    <a:pt x="1192310" y="402151"/>
                  </a:lnTo>
                  <a:lnTo>
                    <a:pt x="1208980" y="347800"/>
                  </a:lnTo>
                  <a:lnTo>
                    <a:pt x="1222078" y="292259"/>
                  </a:lnTo>
                  <a:lnTo>
                    <a:pt x="1232397" y="236718"/>
                  </a:lnTo>
                  <a:lnTo>
                    <a:pt x="1239145" y="180384"/>
                  </a:lnTo>
                  <a:lnTo>
                    <a:pt x="1242717" y="123653"/>
                  </a:lnTo>
                  <a:lnTo>
                    <a:pt x="1242994" y="83778"/>
                  </a:lnTo>
                  <a:lnTo>
                    <a:pt x="1243114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7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3"/>
                  </a:lnTo>
                  <a:lnTo>
                    <a:pt x="965278" y="0"/>
                  </a:lnTo>
                  <a:lnTo>
                    <a:pt x="925984" y="793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1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5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6" y="1026986"/>
                  </a:lnTo>
                  <a:lnTo>
                    <a:pt x="103594" y="1042061"/>
                  </a:lnTo>
                  <a:lnTo>
                    <a:pt x="173052" y="1052376"/>
                  </a:lnTo>
                  <a:lnTo>
                    <a:pt x="242511" y="1056740"/>
                  </a:lnTo>
                  <a:lnTo>
                    <a:pt x="277836" y="1057533"/>
                  </a:lnTo>
                  <a:lnTo>
                    <a:pt x="317130" y="1056740"/>
                  </a:lnTo>
                  <a:lnTo>
                    <a:pt x="396114" y="1050789"/>
                  </a:lnTo>
                  <a:lnTo>
                    <a:pt x="473511" y="1037697"/>
                  </a:lnTo>
                  <a:lnTo>
                    <a:pt x="550908" y="1018258"/>
                  </a:lnTo>
                  <a:lnTo>
                    <a:pt x="627114" y="992471"/>
                  </a:lnTo>
                  <a:lnTo>
                    <a:pt x="700939" y="960337"/>
                  </a:lnTo>
                  <a:lnTo>
                    <a:pt x="773176" y="921061"/>
                  </a:lnTo>
                  <a:lnTo>
                    <a:pt x="842635" y="875438"/>
                  </a:lnTo>
                  <a:close/>
                </a:path>
              </a:pathLst>
            </a:custGeom>
            <a:solidFill>
              <a:srgbClr val="ED71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0" name="Freeform 80"/>
            <p:cNvSpPr>
              <a:spLocks/>
            </p:cNvSpPr>
            <p:nvPr/>
          </p:nvSpPr>
          <p:spPr bwMode="auto">
            <a:xfrm rot="7701521">
              <a:off x="3966704" y="1692283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0"/>
            <p:cNvSpPr>
              <a:spLocks/>
            </p:cNvSpPr>
            <p:nvPr/>
          </p:nvSpPr>
          <p:spPr bwMode="auto">
            <a:xfrm rot="10800000">
              <a:off x="5269191" y="2240228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0"/>
            <p:cNvSpPr>
              <a:spLocks/>
            </p:cNvSpPr>
            <p:nvPr/>
          </p:nvSpPr>
          <p:spPr bwMode="auto">
            <a:xfrm rot="15300000">
              <a:off x="5394086" y="4440676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0"/>
            <p:cNvSpPr>
              <a:spLocks/>
            </p:cNvSpPr>
            <p:nvPr/>
          </p:nvSpPr>
          <p:spPr bwMode="auto">
            <a:xfrm rot="13093793">
              <a:off x="5788103" y="3261474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80"/>
            <p:cNvSpPr>
              <a:spLocks/>
            </p:cNvSpPr>
            <p:nvPr/>
          </p:nvSpPr>
          <p:spPr bwMode="auto">
            <a:xfrm rot="10800000" flipH="1">
              <a:off x="2634033" y="2240228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 rot="8506207" flipH="1">
              <a:off x="2115078" y="3261474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auto">
            <a:xfrm rot="6300000" flipH="1">
              <a:off x="2509178" y="4440635"/>
              <a:ext cx="1243013" cy="1019257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Freeform 79"/>
          <p:cNvSpPr>
            <a:spLocks/>
          </p:cNvSpPr>
          <p:nvPr/>
        </p:nvSpPr>
        <p:spPr bwMode="auto">
          <a:xfrm>
            <a:off x="4178747" y="3136307"/>
            <a:ext cx="1085505" cy="3170489"/>
          </a:xfrm>
          <a:custGeom>
            <a:avLst/>
            <a:gdLst>
              <a:gd name="T0" fmla="*/ 219 w 1464"/>
              <a:gd name="T1" fmla="*/ 4915 h 5932"/>
              <a:gd name="T2" fmla="*/ 311 w 1464"/>
              <a:gd name="T3" fmla="*/ 5235 h 5932"/>
              <a:gd name="T4" fmla="*/ 410 w 1464"/>
              <a:gd name="T5" fmla="*/ 5555 h 5932"/>
              <a:gd name="T6" fmla="*/ 521 w 1464"/>
              <a:gd name="T7" fmla="*/ 5919 h 5932"/>
              <a:gd name="T8" fmla="*/ 998 w 1464"/>
              <a:gd name="T9" fmla="*/ 5932 h 5932"/>
              <a:gd name="T10" fmla="*/ 1362 w 1464"/>
              <a:gd name="T11" fmla="*/ 5707 h 5932"/>
              <a:gd name="T12" fmla="*/ 995 w 1464"/>
              <a:gd name="T13" fmla="*/ 4925 h 5932"/>
              <a:gd name="T14" fmla="*/ 812 w 1464"/>
              <a:gd name="T15" fmla="*/ 4469 h 5932"/>
              <a:gd name="T16" fmla="*/ 702 w 1464"/>
              <a:gd name="T17" fmla="*/ 4114 h 5932"/>
              <a:gd name="T18" fmla="*/ 631 w 1464"/>
              <a:gd name="T19" fmla="*/ 3807 h 5932"/>
              <a:gd name="T20" fmla="*/ 563 w 1464"/>
              <a:gd name="T21" fmla="*/ 3392 h 5932"/>
              <a:gd name="T22" fmla="*/ 535 w 1464"/>
              <a:gd name="T23" fmla="*/ 3127 h 5932"/>
              <a:gd name="T24" fmla="*/ 509 w 1464"/>
              <a:gd name="T25" fmla="*/ 2650 h 5932"/>
              <a:gd name="T26" fmla="*/ 510 w 1464"/>
              <a:gd name="T27" fmla="*/ 2221 h 5932"/>
              <a:gd name="T28" fmla="*/ 545 w 1464"/>
              <a:gd name="T29" fmla="*/ 1650 h 5932"/>
              <a:gd name="T30" fmla="*/ 579 w 1464"/>
              <a:gd name="T31" fmla="*/ 1345 h 5932"/>
              <a:gd name="T32" fmla="*/ 694 w 1464"/>
              <a:gd name="T33" fmla="*/ 656 h 5932"/>
              <a:gd name="T34" fmla="*/ 816 w 1464"/>
              <a:gd name="T35" fmla="*/ 127 h 5932"/>
              <a:gd name="T36" fmla="*/ 841 w 1464"/>
              <a:gd name="T37" fmla="*/ 41 h 5932"/>
              <a:gd name="T38" fmla="*/ 815 w 1464"/>
              <a:gd name="T39" fmla="*/ 5 h 5932"/>
              <a:gd name="T40" fmla="*/ 790 w 1464"/>
              <a:gd name="T41" fmla="*/ 0 h 5932"/>
              <a:gd name="T42" fmla="*/ 760 w 1464"/>
              <a:gd name="T43" fmla="*/ 17 h 5932"/>
              <a:gd name="T44" fmla="*/ 747 w 1464"/>
              <a:gd name="T45" fmla="*/ 41 h 5932"/>
              <a:gd name="T46" fmla="*/ 553 w 1464"/>
              <a:gd name="T47" fmla="*/ 501 h 5932"/>
              <a:gd name="T48" fmla="*/ 385 w 1464"/>
              <a:gd name="T49" fmla="*/ 990 h 5932"/>
              <a:gd name="T50" fmla="*/ 255 w 1464"/>
              <a:gd name="T51" fmla="*/ 1451 h 5932"/>
              <a:gd name="T52" fmla="*/ 136 w 1464"/>
              <a:gd name="T53" fmla="*/ 1983 h 5932"/>
              <a:gd name="T54" fmla="*/ 71 w 1464"/>
              <a:gd name="T55" fmla="*/ 2342 h 5932"/>
              <a:gd name="T56" fmla="*/ 6 w 1464"/>
              <a:gd name="T57" fmla="*/ 3012 h 5932"/>
              <a:gd name="T58" fmla="*/ 13 w 1464"/>
              <a:gd name="T59" fmla="*/ 3685 h 5932"/>
              <a:gd name="T60" fmla="*/ 93 w 1464"/>
              <a:gd name="T61" fmla="*/ 4352 h 5932"/>
              <a:gd name="T62" fmla="*/ 200 w 1464"/>
              <a:gd name="T63" fmla="*/ 4846 h 5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4" h="5932">
                <a:moveTo>
                  <a:pt x="200" y="4846"/>
                </a:moveTo>
                <a:lnTo>
                  <a:pt x="219" y="4915"/>
                </a:lnTo>
                <a:lnTo>
                  <a:pt x="238" y="4983"/>
                </a:lnTo>
                <a:lnTo>
                  <a:pt x="311" y="5235"/>
                </a:lnTo>
                <a:lnTo>
                  <a:pt x="390" y="5482"/>
                </a:lnTo>
                <a:lnTo>
                  <a:pt x="410" y="5555"/>
                </a:lnTo>
                <a:lnTo>
                  <a:pt x="482" y="5800"/>
                </a:lnTo>
                <a:lnTo>
                  <a:pt x="521" y="5919"/>
                </a:lnTo>
                <a:lnTo>
                  <a:pt x="531" y="5932"/>
                </a:lnTo>
                <a:lnTo>
                  <a:pt x="998" y="5932"/>
                </a:lnTo>
                <a:lnTo>
                  <a:pt x="1464" y="5932"/>
                </a:lnTo>
                <a:lnTo>
                  <a:pt x="1362" y="5707"/>
                </a:lnTo>
                <a:lnTo>
                  <a:pt x="1149" y="5262"/>
                </a:lnTo>
                <a:lnTo>
                  <a:pt x="995" y="4925"/>
                </a:lnTo>
                <a:lnTo>
                  <a:pt x="899" y="4698"/>
                </a:lnTo>
                <a:lnTo>
                  <a:pt x="812" y="4469"/>
                </a:lnTo>
                <a:lnTo>
                  <a:pt x="736" y="4233"/>
                </a:lnTo>
                <a:lnTo>
                  <a:pt x="702" y="4114"/>
                </a:lnTo>
                <a:lnTo>
                  <a:pt x="676" y="4013"/>
                </a:lnTo>
                <a:lnTo>
                  <a:pt x="631" y="3807"/>
                </a:lnTo>
                <a:lnTo>
                  <a:pt x="593" y="3599"/>
                </a:lnTo>
                <a:lnTo>
                  <a:pt x="563" y="3392"/>
                </a:lnTo>
                <a:lnTo>
                  <a:pt x="550" y="3287"/>
                </a:lnTo>
                <a:lnTo>
                  <a:pt x="535" y="3127"/>
                </a:lnTo>
                <a:lnTo>
                  <a:pt x="513" y="2810"/>
                </a:lnTo>
                <a:lnTo>
                  <a:pt x="509" y="2650"/>
                </a:lnTo>
                <a:lnTo>
                  <a:pt x="506" y="2508"/>
                </a:lnTo>
                <a:lnTo>
                  <a:pt x="510" y="2221"/>
                </a:lnTo>
                <a:lnTo>
                  <a:pt x="523" y="1935"/>
                </a:lnTo>
                <a:lnTo>
                  <a:pt x="545" y="1650"/>
                </a:lnTo>
                <a:lnTo>
                  <a:pt x="560" y="1509"/>
                </a:lnTo>
                <a:lnTo>
                  <a:pt x="579" y="1345"/>
                </a:lnTo>
                <a:lnTo>
                  <a:pt x="623" y="1047"/>
                </a:lnTo>
                <a:lnTo>
                  <a:pt x="694" y="656"/>
                </a:lnTo>
                <a:lnTo>
                  <a:pt x="738" y="452"/>
                </a:lnTo>
                <a:lnTo>
                  <a:pt x="816" y="127"/>
                </a:lnTo>
                <a:lnTo>
                  <a:pt x="838" y="57"/>
                </a:lnTo>
                <a:lnTo>
                  <a:pt x="841" y="41"/>
                </a:lnTo>
                <a:lnTo>
                  <a:pt x="828" y="14"/>
                </a:lnTo>
                <a:lnTo>
                  <a:pt x="815" y="5"/>
                </a:lnTo>
                <a:lnTo>
                  <a:pt x="807" y="1"/>
                </a:lnTo>
                <a:lnTo>
                  <a:pt x="790" y="0"/>
                </a:lnTo>
                <a:lnTo>
                  <a:pt x="775" y="5"/>
                </a:lnTo>
                <a:lnTo>
                  <a:pt x="760" y="17"/>
                </a:lnTo>
                <a:lnTo>
                  <a:pt x="757" y="24"/>
                </a:lnTo>
                <a:lnTo>
                  <a:pt x="747" y="41"/>
                </a:lnTo>
                <a:lnTo>
                  <a:pt x="659" y="234"/>
                </a:lnTo>
                <a:lnTo>
                  <a:pt x="553" y="501"/>
                </a:lnTo>
                <a:lnTo>
                  <a:pt x="471" y="727"/>
                </a:lnTo>
                <a:lnTo>
                  <a:pt x="385" y="990"/>
                </a:lnTo>
                <a:lnTo>
                  <a:pt x="298" y="1288"/>
                </a:lnTo>
                <a:lnTo>
                  <a:pt x="255" y="1451"/>
                </a:lnTo>
                <a:lnTo>
                  <a:pt x="212" y="1620"/>
                </a:lnTo>
                <a:lnTo>
                  <a:pt x="136" y="1983"/>
                </a:lnTo>
                <a:lnTo>
                  <a:pt x="99" y="2176"/>
                </a:lnTo>
                <a:lnTo>
                  <a:pt x="71" y="2342"/>
                </a:lnTo>
                <a:lnTo>
                  <a:pt x="29" y="2676"/>
                </a:lnTo>
                <a:lnTo>
                  <a:pt x="6" y="3012"/>
                </a:lnTo>
                <a:lnTo>
                  <a:pt x="0" y="3348"/>
                </a:lnTo>
                <a:lnTo>
                  <a:pt x="13" y="3685"/>
                </a:lnTo>
                <a:lnTo>
                  <a:pt x="44" y="4019"/>
                </a:lnTo>
                <a:lnTo>
                  <a:pt x="93" y="4352"/>
                </a:lnTo>
                <a:lnTo>
                  <a:pt x="159" y="4683"/>
                </a:lnTo>
                <a:lnTo>
                  <a:pt x="200" y="4846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Tree Diagram - </a:t>
            </a:r>
            <a:r>
              <a:rPr lang="en-US" dirty="0" smtClean="0"/>
              <a:t>Editable Graphics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769934" y="4586313"/>
            <a:ext cx="1508760" cy="1431161"/>
            <a:chOff x="297053" y="4528321"/>
            <a:chExt cx="1508760" cy="1431161"/>
          </a:xfrm>
        </p:grpSpPr>
        <p:sp>
          <p:nvSpPr>
            <p:cNvPr id="82" name="Rectangle 8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9894" y="2955999"/>
            <a:ext cx="1508760" cy="1431161"/>
            <a:chOff x="297053" y="4528321"/>
            <a:chExt cx="1508760" cy="1431161"/>
          </a:xfrm>
        </p:grpSpPr>
        <p:sp>
          <p:nvSpPr>
            <p:cNvPr id="86" name="Rectangle 85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63824" y="1351777"/>
            <a:ext cx="1508760" cy="1431161"/>
            <a:chOff x="297053" y="4528321"/>
            <a:chExt cx="1508760" cy="1431161"/>
          </a:xfrm>
        </p:grpSpPr>
        <p:sp>
          <p:nvSpPr>
            <p:cNvPr id="89" name="Rectangle 88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704555" y="1351777"/>
            <a:ext cx="1508760" cy="1431161"/>
            <a:chOff x="297053" y="4528321"/>
            <a:chExt cx="1508760" cy="1431161"/>
          </a:xfrm>
        </p:grpSpPr>
        <p:sp>
          <p:nvSpPr>
            <p:cNvPr id="92" name="Rectangle 9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353379" y="2955999"/>
            <a:ext cx="1508760" cy="1431161"/>
            <a:chOff x="297053" y="4528321"/>
            <a:chExt cx="1508760" cy="1431161"/>
          </a:xfrm>
        </p:grpSpPr>
        <p:sp>
          <p:nvSpPr>
            <p:cNvPr id="95" name="Rectangle 94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870244" y="4586313"/>
            <a:ext cx="1508760" cy="1431161"/>
            <a:chOff x="297053" y="4528321"/>
            <a:chExt cx="1508760" cy="1431161"/>
          </a:xfrm>
        </p:grpSpPr>
        <p:sp>
          <p:nvSpPr>
            <p:cNvPr id="98" name="Rectangle 97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103210" y="1568462"/>
            <a:ext cx="4939774" cy="4003308"/>
            <a:chOff x="2103210" y="1568462"/>
            <a:chExt cx="4939774" cy="4003308"/>
          </a:xfrm>
        </p:grpSpPr>
        <p:sp>
          <p:nvSpPr>
            <p:cNvPr id="50" name="Freeform 49"/>
            <p:cNvSpPr>
              <a:spLocks/>
            </p:cNvSpPr>
            <p:nvPr/>
          </p:nvSpPr>
          <p:spPr bwMode="auto">
            <a:xfrm rot="18501521">
              <a:off x="3951665" y="1661202"/>
              <a:ext cx="1243013" cy="1057533"/>
            </a:xfrm>
            <a:custGeom>
              <a:avLst/>
              <a:gdLst>
                <a:gd name="connsiteX0" fmla="*/ 1241823 w 1243013"/>
                <a:gd name="connsiteY0" fmla="*/ 38358 h 1057533"/>
                <a:gd name="connsiteX1" fmla="*/ 1243013 w 1243013"/>
                <a:gd name="connsiteY1" fmla="*/ 66525 h 1057533"/>
                <a:gd name="connsiteX2" fmla="*/ 1242894 w 1243013"/>
                <a:gd name="connsiteY2" fmla="*/ 83759 h 1057533"/>
                <a:gd name="connsiteX3" fmla="*/ 1242616 w 1243013"/>
                <a:gd name="connsiteY3" fmla="*/ 123653 h 1057533"/>
                <a:gd name="connsiteX4" fmla="*/ 1239044 w 1243013"/>
                <a:gd name="connsiteY4" fmla="*/ 180384 h 1057533"/>
                <a:gd name="connsiteX5" fmla="*/ 1232298 w 1243013"/>
                <a:gd name="connsiteY5" fmla="*/ 236718 h 1057533"/>
                <a:gd name="connsiteX6" fmla="*/ 1221979 w 1243013"/>
                <a:gd name="connsiteY6" fmla="*/ 292259 h 1057533"/>
                <a:gd name="connsiteX7" fmla="*/ 1208882 w 1243013"/>
                <a:gd name="connsiteY7" fmla="*/ 347800 h 1057533"/>
                <a:gd name="connsiteX8" fmla="*/ 1192213 w 1243013"/>
                <a:gd name="connsiteY8" fmla="*/ 402150 h 1057533"/>
                <a:gd name="connsiteX9" fmla="*/ 1172369 w 1243013"/>
                <a:gd name="connsiteY9" fmla="*/ 455708 h 1057533"/>
                <a:gd name="connsiteX10" fmla="*/ 1148954 w 1243013"/>
                <a:gd name="connsiteY10" fmla="*/ 507678 h 1057533"/>
                <a:gd name="connsiteX11" fmla="*/ 1122760 w 1243013"/>
                <a:gd name="connsiteY11" fmla="*/ 559252 h 1057533"/>
                <a:gd name="connsiteX12" fmla="*/ 1093391 w 1243013"/>
                <a:gd name="connsiteY12" fmla="*/ 608842 h 1057533"/>
                <a:gd name="connsiteX13" fmla="*/ 1061245 w 1243013"/>
                <a:gd name="connsiteY13" fmla="*/ 656845 h 1057533"/>
                <a:gd name="connsiteX14" fmla="*/ 1025526 w 1243013"/>
                <a:gd name="connsiteY14" fmla="*/ 703262 h 1057533"/>
                <a:gd name="connsiteX15" fmla="*/ 986632 w 1243013"/>
                <a:gd name="connsiteY15" fmla="*/ 747694 h 1057533"/>
                <a:gd name="connsiteX16" fmla="*/ 944960 w 1243013"/>
                <a:gd name="connsiteY16" fmla="*/ 790540 h 1057533"/>
                <a:gd name="connsiteX17" fmla="*/ 899716 w 1243013"/>
                <a:gd name="connsiteY17" fmla="*/ 830609 h 1057533"/>
                <a:gd name="connsiteX18" fmla="*/ 875904 w 1243013"/>
                <a:gd name="connsiteY18" fmla="*/ 849651 h 1057533"/>
                <a:gd name="connsiteX19" fmla="*/ 842566 w 1243013"/>
                <a:gd name="connsiteY19" fmla="*/ 875438 h 1057533"/>
                <a:gd name="connsiteX20" fmla="*/ 773113 w 1243013"/>
                <a:gd name="connsiteY20" fmla="*/ 921061 h 1057533"/>
                <a:gd name="connsiteX21" fmla="*/ 700882 w 1243013"/>
                <a:gd name="connsiteY21" fmla="*/ 960336 h 1057533"/>
                <a:gd name="connsiteX22" fmla="*/ 627063 w 1243013"/>
                <a:gd name="connsiteY22" fmla="*/ 992470 h 1057533"/>
                <a:gd name="connsiteX23" fmla="*/ 550863 w 1243013"/>
                <a:gd name="connsiteY23" fmla="*/ 1018258 h 1057533"/>
                <a:gd name="connsiteX24" fmla="*/ 473472 w 1243013"/>
                <a:gd name="connsiteY24" fmla="*/ 1037697 h 1057533"/>
                <a:gd name="connsiteX25" fmla="*/ 396082 w 1243013"/>
                <a:gd name="connsiteY25" fmla="*/ 1050788 h 1057533"/>
                <a:gd name="connsiteX26" fmla="*/ 317103 w 1243013"/>
                <a:gd name="connsiteY26" fmla="*/ 1056739 h 1057533"/>
                <a:gd name="connsiteX27" fmla="*/ 277813 w 1243013"/>
                <a:gd name="connsiteY27" fmla="*/ 1057533 h 1057533"/>
                <a:gd name="connsiteX28" fmla="*/ 242491 w 1243013"/>
                <a:gd name="connsiteY28" fmla="*/ 1056739 h 1057533"/>
                <a:gd name="connsiteX29" fmla="*/ 173038 w 1243013"/>
                <a:gd name="connsiteY29" fmla="*/ 1052375 h 1057533"/>
                <a:gd name="connsiteX30" fmla="*/ 103585 w 1243013"/>
                <a:gd name="connsiteY30" fmla="*/ 1042061 h 1057533"/>
                <a:gd name="connsiteX31" fmla="*/ 35322 w 1243013"/>
                <a:gd name="connsiteY31" fmla="*/ 1026985 h 1057533"/>
                <a:gd name="connsiteX32" fmla="*/ 2532 w 1243013"/>
                <a:gd name="connsiteY32" fmla="*/ 1018116 h 1057533"/>
                <a:gd name="connsiteX33" fmla="*/ 1191 w 1243013"/>
                <a:gd name="connsiteY33" fmla="*/ 1019175 h 1057533"/>
                <a:gd name="connsiteX34" fmla="*/ 0 w 1243013"/>
                <a:gd name="connsiteY34" fmla="*/ 991008 h 1057533"/>
                <a:gd name="connsiteX35" fmla="*/ 120 w 1243013"/>
                <a:gd name="connsiteY35" fmla="*/ 973775 h 1057533"/>
                <a:gd name="connsiteX36" fmla="*/ 397 w 1243013"/>
                <a:gd name="connsiteY36" fmla="*/ 933880 h 1057533"/>
                <a:gd name="connsiteX37" fmla="*/ 3969 w 1243013"/>
                <a:gd name="connsiteY37" fmla="*/ 877149 h 1057533"/>
                <a:gd name="connsiteX38" fmla="*/ 10716 w 1243013"/>
                <a:gd name="connsiteY38" fmla="*/ 820815 h 1057533"/>
                <a:gd name="connsiteX39" fmla="*/ 21034 w 1243013"/>
                <a:gd name="connsiteY39" fmla="*/ 765274 h 1057533"/>
                <a:gd name="connsiteX40" fmla="*/ 34131 w 1243013"/>
                <a:gd name="connsiteY40" fmla="*/ 709733 h 1057533"/>
                <a:gd name="connsiteX41" fmla="*/ 50800 w 1243013"/>
                <a:gd name="connsiteY41" fmla="*/ 655383 h 1057533"/>
                <a:gd name="connsiteX42" fmla="*/ 70644 w 1243013"/>
                <a:gd name="connsiteY42" fmla="*/ 601825 h 1057533"/>
                <a:gd name="connsiteX43" fmla="*/ 94059 w 1243013"/>
                <a:gd name="connsiteY43" fmla="*/ 549854 h 1057533"/>
                <a:gd name="connsiteX44" fmla="*/ 120253 w 1243013"/>
                <a:gd name="connsiteY44" fmla="*/ 498281 h 1057533"/>
                <a:gd name="connsiteX45" fmla="*/ 149622 w 1243013"/>
                <a:gd name="connsiteY45" fmla="*/ 448691 h 1057533"/>
                <a:gd name="connsiteX46" fmla="*/ 181769 w 1243013"/>
                <a:gd name="connsiteY46" fmla="*/ 400688 h 1057533"/>
                <a:gd name="connsiteX47" fmla="*/ 217487 w 1243013"/>
                <a:gd name="connsiteY47" fmla="*/ 354271 h 1057533"/>
                <a:gd name="connsiteX48" fmla="*/ 256381 w 1243013"/>
                <a:gd name="connsiteY48" fmla="*/ 309839 h 1057533"/>
                <a:gd name="connsiteX49" fmla="*/ 298053 w 1243013"/>
                <a:gd name="connsiteY49" fmla="*/ 266993 h 1057533"/>
                <a:gd name="connsiteX50" fmla="*/ 343297 w 1243013"/>
                <a:gd name="connsiteY50" fmla="*/ 226924 h 1057533"/>
                <a:gd name="connsiteX51" fmla="*/ 367109 w 1243013"/>
                <a:gd name="connsiteY51" fmla="*/ 207881 h 1057533"/>
                <a:gd name="connsiteX52" fmla="*/ 400447 w 1243013"/>
                <a:gd name="connsiteY52" fmla="*/ 182095 h 1057533"/>
                <a:gd name="connsiteX53" fmla="*/ 469900 w 1243013"/>
                <a:gd name="connsiteY53" fmla="*/ 136472 h 1057533"/>
                <a:gd name="connsiteX54" fmla="*/ 542131 w 1243013"/>
                <a:gd name="connsiteY54" fmla="*/ 97197 h 1057533"/>
                <a:gd name="connsiteX55" fmla="*/ 615950 w 1243013"/>
                <a:gd name="connsiteY55" fmla="*/ 65062 h 1057533"/>
                <a:gd name="connsiteX56" fmla="*/ 692150 w 1243013"/>
                <a:gd name="connsiteY56" fmla="*/ 39275 h 1057533"/>
                <a:gd name="connsiteX57" fmla="*/ 769541 w 1243013"/>
                <a:gd name="connsiteY57" fmla="*/ 19836 h 1057533"/>
                <a:gd name="connsiteX58" fmla="*/ 846932 w 1243013"/>
                <a:gd name="connsiteY58" fmla="*/ 6744 h 1057533"/>
                <a:gd name="connsiteX59" fmla="*/ 925910 w 1243013"/>
                <a:gd name="connsiteY59" fmla="*/ 794 h 1057533"/>
                <a:gd name="connsiteX60" fmla="*/ 965201 w 1243013"/>
                <a:gd name="connsiteY60" fmla="*/ 0 h 1057533"/>
                <a:gd name="connsiteX61" fmla="*/ 1000522 w 1243013"/>
                <a:gd name="connsiteY61" fmla="*/ 793 h 1057533"/>
                <a:gd name="connsiteX62" fmla="*/ 1069975 w 1243013"/>
                <a:gd name="connsiteY62" fmla="*/ 5157 h 1057533"/>
                <a:gd name="connsiteX63" fmla="*/ 1139429 w 1243013"/>
                <a:gd name="connsiteY63" fmla="*/ 15472 h 1057533"/>
                <a:gd name="connsiteX64" fmla="*/ 1207691 w 1243013"/>
                <a:gd name="connsiteY64" fmla="*/ 30548 h 1057533"/>
                <a:gd name="connsiteX65" fmla="*/ 1240482 w 1243013"/>
                <a:gd name="connsiteY65" fmla="*/ 39417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1241823" y="38358"/>
                  </a:moveTo>
                  <a:lnTo>
                    <a:pt x="1243013" y="66525"/>
                  </a:lnTo>
                  <a:lnTo>
                    <a:pt x="1242894" y="8375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0"/>
                  </a:lnTo>
                  <a:lnTo>
                    <a:pt x="1172369" y="455708"/>
                  </a:lnTo>
                  <a:lnTo>
                    <a:pt x="1148954" y="507678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5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1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8"/>
                  </a:lnTo>
                  <a:lnTo>
                    <a:pt x="317103" y="1056739"/>
                  </a:lnTo>
                  <a:lnTo>
                    <a:pt x="277813" y="1057533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1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7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3"/>
                  </a:lnTo>
                  <a:lnTo>
                    <a:pt x="70644" y="601825"/>
                  </a:lnTo>
                  <a:lnTo>
                    <a:pt x="94059" y="549854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1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close/>
                </a:path>
              </a:pathLst>
            </a:custGeom>
            <a:solidFill>
              <a:srgbClr val="AECA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5269191" y="2201870"/>
              <a:ext cx="1243013" cy="1057533"/>
            </a:xfrm>
            <a:custGeom>
              <a:avLst/>
              <a:gdLst>
                <a:gd name="connsiteX0" fmla="*/ 965201 w 1243013"/>
                <a:gd name="connsiteY0" fmla="*/ 0 h 1057533"/>
                <a:gd name="connsiteX1" fmla="*/ 1000522 w 1243013"/>
                <a:gd name="connsiteY1" fmla="*/ 794 h 1057533"/>
                <a:gd name="connsiteX2" fmla="*/ 1069976 w 1243013"/>
                <a:gd name="connsiteY2" fmla="*/ 5157 h 1057533"/>
                <a:gd name="connsiteX3" fmla="*/ 1139429 w 1243013"/>
                <a:gd name="connsiteY3" fmla="*/ 15472 h 1057533"/>
                <a:gd name="connsiteX4" fmla="*/ 1207691 w 1243013"/>
                <a:gd name="connsiteY4" fmla="*/ 30548 h 1057533"/>
                <a:gd name="connsiteX5" fmla="*/ 1240482 w 1243013"/>
                <a:gd name="connsiteY5" fmla="*/ 39417 h 1057533"/>
                <a:gd name="connsiteX6" fmla="*/ 1241823 w 1243013"/>
                <a:gd name="connsiteY6" fmla="*/ 38358 h 1057533"/>
                <a:gd name="connsiteX7" fmla="*/ 1243013 w 1243013"/>
                <a:gd name="connsiteY7" fmla="*/ 66525 h 1057533"/>
                <a:gd name="connsiteX8" fmla="*/ 1242894 w 1243013"/>
                <a:gd name="connsiteY8" fmla="*/ 83749 h 1057533"/>
                <a:gd name="connsiteX9" fmla="*/ 1242616 w 1243013"/>
                <a:gd name="connsiteY9" fmla="*/ 123653 h 1057533"/>
                <a:gd name="connsiteX10" fmla="*/ 1239044 w 1243013"/>
                <a:gd name="connsiteY10" fmla="*/ 180384 h 1057533"/>
                <a:gd name="connsiteX11" fmla="*/ 1232298 w 1243013"/>
                <a:gd name="connsiteY11" fmla="*/ 236718 h 1057533"/>
                <a:gd name="connsiteX12" fmla="*/ 1221979 w 1243013"/>
                <a:gd name="connsiteY12" fmla="*/ 292259 h 1057533"/>
                <a:gd name="connsiteX13" fmla="*/ 1208882 w 1243013"/>
                <a:gd name="connsiteY13" fmla="*/ 347800 h 1057533"/>
                <a:gd name="connsiteX14" fmla="*/ 1192213 w 1243013"/>
                <a:gd name="connsiteY14" fmla="*/ 402151 h 1057533"/>
                <a:gd name="connsiteX15" fmla="*/ 1172369 w 1243013"/>
                <a:gd name="connsiteY15" fmla="*/ 455708 h 1057533"/>
                <a:gd name="connsiteX16" fmla="*/ 1148954 w 1243013"/>
                <a:gd name="connsiteY16" fmla="*/ 507679 h 1057533"/>
                <a:gd name="connsiteX17" fmla="*/ 1122760 w 1243013"/>
                <a:gd name="connsiteY17" fmla="*/ 559252 h 1057533"/>
                <a:gd name="connsiteX18" fmla="*/ 1093391 w 1243013"/>
                <a:gd name="connsiteY18" fmla="*/ 608842 h 1057533"/>
                <a:gd name="connsiteX19" fmla="*/ 1061244 w 1243013"/>
                <a:gd name="connsiteY19" fmla="*/ 656845 h 1057533"/>
                <a:gd name="connsiteX20" fmla="*/ 1025526 w 1243013"/>
                <a:gd name="connsiteY20" fmla="*/ 703262 h 1057533"/>
                <a:gd name="connsiteX21" fmla="*/ 986632 w 1243013"/>
                <a:gd name="connsiteY21" fmla="*/ 747694 h 1057533"/>
                <a:gd name="connsiteX22" fmla="*/ 944960 w 1243013"/>
                <a:gd name="connsiteY22" fmla="*/ 790540 h 1057533"/>
                <a:gd name="connsiteX23" fmla="*/ 899716 w 1243013"/>
                <a:gd name="connsiteY23" fmla="*/ 830609 h 1057533"/>
                <a:gd name="connsiteX24" fmla="*/ 875904 w 1243013"/>
                <a:gd name="connsiteY24" fmla="*/ 849652 h 1057533"/>
                <a:gd name="connsiteX25" fmla="*/ 842566 w 1243013"/>
                <a:gd name="connsiteY25" fmla="*/ 875438 h 1057533"/>
                <a:gd name="connsiteX26" fmla="*/ 773113 w 1243013"/>
                <a:gd name="connsiteY26" fmla="*/ 921061 h 1057533"/>
                <a:gd name="connsiteX27" fmla="*/ 700882 w 1243013"/>
                <a:gd name="connsiteY27" fmla="*/ 960337 h 1057533"/>
                <a:gd name="connsiteX28" fmla="*/ 627063 w 1243013"/>
                <a:gd name="connsiteY28" fmla="*/ 992471 h 1057533"/>
                <a:gd name="connsiteX29" fmla="*/ 550863 w 1243013"/>
                <a:gd name="connsiteY29" fmla="*/ 1018258 h 1057533"/>
                <a:gd name="connsiteX30" fmla="*/ 473472 w 1243013"/>
                <a:gd name="connsiteY30" fmla="*/ 1037697 h 1057533"/>
                <a:gd name="connsiteX31" fmla="*/ 396082 w 1243013"/>
                <a:gd name="connsiteY31" fmla="*/ 1050789 h 1057533"/>
                <a:gd name="connsiteX32" fmla="*/ 317103 w 1243013"/>
                <a:gd name="connsiteY32" fmla="*/ 1056740 h 1057533"/>
                <a:gd name="connsiteX33" fmla="*/ 277813 w 1243013"/>
                <a:gd name="connsiteY33" fmla="*/ 1057533 h 1057533"/>
                <a:gd name="connsiteX34" fmla="*/ 242491 w 1243013"/>
                <a:gd name="connsiteY34" fmla="*/ 1056740 h 1057533"/>
                <a:gd name="connsiteX35" fmla="*/ 173038 w 1243013"/>
                <a:gd name="connsiteY35" fmla="*/ 1052376 h 1057533"/>
                <a:gd name="connsiteX36" fmla="*/ 103585 w 1243013"/>
                <a:gd name="connsiteY36" fmla="*/ 1042061 h 1057533"/>
                <a:gd name="connsiteX37" fmla="*/ 35322 w 1243013"/>
                <a:gd name="connsiteY37" fmla="*/ 1026986 h 1057533"/>
                <a:gd name="connsiteX38" fmla="*/ 2531 w 1243013"/>
                <a:gd name="connsiteY38" fmla="*/ 1018116 h 1057533"/>
                <a:gd name="connsiteX39" fmla="*/ 1191 w 1243013"/>
                <a:gd name="connsiteY39" fmla="*/ 1019175 h 1057533"/>
                <a:gd name="connsiteX40" fmla="*/ 0 w 1243013"/>
                <a:gd name="connsiteY40" fmla="*/ 991008 h 1057533"/>
                <a:gd name="connsiteX41" fmla="*/ 120 w 1243013"/>
                <a:gd name="connsiteY41" fmla="*/ 973785 h 1057533"/>
                <a:gd name="connsiteX42" fmla="*/ 397 w 1243013"/>
                <a:gd name="connsiteY42" fmla="*/ 933880 h 1057533"/>
                <a:gd name="connsiteX43" fmla="*/ 3969 w 1243013"/>
                <a:gd name="connsiteY43" fmla="*/ 877149 h 1057533"/>
                <a:gd name="connsiteX44" fmla="*/ 10716 w 1243013"/>
                <a:gd name="connsiteY44" fmla="*/ 820815 h 1057533"/>
                <a:gd name="connsiteX45" fmla="*/ 21035 w 1243013"/>
                <a:gd name="connsiteY45" fmla="*/ 765274 h 1057533"/>
                <a:gd name="connsiteX46" fmla="*/ 34132 w 1243013"/>
                <a:gd name="connsiteY46" fmla="*/ 709733 h 1057533"/>
                <a:gd name="connsiteX47" fmla="*/ 50800 w 1243013"/>
                <a:gd name="connsiteY47" fmla="*/ 655382 h 1057533"/>
                <a:gd name="connsiteX48" fmla="*/ 70644 w 1243013"/>
                <a:gd name="connsiteY48" fmla="*/ 601825 h 1057533"/>
                <a:gd name="connsiteX49" fmla="*/ 94060 w 1243013"/>
                <a:gd name="connsiteY49" fmla="*/ 549855 h 1057533"/>
                <a:gd name="connsiteX50" fmla="*/ 120253 w 1243013"/>
                <a:gd name="connsiteY50" fmla="*/ 498281 h 1057533"/>
                <a:gd name="connsiteX51" fmla="*/ 149622 w 1243013"/>
                <a:gd name="connsiteY51" fmla="*/ 448691 h 1057533"/>
                <a:gd name="connsiteX52" fmla="*/ 181769 w 1243013"/>
                <a:gd name="connsiteY52" fmla="*/ 400688 h 1057533"/>
                <a:gd name="connsiteX53" fmla="*/ 217488 w 1243013"/>
                <a:gd name="connsiteY53" fmla="*/ 354272 h 1057533"/>
                <a:gd name="connsiteX54" fmla="*/ 256382 w 1243013"/>
                <a:gd name="connsiteY54" fmla="*/ 309839 h 1057533"/>
                <a:gd name="connsiteX55" fmla="*/ 298053 w 1243013"/>
                <a:gd name="connsiteY55" fmla="*/ 266993 h 1057533"/>
                <a:gd name="connsiteX56" fmla="*/ 343297 w 1243013"/>
                <a:gd name="connsiteY56" fmla="*/ 226924 h 1057533"/>
                <a:gd name="connsiteX57" fmla="*/ 367110 w 1243013"/>
                <a:gd name="connsiteY57" fmla="*/ 207882 h 1057533"/>
                <a:gd name="connsiteX58" fmla="*/ 400447 w 1243013"/>
                <a:gd name="connsiteY58" fmla="*/ 182095 h 1057533"/>
                <a:gd name="connsiteX59" fmla="*/ 469900 w 1243013"/>
                <a:gd name="connsiteY59" fmla="*/ 136472 h 1057533"/>
                <a:gd name="connsiteX60" fmla="*/ 542132 w 1243013"/>
                <a:gd name="connsiteY60" fmla="*/ 97197 h 1057533"/>
                <a:gd name="connsiteX61" fmla="*/ 615950 w 1243013"/>
                <a:gd name="connsiteY61" fmla="*/ 65062 h 1057533"/>
                <a:gd name="connsiteX62" fmla="*/ 692150 w 1243013"/>
                <a:gd name="connsiteY62" fmla="*/ 39275 h 1057533"/>
                <a:gd name="connsiteX63" fmla="*/ 769541 w 1243013"/>
                <a:gd name="connsiteY63" fmla="*/ 19836 h 1057533"/>
                <a:gd name="connsiteX64" fmla="*/ 846932 w 1243013"/>
                <a:gd name="connsiteY64" fmla="*/ 6744 h 1057533"/>
                <a:gd name="connsiteX65" fmla="*/ 925910 w 1243013"/>
                <a:gd name="connsiteY65" fmla="*/ 79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965201" y="0"/>
                  </a:move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3" y="66525"/>
                  </a:lnTo>
                  <a:lnTo>
                    <a:pt x="1242894" y="8374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1"/>
                  </a:lnTo>
                  <a:lnTo>
                    <a:pt x="1172369" y="455708"/>
                  </a:lnTo>
                  <a:lnTo>
                    <a:pt x="1148954" y="507679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4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2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7"/>
                  </a:lnTo>
                  <a:lnTo>
                    <a:pt x="627063" y="992471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9"/>
                  </a:lnTo>
                  <a:lnTo>
                    <a:pt x="317103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8" y="1052376"/>
                  </a:lnTo>
                  <a:lnTo>
                    <a:pt x="103585" y="1042061"/>
                  </a:lnTo>
                  <a:lnTo>
                    <a:pt x="35322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8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5" y="765274"/>
                  </a:lnTo>
                  <a:lnTo>
                    <a:pt x="34132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60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10" y="207882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close/>
                </a:path>
              </a:pathLst>
            </a:custGeom>
            <a:solidFill>
              <a:srgbClr val="E436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 rot="4500000">
              <a:off x="5412610" y="4416533"/>
              <a:ext cx="1243014" cy="1057532"/>
            </a:xfrm>
            <a:custGeom>
              <a:avLst/>
              <a:gdLst>
                <a:gd name="connsiteX0" fmla="*/ 34131 w 1243014"/>
                <a:gd name="connsiteY0" fmla="*/ 709733 h 1057532"/>
                <a:gd name="connsiteX1" fmla="*/ 50800 w 1243014"/>
                <a:gd name="connsiteY1" fmla="*/ 655382 h 1057532"/>
                <a:gd name="connsiteX2" fmla="*/ 70644 w 1243014"/>
                <a:gd name="connsiteY2" fmla="*/ 601825 h 1057532"/>
                <a:gd name="connsiteX3" fmla="*/ 94059 w 1243014"/>
                <a:gd name="connsiteY3" fmla="*/ 549855 h 1057532"/>
                <a:gd name="connsiteX4" fmla="*/ 120253 w 1243014"/>
                <a:gd name="connsiteY4" fmla="*/ 498281 h 1057532"/>
                <a:gd name="connsiteX5" fmla="*/ 149622 w 1243014"/>
                <a:gd name="connsiteY5" fmla="*/ 448691 h 1057532"/>
                <a:gd name="connsiteX6" fmla="*/ 181769 w 1243014"/>
                <a:gd name="connsiteY6" fmla="*/ 400688 h 1057532"/>
                <a:gd name="connsiteX7" fmla="*/ 217488 w 1243014"/>
                <a:gd name="connsiteY7" fmla="*/ 354271 h 1057532"/>
                <a:gd name="connsiteX8" fmla="*/ 256381 w 1243014"/>
                <a:gd name="connsiteY8" fmla="*/ 309839 h 1057532"/>
                <a:gd name="connsiteX9" fmla="*/ 298053 w 1243014"/>
                <a:gd name="connsiteY9" fmla="*/ 266993 h 1057532"/>
                <a:gd name="connsiteX10" fmla="*/ 343297 w 1243014"/>
                <a:gd name="connsiteY10" fmla="*/ 226924 h 1057532"/>
                <a:gd name="connsiteX11" fmla="*/ 367109 w 1243014"/>
                <a:gd name="connsiteY11" fmla="*/ 207881 h 1057532"/>
                <a:gd name="connsiteX12" fmla="*/ 400447 w 1243014"/>
                <a:gd name="connsiteY12" fmla="*/ 182095 h 1057532"/>
                <a:gd name="connsiteX13" fmla="*/ 469900 w 1243014"/>
                <a:gd name="connsiteY13" fmla="*/ 136472 h 1057532"/>
                <a:gd name="connsiteX14" fmla="*/ 542132 w 1243014"/>
                <a:gd name="connsiteY14" fmla="*/ 97196 h 1057532"/>
                <a:gd name="connsiteX15" fmla="*/ 615950 w 1243014"/>
                <a:gd name="connsiteY15" fmla="*/ 65062 h 1057532"/>
                <a:gd name="connsiteX16" fmla="*/ 692150 w 1243014"/>
                <a:gd name="connsiteY16" fmla="*/ 39275 h 1057532"/>
                <a:gd name="connsiteX17" fmla="*/ 769541 w 1243014"/>
                <a:gd name="connsiteY17" fmla="*/ 19836 h 1057532"/>
                <a:gd name="connsiteX18" fmla="*/ 846932 w 1243014"/>
                <a:gd name="connsiteY18" fmla="*/ 6744 h 1057532"/>
                <a:gd name="connsiteX19" fmla="*/ 925910 w 1243014"/>
                <a:gd name="connsiteY19" fmla="*/ 794 h 1057532"/>
                <a:gd name="connsiteX20" fmla="*/ 965200 w 1243014"/>
                <a:gd name="connsiteY20" fmla="*/ 0 h 1057532"/>
                <a:gd name="connsiteX21" fmla="*/ 1000522 w 1243014"/>
                <a:gd name="connsiteY21" fmla="*/ 793 h 1057532"/>
                <a:gd name="connsiteX22" fmla="*/ 1069975 w 1243014"/>
                <a:gd name="connsiteY22" fmla="*/ 5157 h 1057532"/>
                <a:gd name="connsiteX23" fmla="*/ 1139429 w 1243014"/>
                <a:gd name="connsiteY23" fmla="*/ 15472 h 1057532"/>
                <a:gd name="connsiteX24" fmla="*/ 1207691 w 1243014"/>
                <a:gd name="connsiteY24" fmla="*/ 30547 h 1057532"/>
                <a:gd name="connsiteX25" fmla="*/ 1240481 w 1243014"/>
                <a:gd name="connsiteY25" fmla="*/ 39416 h 1057532"/>
                <a:gd name="connsiteX26" fmla="*/ 1241823 w 1243014"/>
                <a:gd name="connsiteY26" fmla="*/ 38357 h 1057532"/>
                <a:gd name="connsiteX27" fmla="*/ 1243014 w 1243014"/>
                <a:gd name="connsiteY27" fmla="*/ 66524 h 1057532"/>
                <a:gd name="connsiteX28" fmla="*/ 1242894 w 1243014"/>
                <a:gd name="connsiteY28" fmla="*/ 83773 h 1057532"/>
                <a:gd name="connsiteX29" fmla="*/ 1242617 w 1243014"/>
                <a:gd name="connsiteY29" fmla="*/ 123652 h 1057532"/>
                <a:gd name="connsiteX30" fmla="*/ 1239044 w 1243014"/>
                <a:gd name="connsiteY30" fmla="*/ 180383 h 1057532"/>
                <a:gd name="connsiteX31" fmla="*/ 1232298 w 1243014"/>
                <a:gd name="connsiteY31" fmla="*/ 236718 h 1057532"/>
                <a:gd name="connsiteX32" fmla="*/ 1221979 w 1243014"/>
                <a:gd name="connsiteY32" fmla="*/ 292258 h 1057532"/>
                <a:gd name="connsiteX33" fmla="*/ 1208882 w 1243014"/>
                <a:gd name="connsiteY33" fmla="*/ 347799 h 1057532"/>
                <a:gd name="connsiteX34" fmla="*/ 1192213 w 1243014"/>
                <a:gd name="connsiteY34" fmla="*/ 402150 h 1057532"/>
                <a:gd name="connsiteX35" fmla="*/ 1172370 w 1243014"/>
                <a:gd name="connsiteY35" fmla="*/ 455707 h 1057532"/>
                <a:gd name="connsiteX36" fmla="*/ 1148954 w 1243014"/>
                <a:gd name="connsiteY36" fmla="*/ 507677 h 1057532"/>
                <a:gd name="connsiteX37" fmla="*/ 1122760 w 1243014"/>
                <a:gd name="connsiteY37" fmla="*/ 559251 h 1057532"/>
                <a:gd name="connsiteX38" fmla="*/ 1093391 w 1243014"/>
                <a:gd name="connsiteY38" fmla="*/ 608841 h 1057532"/>
                <a:gd name="connsiteX39" fmla="*/ 1061245 w 1243014"/>
                <a:gd name="connsiteY39" fmla="*/ 656844 h 1057532"/>
                <a:gd name="connsiteX40" fmla="*/ 1025526 w 1243014"/>
                <a:gd name="connsiteY40" fmla="*/ 703261 h 1057532"/>
                <a:gd name="connsiteX41" fmla="*/ 986632 w 1243014"/>
                <a:gd name="connsiteY41" fmla="*/ 747693 h 1057532"/>
                <a:gd name="connsiteX42" fmla="*/ 944960 w 1243014"/>
                <a:gd name="connsiteY42" fmla="*/ 790539 h 1057532"/>
                <a:gd name="connsiteX43" fmla="*/ 899717 w 1243014"/>
                <a:gd name="connsiteY43" fmla="*/ 830608 h 1057532"/>
                <a:gd name="connsiteX44" fmla="*/ 875904 w 1243014"/>
                <a:gd name="connsiteY44" fmla="*/ 849651 h 1057532"/>
                <a:gd name="connsiteX45" fmla="*/ 842567 w 1243014"/>
                <a:gd name="connsiteY45" fmla="*/ 875438 h 1057532"/>
                <a:gd name="connsiteX46" fmla="*/ 773113 w 1243014"/>
                <a:gd name="connsiteY46" fmla="*/ 921060 h 1057532"/>
                <a:gd name="connsiteX47" fmla="*/ 700882 w 1243014"/>
                <a:gd name="connsiteY47" fmla="*/ 960336 h 1057532"/>
                <a:gd name="connsiteX48" fmla="*/ 627063 w 1243014"/>
                <a:gd name="connsiteY48" fmla="*/ 992470 h 1057532"/>
                <a:gd name="connsiteX49" fmla="*/ 550863 w 1243014"/>
                <a:gd name="connsiteY49" fmla="*/ 1018257 h 1057532"/>
                <a:gd name="connsiteX50" fmla="*/ 473472 w 1243014"/>
                <a:gd name="connsiteY50" fmla="*/ 1037696 h 1057532"/>
                <a:gd name="connsiteX51" fmla="*/ 396082 w 1243014"/>
                <a:gd name="connsiteY51" fmla="*/ 1050788 h 1057532"/>
                <a:gd name="connsiteX52" fmla="*/ 317104 w 1243014"/>
                <a:gd name="connsiteY52" fmla="*/ 1056739 h 1057532"/>
                <a:gd name="connsiteX53" fmla="*/ 277813 w 1243014"/>
                <a:gd name="connsiteY53" fmla="*/ 1057532 h 1057532"/>
                <a:gd name="connsiteX54" fmla="*/ 242491 w 1243014"/>
                <a:gd name="connsiteY54" fmla="*/ 1056739 h 1057532"/>
                <a:gd name="connsiteX55" fmla="*/ 173038 w 1243014"/>
                <a:gd name="connsiteY55" fmla="*/ 1052375 h 1057532"/>
                <a:gd name="connsiteX56" fmla="*/ 103585 w 1243014"/>
                <a:gd name="connsiteY56" fmla="*/ 1042060 h 1057532"/>
                <a:gd name="connsiteX57" fmla="*/ 35322 w 1243014"/>
                <a:gd name="connsiteY57" fmla="*/ 1026985 h 1057532"/>
                <a:gd name="connsiteX58" fmla="*/ 2532 w 1243014"/>
                <a:gd name="connsiteY58" fmla="*/ 1018116 h 1057532"/>
                <a:gd name="connsiteX59" fmla="*/ 1191 w 1243014"/>
                <a:gd name="connsiteY59" fmla="*/ 1019175 h 1057532"/>
                <a:gd name="connsiteX60" fmla="*/ 0 w 1243014"/>
                <a:gd name="connsiteY60" fmla="*/ 991008 h 1057532"/>
                <a:gd name="connsiteX61" fmla="*/ 120 w 1243014"/>
                <a:gd name="connsiteY61" fmla="*/ 973759 h 1057532"/>
                <a:gd name="connsiteX62" fmla="*/ 397 w 1243014"/>
                <a:gd name="connsiteY62" fmla="*/ 933880 h 1057532"/>
                <a:gd name="connsiteX63" fmla="*/ 3969 w 1243014"/>
                <a:gd name="connsiteY63" fmla="*/ 877149 h 1057532"/>
                <a:gd name="connsiteX64" fmla="*/ 10716 w 1243014"/>
                <a:gd name="connsiteY64" fmla="*/ 820815 h 1057532"/>
                <a:gd name="connsiteX65" fmla="*/ 21034 w 1243014"/>
                <a:gd name="connsiteY65" fmla="*/ 765274 h 10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2">
                  <a:moveTo>
                    <a:pt x="34131" y="709733"/>
                  </a:move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6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0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7"/>
                  </a:lnTo>
                  <a:lnTo>
                    <a:pt x="1240481" y="39416"/>
                  </a:lnTo>
                  <a:lnTo>
                    <a:pt x="1241823" y="38357"/>
                  </a:lnTo>
                  <a:lnTo>
                    <a:pt x="1243014" y="66524"/>
                  </a:lnTo>
                  <a:lnTo>
                    <a:pt x="1242894" y="83773"/>
                  </a:lnTo>
                  <a:lnTo>
                    <a:pt x="1242617" y="123652"/>
                  </a:lnTo>
                  <a:lnTo>
                    <a:pt x="1239044" y="180383"/>
                  </a:lnTo>
                  <a:lnTo>
                    <a:pt x="1232298" y="236718"/>
                  </a:lnTo>
                  <a:lnTo>
                    <a:pt x="1221979" y="292258"/>
                  </a:lnTo>
                  <a:lnTo>
                    <a:pt x="1208882" y="347799"/>
                  </a:lnTo>
                  <a:lnTo>
                    <a:pt x="1192213" y="402150"/>
                  </a:lnTo>
                  <a:lnTo>
                    <a:pt x="1172370" y="455707"/>
                  </a:lnTo>
                  <a:lnTo>
                    <a:pt x="1148954" y="507677"/>
                  </a:lnTo>
                  <a:lnTo>
                    <a:pt x="1122760" y="559251"/>
                  </a:lnTo>
                  <a:lnTo>
                    <a:pt x="1093391" y="608841"/>
                  </a:lnTo>
                  <a:lnTo>
                    <a:pt x="1061245" y="656844"/>
                  </a:lnTo>
                  <a:lnTo>
                    <a:pt x="1025526" y="703261"/>
                  </a:lnTo>
                  <a:lnTo>
                    <a:pt x="986632" y="747693"/>
                  </a:lnTo>
                  <a:lnTo>
                    <a:pt x="944960" y="790539"/>
                  </a:lnTo>
                  <a:lnTo>
                    <a:pt x="899717" y="830608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0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7"/>
                  </a:lnTo>
                  <a:lnTo>
                    <a:pt x="473472" y="1037696"/>
                  </a:lnTo>
                  <a:lnTo>
                    <a:pt x="396082" y="1050788"/>
                  </a:lnTo>
                  <a:lnTo>
                    <a:pt x="317104" y="1056739"/>
                  </a:lnTo>
                  <a:lnTo>
                    <a:pt x="277813" y="1057532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0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59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close/>
                </a:path>
              </a:pathLst>
            </a:custGeom>
            <a:solidFill>
              <a:srgbClr val="2B9D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 rot="2293793">
              <a:off x="5799970" y="3227229"/>
              <a:ext cx="1243014" cy="1057533"/>
            </a:xfrm>
            <a:custGeom>
              <a:avLst/>
              <a:gdLst>
                <a:gd name="connsiteX0" fmla="*/ 367110 w 1243014"/>
                <a:gd name="connsiteY0" fmla="*/ 207882 h 1057533"/>
                <a:gd name="connsiteX1" fmla="*/ 400447 w 1243014"/>
                <a:gd name="connsiteY1" fmla="*/ 182095 h 1057533"/>
                <a:gd name="connsiteX2" fmla="*/ 469900 w 1243014"/>
                <a:gd name="connsiteY2" fmla="*/ 136472 h 1057533"/>
                <a:gd name="connsiteX3" fmla="*/ 542131 w 1243014"/>
                <a:gd name="connsiteY3" fmla="*/ 97197 h 1057533"/>
                <a:gd name="connsiteX4" fmla="*/ 615950 w 1243014"/>
                <a:gd name="connsiteY4" fmla="*/ 65062 h 1057533"/>
                <a:gd name="connsiteX5" fmla="*/ 692150 w 1243014"/>
                <a:gd name="connsiteY5" fmla="*/ 39275 h 1057533"/>
                <a:gd name="connsiteX6" fmla="*/ 769541 w 1243014"/>
                <a:gd name="connsiteY6" fmla="*/ 19836 h 1057533"/>
                <a:gd name="connsiteX7" fmla="*/ 846931 w 1243014"/>
                <a:gd name="connsiteY7" fmla="*/ 6744 h 1057533"/>
                <a:gd name="connsiteX8" fmla="*/ 925910 w 1243014"/>
                <a:gd name="connsiteY8" fmla="*/ 793 h 1057533"/>
                <a:gd name="connsiteX9" fmla="*/ 965200 w 1243014"/>
                <a:gd name="connsiteY9" fmla="*/ 0 h 1057533"/>
                <a:gd name="connsiteX10" fmla="*/ 1000522 w 1243014"/>
                <a:gd name="connsiteY10" fmla="*/ 794 h 1057533"/>
                <a:gd name="connsiteX11" fmla="*/ 1069976 w 1243014"/>
                <a:gd name="connsiteY11" fmla="*/ 5157 h 1057533"/>
                <a:gd name="connsiteX12" fmla="*/ 1139429 w 1243014"/>
                <a:gd name="connsiteY12" fmla="*/ 15472 h 1057533"/>
                <a:gd name="connsiteX13" fmla="*/ 1207691 w 1243014"/>
                <a:gd name="connsiteY13" fmla="*/ 30548 h 1057533"/>
                <a:gd name="connsiteX14" fmla="*/ 1240482 w 1243014"/>
                <a:gd name="connsiteY14" fmla="*/ 39417 h 1057533"/>
                <a:gd name="connsiteX15" fmla="*/ 1241823 w 1243014"/>
                <a:gd name="connsiteY15" fmla="*/ 38358 h 1057533"/>
                <a:gd name="connsiteX16" fmla="*/ 1243014 w 1243014"/>
                <a:gd name="connsiteY16" fmla="*/ 66525 h 1057533"/>
                <a:gd name="connsiteX17" fmla="*/ 1242894 w 1243014"/>
                <a:gd name="connsiteY17" fmla="*/ 83796 h 1057533"/>
                <a:gd name="connsiteX18" fmla="*/ 1242617 w 1243014"/>
                <a:gd name="connsiteY18" fmla="*/ 123653 h 1057533"/>
                <a:gd name="connsiteX19" fmla="*/ 1239045 w 1243014"/>
                <a:gd name="connsiteY19" fmla="*/ 180384 h 1057533"/>
                <a:gd name="connsiteX20" fmla="*/ 1232298 w 1243014"/>
                <a:gd name="connsiteY20" fmla="*/ 236718 h 1057533"/>
                <a:gd name="connsiteX21" fmla="*/ 1221979 w 1243014"/>
                <a:gd name="connsiteY21" fmla="*/ 292259 h 1057533"/>
                <a:gd name="connsiteX22" fmla="*/ 1208883 w 1243014"/>
                <a:gd name="connsiteY22" fmla="*/ 347800 h 1057533"/>
                <a:gd name="connsiteX23" fmla="*/ 1192213 w 1243014"/>
                <a:gd name="connsiteY23" fmla="*/ 402151 h 1057533"/>
                <a:gd name="connsiteX24" fmla="*/ 1172370 w 1243014"/>
                <a:gd name="connsiteY24" fmla="*/ 455708 h 1057533"/>
                <a:gd name="connsiteX25" fmla="*/ 1148955 w 1243014"/>
                <a:gd name="connsiteY25" fmla="*/ 507678 h 1057533"/>
                <a:gd name="connsiteX26" fmla="*/ 1122761 w 1243014"/>
                <a:gd name="connsiteY26" fmla="*/ 559252 h 1057533"/>
                <a:gd name="connsiteX27" fmla="*/ 1093392 w 1243014"/>
                <a:gd name="connsiteY27" fmla="*/ 608842 h 1057533"/>
                <a:gd name="connsiteX28" fmla="*/ 1061245 w 1243014"/>
                <a:gd name="connsiteY28" fmla="*/ 656845 h 1057533"/>
                <a:gd name="connsiteX29" fmla="*/ 1025526 w 1243014"/>
                <a:gd name="connsiteY29" fmla="*/ 703261 h 1057533"/>
                <a:gd name="connsiteX30" fmla="*/ 986632 w 1243014"/>
                <a:gd name="connsiteY30" fmla="*/ 747694 h 1057533"/>
                <a:gd name="connsiteX31" fmla="*/ 944960 w 1243014"/>
                <a:gd name="connsiteY31" fmla="*/ 790540 h 1057533"/>
                <a:gd name="connsiteX32" fmla="*/ 899717 w 1243014"/>
                <a:gd name="connsiteY32" fmla="*/ 830609 h 1057533"/>
                <a:gd name="connsiteX33" fmla="*/ 875904 w 1243014"/>
                <a:gd name="connsiteY33" fmla="*/ 849651 h 1057533"/>
                <a:gd name="connsiteX34" fmla="*/ 842567 w 1243014"/>
                <a:gd name="connsiteY34" fmla="*/ 875438 h 1057533"/>
                <a:gd name="connsiteX35" fmla="*/ 773113 w 1243014"/>
                <a:gd name="connsiteY35" fmla="*/ 921061 h 1057533"/>
                <a:gd name="connsiteX36" fmla="*/ 700883 w 1243014"/>
                <a:gd name="connsiteY36" fmla="*/ 960336 h 1057533"/>
                <a:gd name="connsiteX37" fmla="*/ 627064 w 1243014"/>
                <a:gd name="connsiteY37" fmla="*/ 992471 h 1057533"/>
                <a:gd name="connsiteX38" fmla="*/ 550863 w 1243014"/>
                <a:gd name="connsiteY38" fmla="*/ 1018258 h 1057533"/>
                <a:gd name="connsiteX39" fmla="*/ 473473 w 1243014"/>
                <a:gd name="connsiteY39" fmla="*/ 1037697 h 1057533"/>
                <a:gd name="connsiteX40" fmla="*/ 396082 w 1243014"/>
                <a:gd name="connsiteY40" fmla="*/ 1050789 h 1057533"/>
                <a:gd name="connsiteX41" fmla="*/ 317104 w 1243014"/>
                <a:gd name="connsiteY41" fmla="*/ 1056740 h 1057533"/>
                <a:gd name="connsiteX42" fmla="*/ 277813 w 1243014"/>
                <a:gd name="connsiteY42" fmla="*/ 1057533 h 1057533"/>
                <a:gd name="connsiteX43" fmla="*/ 242491 w 1243014"/>
                <a:gd name="connsiteY43" fmla="*/ 1056740 h 1057533"/>
                <a:gd name="connsiteX44" fmla="*/ 173039 w 1243014"/>
                <a:gd name="connsiteY44" fmla="*/ 1052376 h 1057533"/>
                <a:gd name="connsiteX45" fmla="*/ 103585 w 1243014"/>
                <a:gd name="connsiteY45" fmla="*/ 1042061 h 1057533"/>
                <a:gd name="connsiteX46" fmla="*/ 35323 w 1243014"/>
                <a:gd name="connsiteY46" fmla="*/ 1026986 h 1057533"/>
                <a:gd name="connsiteX47" fmla="*/ 2531 w 1243014"/>
                <a:gd name="connsiteY47" fmla="*/ 1018116 h 1057533"/>
                <a:gd name="connsiteX48" fmla="*/ 1191 w 1243014"/>
                <a:gd name="connsiteY48" fmla="*/ 1019175 h 1057533"/>
                <a:gd name="connsiteX49" fmla="*/ 0 w 1243014"/>
                <a:gd name="connsiteY49" fmla="*/ 991008 h 1057533"/>
                <a:gd name="connsiteX50" fmla="*/ 120 w 1243014"/>
                <a:gd name="connsiteY50" fmla="*/ 973731 h 1057533"/>
                <a:gd name="connsiteX51" fmla="*/ 397 w 1243014"/>
                <a:gd name="connsiteY51" fmla="*/ 933880 h 1057533"/>
                <a:gd name="connsiteX52" fmla="*/ 3969 w 1243014"/>
                <a:gd name="connsiteY52" fmla="*/ 877149 h 1057533"/>
                <a:gd name="connsiteX53" fmla="*/ 10716 w 1243014"/>
                <a:gd name="connsiteY53" fmla="*/ 820815 h 1057533"/>
                <a:gd name="connsiteX54" fmla="*/ 21034 w 1243014"/>
                <a:gd name="connsiteY54" fmla="*/ 765274 h 1057533"/>
                <a:gd name="connsiteX55" fmla="*/ 34131 w 1243014"/>
                <a:gd name="connsiteY55" fmla="*/ 709733 h 1057533"/>
                <a:gd name="connsiteX56" fmla="*/ 50800 w 1243014"/>
                <a:gd name="connsiteY56" fmla="*/ 655382 h 1057533"/>
                <a:gd name="connsiteX57" fmla="*/ 70644 w 1243014"/>
                <a:gd name="connsiteY57" fmla="*/ 601825 h 1057533"/>
                <a:gd name="connsiteX58" fmla="*/ 94059 w 1243014"/>
                <a:gd name="connsiteY58" fmla="*/ 549855 h 1057533"/>
                <a:gd name="connsiteX59" fmla="*/ 120253 w 1243014"/>
                <a:gd name="connsiteY59" fmla="*/ 498281 h 1057533"/>
                <a:gd name="connsiteX60" fmla="*/ 149622 w 1243014"/>
                <a:gd name="connsiteY60" fmla="*/ 448691 h 1057533"/>
                <a:gd name="connsiteX61" fmla="*/ 181769 w 1243014"/>
                <a:gd name="connsiteY61" fmla="*/ 400688 h 1057533"/>
                <a:gd name="connsiteX62" fmla="*/ 217487 w 1243014"/>
                <a:gd name="connsiteY62" fmla="*/ 354272 h 1057533"/>
                <a:gd name="connsiteX63" fmla="*/ 256382 w 1243014"/>
                <a:gd name="connsiteY63" fmla="*/ 309839 h 1057533"/>
                <a:gd name="connsiteX64" fmla="*/ 298053 w 1243014"/>
                <a:gd name="connsiteY64" fmla="*/ 266993 h 1057533"/>
                <a:gd name="connsiteX65" fmla="*/ 343297 w 1243014"/>
                <a:gd name="connsiteY65" fmla="*/ 22692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3">
                  <a:moveTo>
                    <a:pt x="367110" y="207882"/>
                  </a:move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1" y="6744"/>
                  </a:lnTo>
                  <a:lnTo>
                    <a:pt x="925910" y="793"/>
                  </a:lnTo>
                  <a:lnTo>
                    <a:pt x="965200" y="0"/>
                  </a:ln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4" y="66525"/>
                  </a:lnTo>
                  <a:lnTo>
                    <a:pt x="1242894" y="83796"/>
                  </a:lnTo>
                  <a:lnTo>
                    <a:pt x="1242617" y="123653"/>
                  </a:lnTo>
                  <a:lnTo>
                    <a:pt x="1239045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3" y="347800"/>
                  </a:lnTo>
                  <a:lnTo>
                    <a:pt x="1192213" y="402151"/>
                  </a:lnTo>
                  <a:lnTo>
                    <a:pt x="1172370" y="455708"/>
                  </a:lnTo>
                  <a:lnTo>
                    <a:pt x="1148955" y="507678"/>
                  </a:lnTo>
                  <a:lnTo>
                    <a:pt x="1122761" y="559252"/>
                  </a:lnTo>
                  <a:lnTo>
                    <a:pt x="1093392" y="608842"/>
                  </a:lnTo>
                  <a:lnTo>
                    <a:pt x="1061245" y="656845"/>
                  </a:lnTo>
                  <a:lnTo>
                    <a:pt x="1025526" y="703261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7" y="830609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1"/>
                  </a:lnTo>
                  <a:lnTo>
                    <a:pt x="700883" y="960336"/>
                  </a:lnTo>
                  <a:lnTo>
                    <a:pt x="627064" y="992471"/>
                  </a:lnTo>
                  <a:lnTo>
                    <a:pt x="550863" y="1018258"/>
                  </a:lnTo>
                  <a:lnTo>
                    <a:pt x="473473" y="1037697"/>
                  </a:lnTo>
                  <a:lnTo>
                    <a:pt x="396082" y="1050789"/>
                  </a:lnTo>
                  <a:lnTo>
                    <a:pt x="317104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9" y="1052376"/>
                  </a:lnTo>
                  <a:lnTo>
                    <a:pt x="103585" y="1042061"/>
                  </a:lnTo>
                  <a:lnTo>
                    <a:pt x="35323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31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close/>
                </a:path>
              </a:pathLst>
            </a:custGeom>
            <a:solidFill>
              <a:srgbClr val="ED71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 rot="10800000" flipH="1">
              <a:off x="2634033" y="2201870"/>
              <a:ext cx="1243113" cy="1057533"/>
            </a:xfrm>
            <a:custGeom>
              <a:avLst/>
              <a:gdLst>
                <a:gd name="connsiteX0" fmla="*/ 277835 w 1243113"/>
                <a:gd name="connsiteY0" fmla="*/ 1057533 h 1057533"/>
                <a:gd name="connsiteX1" fmla="*/ 317129 w 1243113"/>
                <a:gd name="connsiteY1" fmla="*/ 1056740 h 1057533"/>
                <a:gd name="connsiteX2" fmla="*/ 396113 w 1243113"/>
                <a:gd name="connsiteY2" fmla="*/ 1050789 h 1057533"/>
                <a:gd name="connsiteX3" fmla="*/ 473510 w 1243113"/>
                <a:gd name="connsiteY3" fmla="*/ 1037697 h 1057533"/>
                <a:gd name="connsiteX4" fmla="*/ 550907 w 1243113"/>
                <a:gd name="connsiteY4" fmla="*/ 1018258 h 1057533"/>
                <a:gd name="connsiteX5" fmla="*/ 627113 w 1243113"/>
                <a:gd name="connsiteY5" fmla="*/ 992471 h 1057533"/>
                <a:gd name="connsiteX6" fmla="*/ 700938 w 1243113"/>
                <a:gd name="connsiteY6" fmla="*/ 960337 h 1057533"/>
                <a:gd name="connsiteX7" fmla="*/ 773175 w 1243113"/>
                <a:gd name="connsiteY7" fmla="*/ 921061 h 1057533"/>
                <a:gd name="connsiteX8" fmla="*/ 842634 w 1243113"/>
                <a:gd name="connsiteY8" fmla="*/ 875438 h 1057533"/>
                <a:gd name="connsiteX9" fmla="*/ 875974 w 1243113"/>
                <a:gd name="connsiteY9" fmla="*/ 849652 h 1057533"/>
                <a:gd name="connsiteX10" fmla="*/ 899789 w 1243113"/>
                <a:gd name="connsiteY10" fmla="*/ 830609 h 1057533"/>
                <a:gd name="connsiteX11" fmla="*/ 945036 w 1243113"/>
                <a:gd name="connsiteY11" fmla="*/ 790540 h 1057533"/>
                <a:gd name="connsiteX12" fmla="*/ 986711 w 1243113"/>
                <a:gd name="connsiteY12" fmla="*/ 747694 h 1057533"/>
                <a:gd name="connsiteX13" fmla="*/ 1025608 w 1243113"/>
                <a:gd name="connsiteY13" fmla="*/ 703262 h 1057533"/>
                <a:gd name="connsiteX14" fmla="*/ 1061330 w 1243113"/>
                <a:gd name="connsiteY14" fmla="*/ 656845 h 1057533"/>
                <a:gd name="connsiteX15" fmla="*/ 1093479 w 1243113"/>
                <a:gd name="connsiteY15" fmla="*/ 608842 h 1057533"/>
                <a:gd name="connsiteX16" fmla="*/ 1122850 w 1243113"/>
                <a:gd name="connsiteY16" fmla="*/ 559252 h 1057533"/>
                <a:gd name="connsiteX17" fmla="*/ 1149046 w 1243113"/>
                <a:gd name="connsiteY17" fmla="*/ 507679 h 1057533"/>
                <a:gd name="connsiteX18" fmla="*/ 1172464 w 1243113"/>
                <a:gd name="connsiteY18" fmla="*/ 455708 h 1057533"/>
                <a:gd name="connsiteX19" fmla="*/ 1192309 w 1243113"/>
                <a:gd name="connsiteY19" fmla="*/ 402151 h 1057533"/>
                <a:gd name="connsiteX20" fmla="*/ 1208979 w 1243113"/>
                <a:gd name="connsiteY20" fmla="*/ 347800 h 1057533"/>
                <a:gd name="connsiteX21" fmla="*/ 1222077 w 1243113"/>
                <a:gd name="connsiteY21" fmla="*/ 292259 h 1057533"/>
                <a:gd name="connsiteX22" fmla="*/ 1232397 w 1243113"/>
                <a:gd name="connsiteY22" fmla="*/ 236718 h 1057533"/>
                <a:gd name="connsiteX23" fmla="*/ 1239144 w 1243113"/>
                <a:gd name="connsiteY23" fmla="*/ 180384 h 1057533"/>
                <a:gd name="connsiteX24" fmla="*/ 1242716 w 1243113"/>
                <a:gd name="connsiteY24" fmla="*/ 123653 h 1057533"/>
                <a:gd name="connsiteX25" fmla="*/ 1242994 w 1243113"/>
                <a:gd name="connsiteY25" fmla="*/ 83749 h 1057533"/>
                <a:gd name="connsiteX26" fmla="*/ 1243113 w 1243113"/>
                <a:gd name="connsiteY26" fmla="*/ 66525 h 1057533"/>
                <a:gd name="connsiteX27" fmla="*/ 1241923 w 1243113"/>
                <a:gd name="connsiteY27" fmla="*/ 38358 h 1057533"/>
                <a:gd name="connsiteX28" fmla="*/ 1240582 w 1243113"/>
                <a:gd name="connsiteY28" fmla="*/ 39417 h 1057533"/>
                <a:gd name="connsiteX29" fmla="*/ 1207788 w 1243113"/>
                <a:gd name="connsiteY29" fmla="*/ 30548 h 1057533"/>
                <a:gd name="connsiteX30" fmla="*/ 1139520 w 1243113"/>
                <a:gd name="connsiteY30" fmla="*/ 15472 h 1057533"/>
                <a:gd name="connsiteX31" fmla="*/ 1070062 w 1243113"/>
                <a:gd name="connsiteY31" fmla="*/ 5157 h 1057533"/>
                <a:gd name="connsiteX32" fmla="*/ 1000603 w 1243113"/>
                <a:gd name="connsiteY32" fmla="*/ 794 h 1057533"/>
                <a:gd name="connsiteX33" fmla="*/ 965278 w 1243113"/>
                <a:gd name="connsiteY33" fmla="*/ 0 h 1057533"/>
                <a:gd name="connsiteX34" fmla="*/ 925984 w 1243113"/>
                <a:gd name="connsiteY34" fmla="*/ 794 h 1057533"/>
                <a:gd name="connsiteX35" fmla="*/ 847000 w 1243113"/>
                <a:gd name="connsiteY35" fmla="*/ 6744 h 1057533"/>
                <a:gd name="connsiteX36" fmla="*/ 769603 w 1243113"/>
                <a:gd name="connsiteY36" fmla="*/ 19836 h 1057533"/>
                <a:gd name="connsiteX37" fmla="*/ 692206 w 1243113"/>
                <a:gd name="connsiteY37" fmla="*/ 39275 h 1057533"/>
                <a:gd name="connsiteX38" fmla="*/ 616000 w 1243113"/>
                <a:gd name="connsiteY38" fmla="*/ 65062 h 1057533"/>
                <a:gd name="connsiteX39" fmla="*/ 542175 w 1243113"/>
                <a:gd name="connsiteY39" fmla="*/ 97197 h 1057533"/>
                <a:gd name="connsiteX40" fmla="*/ 469938 w 1243113"/>
                <a:gd name="connsiteY40" fmla="*/ 136472 h 1057533"/>
                <a:gd name="connsiteX41" fmla="*/ 400479 w 1243113"/>
                <a:gd name="connsiteY41" fmla="*/ 182095 h 1057533"/>
                <a:gd name="connsiteX42" fmla="*/ 367139 w 1243113"/>
                <a:gd name="connsiteY42" fmla="*/ 207882 h 1057533"/>
                <a:gd name="connsiteX43" fmla="*/ 343325 w 1243113"/>
                <a:gd name="connsiteY43" fmla="*/ 226924 h 1057533"/>
                <a:gd name="connsiteX44" fmla="*/ 298077 w 1243113"/>
                <a:gd name="connsiteY44" fmla="*/ 266993 h 1057533"/>
                <a:gd name="connsiteX45" fmla="*/ 256402 w 1243113"/>
                <a:gd name="connsiteY45" fmla="*/ 309839 h 1057533"/>
                <a:gd name="connsiteX46" fmla="*/ 217505 w 1243113"/>
                <a:gd name="connsiteY46" fmla="*/ 354272 h 1057533"/>
                <a:gd name="connsiteX47" fmla="*/ 181784 w 1243113"/>
                <a:gd name="connsiteY47" fmla="*/ 400688 h 1057533"/>
                <a:gd name="connsiteX48" fmla="*/ 149634 w 1243113"/>
                <a:gd name="connsiteY48" fmla="*/ 448691 h 1057533"/>
                <a:gd name="connsiteX49" fmla="*/ 120263 w 1243113"/>
                <a:gd name="connsiteY49" fmla="*/ 498281 h 1057533"/>
                <a:gd name="connsiteX50" fmla="*/ 94067 w 1243113"/>
                <a:gd name="connsiteY50" fmla="*/ 549855 h 1057533"/>
                <a:gd name="connsiteX51" fmla="*/ 70650 w 1243113"/>
                <a:gd name="connsiteY51" fmla="*/ 601825 h 1057533"/>
                <a:gd name="connsiteX52" fmla="*/ 50804 w 1243113"/>
                <a:gd name="connsiteY52" fmla="*/ 655382 h 1057533"/>
                <a:gd name="connsiteX53" fmla="*/ 34134 w 1243113"/>
                <a:gd name="connsiteY53" fmla="*/ 709733 h 1057533"/>
                <a:gd name="connsiteX54" fmla="*/ 21036 w 1243113"/>
                <a:gd name="connsiteY54" fmla="*/ 765274 h 1057533"/>
                <a:gd name="connsiteX55" fmla="*/ 10717 w 1243113"/>
                <a:gd name="connsiteY55" fmla="*/ 820815 h 1057533"/>
                <a:gd name="connsiteX56" fmla="*/ 3969 w 1243113"/>
                <a:gd name="connsiteY56" fmla="*/ 877149 h 1057533"/>
                <a:gd name="connsiteX57" fmla="*/ 397 w 1243113"/>
                <a:gd name="connsiteY57" fmla="*/ 933880 h 1057533"/>
                <a:gd name="connsiteX58" fmla="*/ 120 w 1243113"/>
                <a:gd name="connsiteY58" fmla="*/ 973785 h 1057533"/>
                <a:gd name="connsiteX59" fmla="*/ 0 w 1243113"/>
                <a:gd name="connsiteY59" fmla="*/ 991008 h 1057533"/>
                <a:gd name="connsiteX60" fmla="*/ 1191 w 1243113"/>
                <a:gd name="connsiteY60" fmla="*/ 1019175 h 1057533"/>
                <a:gd name="connsiteX61" fmla="*/ 2532 w 1243113"/>
                <a:gd name="connsiteY61" fmla="*/ 1018116 h 1057533"/>
                <a:gd name="connsiteX62" fmla="*/ 35325 w 1243113"/>
                <a:gd name="connsiteY62" fmla="*/ 1026986 h 1057533"/>
                <a:gd name="connsiteX63" fmla="*/ 103593 w 1243113"/>
                <a:gd name="connsiteY63" fmla="*/ 1042061 h 1057533"/>
                <a:gd name="connsiteX64" fmla="*/ 173052 w 1243113"/>
                <a:gd name="connsiteY64" fmla="*/ 1052376 h 1057533"/>
                <a:gd name="connsiteX65" fmla="*/ 242510 w 1243113"/>
                <a:gd name="connsiteY65" fmla="*/ 1056740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3" h="1057533">
                  <a:moveTo>
                    <a:pt x="277835" y="1057533"/>
                  </a:moveTo>
                  <a:lnTo>
                    <a:pt x="317129" y="1056740"/>
                  </a:lnTo>
                  <a:lnTo>
                    <a:pt x="396113" y="1050789"/>
                  </a:lnTo>
                  <a:lnTo>
                    <a:pt x="473510" y="1037697"/>
                  </a:lnTo>
                  <a:lnTo>
                    <a:pt x="550907" y="1018258"/>
                  </a:lnTo>
                  <a:lnTo>
                    <a:pt x="627113" y="992471"/>
                  </a:lnTo>
                  <a:lnTo>
                    <a:pt x="700938" y="960337"/>
                  </a:lnTo>
                  <a:lnTo>
                    <a:pt x="773175" y="921061"/>
                  </a:lnTo>
                  <a:lnTo>
                    <a:pt x="842634" y="875438"/>
                  </a:lnTo>
                  <a:lnTo>
                    <a:pt x="875974" y="849652"/>
                  </a:lnTo>
                  <a:lnTo>
                    <a:pt x="899789" y="830609"/>
                  </a:lnTo>
                  <a:lnTo>
                    <a:pt x="945036" y="790540"/>
                  </a:lnTo>
                  <a:lnTo>
                    <a:pt x="986711" y="747694"/>
                  </a:lnTo>
                  <a:lnTo>
                    <a:pt x="1025608" y="703262"/>
                  </a:lnTo>
                  <a:lnTo>
                    <a:pt x="1061330" y="656845"/>
                  </a:lnTo>
                  <a:lnTo>
                    <a:pt x="1093479" y="608842"/>
                  </a:lnTo>
                  <a:lnTo>
                    <a:pt x="1122850" y="559252"/>
                  </a:lnTo>
                  <a:lnTo>
                    <a:pt x="1149046" y="507679"/>
                  </a:lnTo>
                  <a:lnTo>
                    <a:pt x="1172464" y="455708"/>
                  </a:lnTo>
                  <a:lnTo>
                    <a:pt x="1192309" y="402151"/>
                  </a:lnTo>
                  <a:lnTo>
                    <a:pt x="1208979" y="347800"/>
                  </a:lnTo>
                  <a:lnTo>
                    <a:pt x="1222077" y="292259"/>
                  </a:lnTo>
                  <a:lnTo>
                    <a:pt x="1232397" y="236718"/>
                  </a:lnTo>
                  <a:lnTo>
                    <a:pt x="1239144" y="180384"/>
                  </a:lnTo>
                  <a:lnTo>
                    <a:pt x="1242716" y="123653"/>
                  </a:lnTo>
                  <a:lnTo>
                    <a:pt x="1242994" y="83749"/>
                  </a:lnTo>
                  <a:lnTo>
                    <a:pt x="1243113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8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4"/>
                  </a:lnTo>
                  <a:lnTo>
                    <a:pt x="965278" y="0"/>
                  </a:lnTo>
                  <a:lnTo>
                    <a:pt x="925984" y="794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2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8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5" y="1026986"/>
                  </a:lnTo>
                  <a:lnTo>
                    <a:pt x="103593" y="1042061"/>
                  </a:lnTo>
                  <a:lnTo>
                    <a:pt x="173052" y="1052376"/>
                  </a:lnTo>
                  <a:lnTo>
                    <a:pt x="242510" y="1056740"/>
                  </a:lnTo>
                  <a:close/>
                </a:path>
              </a:pathLst>
            </a:custGeom>
            <a:solidFill>
              <a:srgbClr val="E436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 rot="6300000" flipH="1">
              <a:off x="2490651" y="4416489"/>
              <a:ext cx="1243014" cy="1057618"/>
            </a:xfrm>
            <a:custGeom>
              <a:avLst/>
              <a:gdLst>
                <a:gd name="connsiteX0" fmla="*/ 1208882 w 1243014"/>
                <a:gd name="connsiteY0" fmla="*/ 347828 h 1057618"/>
                <a:gd name="connsiteX1" fmla="*/ 1221979 w 1243014"/>
                <a:gd name="connsiteY1" fmla="*/ 292283 h 1057618"/>
                <a:gd name="connsiteX2" fmla="*/ 1232298 w 1243014"/>
                <a:gd name="connsiteY2" fmla="*/ 236737 h 1057618"/>
                <a:gd name="connsiteX3" fmla="*/ 1239045 w 1243014"/>
                <a:gd name="connsiteY3" fmla="*/ 180398 h 1057618"/>
                <a:gd name="connsiteX4" fmla="*/ 1242617 w 1243014"/>
                <a:gd name="connsiteY4" fmla="*/ 123663 h 1057618"/>
                <a:gd name="connsiteX5" fmla="*/ 1242894 w 1243014"/>
                <a:gd name="connsiteY5" fmla="*/ 83773 h 1057618"/>
                <a:gd name="connsiteX6" fmla="*/ 1243014 w 1243014"/>
                <a:gd name="connsiteY6" fmla="*/ 66531 h 1057618"/>
                <a:gd name="connsiteX7" fmla="*/ 1241823 w 1243014"/>
                <a:gd name="connsiteY7" fmla="*/ 38361 h 1057618"/>
                <a:gd name="connsiteX8" fmla="*/ 1240482 w 1243014"/>
                <a:gd name="connsiteY8" fmla="*/ 39420 h 1057618"/>
                <a:gd name="connsiteX9" fmla="*/ 1207691 w 1243014"/>
                <a:gd name="connsiteY9" fmla="*/ 30550 h 1057618"/>
                <a:gd name="connsiteX10" fmla="*/ 1139429 w 1243014"/>
                <a:gd name="connsiteY10" fmla="*/ 15473 h 1057618"/>
                <a:gd name="connsiteX11" fmla="*/ 1069975 w 1243014"/>
                <a:gd name="connsiteY11" fmla="*/ 5158 h 1057618"/>
                <a:gd name="connsiteX12" fmla="*/ 1000522 w 1243014"/>
                <a:gd name="connsiteY12" fmla="*/ 793 h 1057618"/>
                <a:gd name="connsiteX13" fmla="*/ 965200 w 1243014"/>
                <a:gd name="connsiteY13" fmla="*/ 0 h 1057618"/>
                <a:gd name="connsiteX14" fmla="*/ 925910 w 1243014"/>
                <a:gd name="connsiteY14" fmla="*/ 794 h 1057618"/>
                <a:gd name="connsiteX15" fmla="*/ 846932 w 1243014"/>
                <a:gd name="connsiteY15" fmla="*/ 6745 h 1057618"/>
                <a:gd name="connsiteX16" fmla="*/ 769541 w 1243014"/>
                <a:gd name="connsiteY16" fmla="*/ 19837 h 1057618"/>
                <a:gd name="connsiteX17" fmla="*/ 692150 w 1243014"/>
                <a:gd name="connsiteY17" fmla="*/ 39279 h 1057618"/>
                <a:gd name="connsiteX18" fmla="*/ 615950 w 1243014"/>
                <a:gd name="connsiteY18" fmla="*/ 65067 h 1057618"/>
                <a:gd name="connsiteX19" fmla="*/ 542132 w 1243014"/>
                <a:gd name="connsiteY19" fmla="*/ 97204 h 1057618"/>
                <a:gd name="connsiteX20" fmla="*/ 469900 w 1243014"/>
                <a:gd name="connsiteY20" fmla="*/ 136483 h 1057618"/>
                <a:gd name="connsiteX21" fmla="*/ 400447 w 1243014"/>
                <a:gd name="connsiteY21" fmla="*/ 182109 h 1057618"/>
                <a:gd name="connsiteX22" fmla="*/ 367110 w 1243014"/>
                <a:gd name="connsiteY22" fmla="*/ 207899 h 1057618"/>
                <a:gd name="connsiteX23" fmla="*/ 343297 w 1243014"/>
                <a:gd name="connsiteY23" fmla="*/ 226942 h 1057618"/>
                <a:gd name="connsiteX24" fmla="*/ 298053 w 1243014"/>
                <a:gd name="connsiteY24" fmla="*/ 267014 h 1057618"/>
                <a:gd name="connsiteX25" fmla="*/ 256382 w 1243014"/>
                <a:gd name="connsiteY25" fmla="*/ 309864 h 1057618"/>
                <a:gd name="connsiteX26" fmla="*/ 217487 w 1243014"/>
                <a:gd name="connsiteY26" fmla="*/ 354300 h 1057618"/>
                <a:gd name="connsiteX27" fmla="*/ 181769 w 1243014"/>
                <a:gd name="connsiteY27" fmla="*/ 400720 h 1057618"/>
                <a:gd name="connsiteX28" fmla="*/ 149622 w 1243014"/>
                <a:gd name="connsiteY28" fmla="*/ 448727 h 1057618"/>
                <a:gd name="connsiteX29" fmla="*/ 120253 w 1243014"/>
                <a:gd name="connsiteY29" fmla="*/ 498321 h 1057618"/>
                <a:gd name="connsiteX30" fmla="*/ 94059 w 1243014"/>
                <a:gd name="connsiteY30" fmla="*/ 549899 h 1057618"/>
                <a:gd name="connsiteX31" fmla="*/ 70644 w 1243014"/>
                <a:gd name="connsiteY31" fmla="*/ 601873 h 1057618"/>
                <a:gd name="connsiteX32" fmla="*/ 50800 w 1243014"/>
                <a:gd name="connsiteY32" fmla="*/ 655435 h 1057618"/>
                <a:gd name="connsiteX33" fmla="*/ 34131 w 1243014"/>
                <a:gd name="connsiteY33" fmla="*/ 709790 h 1057618"/>
                <a:gd name="connsiteX34" fmla="*/ 21035 w 1243014"/>
                <a:gd name="connsiteY34" fmla="*/ 765335 h 1057618"/>
                <a:gd name="connsiteX35" fmla="*/ 10716 w 1243014"/>
                <a:gd name="connsiteY35" fmla="*/ 820881 h 1057618"/>
                <a:gd name="connsiteX36" fmla="*/ 3969 w 1243014"/>
                <a:gd name="connsiteY36" fmla="*/ 877220 h 1057618"/>
                <a:gd name="connsiteX37" fmla="*/ 397 w 1243014"/>
                <a:gd name="connsiteY37" fmla="*/ 933955 h 1057618"/>
                <a:gd name="connsiteX38" fmla="*/ 120 w 1243014"/>
                <a:gd name="connsiteY38" fmla="*/ 973845 h 1057618"/>
                <a:gd name="connsiteX39" fmla="*/ 0 w 1243014"/>
                <a:gd name="connsiteY39" fmla="*/ 991088 h 1057618"/>
                <a:gd name="connsiteX40" fmla="*/ 1191 w 1243014"/>
                <a:gd name="connsiteY40" fmla="*/ 1019257 h 1057618"/>
                <a:gd name="connsiteX41" fmla="*/ 2531 w 1243014"/>
                <a:gd name="connsiteY41" fmla="*/ 1018198 h 1057618"/>
                <a:gd name="connsiteX42" fmla="*/ 35323 w 1243014"/>
                <a:gd name="connsiteY42" fmla="*/ 1027068 h 1057618"/>
                <a:gd name="connsiteX43" fmla="*/ 103585 w 1243014"/>
                <a:gd name="connsiteY43" fmla="*/ 1042145 h 1057618"/>
                <a:gd name="connsiteX44" fmla="*/ 173038 w 1243014"/>
                <a:gd name="connsiteY44" fmla="*/ 1052460 h 1057618"/>
                <a:gd name="connsiteX45" fmla="*/ 242491 w 1243014"/>
                <a:gd name="connsiteY45" fmla="*/ 1056825 h 1057618"/>
                <a:gd name="connsiteX46" fmla="*/ 277813 w 1243014"/>
                <a:gd name="connsiteY46" fmla="*/ 1057618 h 1057618"/>
                <a:gd name="connsiteX47" fmla="*/ 317103 w 1243014"/>
                <a:gd name="connsiteY47" fmla="*/ 1056825 h 1057618"/>
                <a:gd name="connsiteX48" fmla="*/ 396082 w 1243014"/>
                <a:gd name="connsiteY48" fmla="*/ 1050874 h 1057618"/>
                <a:gd name="connsiteX49" fmla="*/ 473473 w 1243014"/>
                <a:gd name="connsiteY49" fmla="*/ 1037781 h 1057618"/>
                <a:gd name="connsiteX50" fmla="*/ 550863 w 1243014"/>
                <a:gd name="connsiteY50" fmla="*/ 1018340 h 1057618"/>
                <a:gd name="connsiteX51" fmla="*/ 627063 w 1243014"/>
                <a:gd name="connsiteY51" fmla="*/ 992551 h 1057618"/>
                <a:gd name="connsiteX52" fmla="*/ 700882 w 1243014"/>
                <a:gd name="connsiteY52" fmla="*/ 960414 h 1057618"/>
                <a:gd name="connsiteX53" fmla="*/ 773113 w 1243014"/>
                <a:gd name="connsiteY53" fmla="*/ 921135 h 1057618"/>
                <a:gd name="connsiteX54" fmla="*/ 842566 w 1243014"/>
                <a:gd name="connsiteY54" fmla="*/ 875509 h 1057618"/>
                <a:gd name="connsiteX55" fmla="*/ 875904 w 1243014"/>
                <a:gd name="connsiteY55" fmla="*/ 849720 h 1057618"/>
                <a:gd name="connsiteX56" fmla="*/ 899717 w 1243014"/>
                <a:gd name="connsiteY56" fmla="*/ 830676 h 1057618"/>
                <a:gd name="connsiteX57" fmla="*/ 944960 w 1243014"/>
                <a:gd name="connsiteY57" fmla="*/ 790604 h 1057618"/>
                <a:gd name="connsiteX58" fmla="*/ 986632 w 1243014"/>
                <a:gd name="connsiteY58" fmla="*/ 747754 h 1057618"/>
                <a:gd name="connsiteX59" fmla="*/ 1025526 w 1243014"/>
                <a:gd name="connsiteY59" fmla="*/ 703318 h 1057618"/>
                <a:gd name="connsiteX60" fmla="*/ 1061245 w 1243014"/>
                <a:gd name="connsiteY60" fmla="*/ 656898 h 1057618"/>
                <a:gd name="connsiteX61" fmla="*/ 1093392 w 1243014"/>
                <a:gd name="connsiteY61" fmla="*/ 608891 h 1057618"/>
                <a:gd name="connsiteX62" fmla="*/ 1122760 w 1243014"/>
                <a:gd name="connsiteY62" fmla="*/ 559297 h 1057618"/>
                <a:gd name="connsiteX63" fmla="*/ 1148954 w 1243014"/>
                <a:gd name="connsiteY63" fmla="*/ 507719 h 1057618"/>
                <a:gd name="connsiteX64" fmla="*/ 1172370 w 1243014"/>
                <a:gd name="connsiteY64" fmla="*/ 455745 h 1057618"/>
                <a:gd name="connsiteX65" fmla="*/ 1192213 w 1243014"/>
                <a:gd name="connsiteY65" fmla="*/ 402183 h 10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618">
                  <a:moveTo>
                    <a:pt x="1208882" y="347828"/>
                  </a:moveTo>
                  <a:lnTo>
                    <a:pt x="1221979" y="292283"/>
                  </a:lnTo>
                  <a:lnTo>
                    <a:pt x="1232298" y="236737"/>
                  </a:lnTo>
                  <a:lnTo>
                    <a:pt x="1239045" y="180398"/>
                  </a:lnTo>
                  <a:lnTo>
                    <a:pt x="1242617" y="123663"/>
                  </a:lnTo>
                  <a:lnTo>
                    <a:pt x="1242894" y="83773"/>
                  </a:lnTo>
                  <a:lnTo>
                    <a:pt x="1243014" y="66531"/>
                  </a:lnTo>
                  <a:lnTo>
                    <a:pt x="1241823" y="38361"/>
                  </a:lnTo>
                  <a:lnTo>
                    <a:pt x="1240482" y="39420"/>
                  </a:lnTo>
                  <a:lnTo>
                    <a:pt x="1207691" y="30550"/>
                  </a:lnTo>
                  <a:lnTo>
                    <a:pt x="1139429" y="15473"/>
                  </a:lnTo>
                  <a:lnTo>
                    <a:pt x="1069975" y="5158"/>
                  </a:lnTo>
                  <a:lnTo>
                    <a:pt x="1000522" y="793"/>
                  </a:lnTo>
                  <a:lnTo>
                    <a:pt x="965200" y="0"/>
                  </a:lnTo>
                  <a:lnTo>
                    <a:pt x="925910" y="794"/>
                  </a:lnTo>
                  <a:lnTo>
                    <a:pt x="846932" y="6745"/>
                  </a:lnTo>
                  <a:lnTo>
                    <a:pt x="769541" y="19837"/>
                  </a:lnTo>
                  <a:lnTo>
                    <a:pt x="692150" y="39279"/>
                  </a:lnTo>
                  <a:lnTo>
                    <a:pt x="615950" y="65067"/>
                  </a:lnTo>
                  <a:lnTo>
                    <a:pt x="542132" y="97204"/>
                  </a:lnTo>
                  <a:lnTo>
                    <a:pt x="469900" y="136483"/>
                  </a:lnTo>
                  <a:lnTo>
                    <a:pt x="400447" y="182109"/>
                  </a:lnTo>
                  <a:lnTo>
                    <a:pt x="367110" y="207899"/>
                  </a:lnTo>
                  <a:lnTo>
                    <a:pt x="343297" y="226942"/>
                  </a:lnTo>
                  <a:lnTo>
                    <a:pt x="298053" y="267014"/>
                  </a:lnTo>
                  <a:lnTo>
                    <a:pt x="256382" y="309864"/>
                  </a:lnTo>
                  <a:lnTo>
                    <a:pt x="217487" y="354300"/>
                  </a:lnTo>
                  <a:lnTo>
                    <a:pt x="181769" y="400720"/>
                  </a:lnTo>
                  <a:lnTo>
                    <a:pt x="149622" y="448727"/>
                  </a:lnTo>
                  <a:lnTo>
                    <a:pt x="120253" y="498321"/>
                  </a:lnTo>
                  <a:lnTo>
                    <a:pt x="94059" y="549899"/>
                  </a:lnTo>
                  <a:lnTo>
                    <a:pt x="70644" y="601873"/>
                  </a:lnTo>
                  <a:lnTo>
                    <a:pt x="50800" y="655435"/>
                  </a:lnTo>
                  <a:lnTo>
                    <a:pt x="34131" y="709790"/>
                  </a:lnTo>
                  <a:lnTo>
                    <a:pt x="21035" y="765335"/>
                  </a:lnTo>
                  <a:lnTo>
                    <a:pt x="10716" y="820881"/>
                  </a:lnTo>
                  <a:lnTo>
                    <a:pt x="3969" y="877220"/>
                  </a:lnTo>
                  <a:lnTo>
                    <a:pt x="397" y="933955"/>
                  </a:lnTo>
                  <a:lnTo>
                    <a:pt x="120" y="973845"/>
                  </a:lnTo>
                  <a:lnTo>
                    <a:pt x="0" y="991088"/>
                  </a:lnTo>
                  <a:lnTo>
                    <a:pt x="1191" y="1019257"/>
                  </a:lnTo>
                  <a:lnTo>
                    <a:pt x="2531" y="1018198"/>
                  </a:lnTo>
                  <a:lnTo>
                    <a:pt x="35323" y="1027068"/>
                  </a:lnTo>
                  <a:lnTo>
                    <a:pt x="103585" y="1042145"/>
                  </a:lnTo>
                  <a:lnTo>
                    <a:pt x="173038" y="1052460"/>
                  </a:lnTo>
                  <a:lnTo>
                    <a:pt x="242491" y="1056825"/>
                  </a:lnTo>
                  <a:lnTo>
                    <a:pt x="277813" y="1057618"/>
                  </a:lnTo>
                  <a:lnTo>
                    <a:pt x="317103" y="1056825"/>
                  </a:lnTo>
                  <a:lnTo>
                    <a:pt x="396082" y="1050874"/>
                  </a:lnTo>
                  <a:lnTo>
                    <a:pt x="473473" y="1037781"/>
                  </a:lnTo>
                  <a:lnTo>
                    <a:pt x="550863" y="1018340"/>
                  </a:lnTo>
                  <a:lnTo>
                    <a:pt x="627063" y="992551"/>
                  </a:lnTo>
                  <a:lnTo>
                    <a:pt x="700882" y="960414"/>
                  </a:lnTo>
                  <a:lnTo>
                    <a:pt x="773113" y="921135"/>
                  </a:lnTo>
                  <a:lnTo>
                    <a:pt x="842566" y="875509"/>
                  </a:lnTo>
                  <a:lnTo>
                    <a:pt x="875904" y="849720"/>
                  </a:lnTo>
                  <a:lnTo>
                    <a:pt x="899717" y="830676"/>
                  </a:lnTo>
                  <a:lnTo>
                    <a:pt x="944960" y="790604"/>
                  </a:lnTo>
                  <a:lnTo>
                    <a:pt x="986632" y="747754"/>
                  </a:lnTo>
                  <a:lnTo>
                    <a:pt x="1025526" y="703318"/>
                  </a:lnTo>
                  <a:lnTo>
                    <a:pt x="1061245" y="656898"/>
                  </a:lnTo>
                  <a:lnTo>
                    <a:pt x="1093392" y="608891"/>
                  </a:lnTo>
                  <a:lnTo>
                    <a:pt x="1122760" y="559297"/>
                  </a:lnTo>
                  <a:lnTo>
                    <a:pt x="1148954" y="507719"/>
                  </a:lnTo>
                  <a:lnTo>
                    <a:pt x="1172370" y="455745"/>
                  </a:lnTo>
                  <a:lnTo>
                    <a:pt x="1192213" y="402183"/>
                  </a:lnTo>
                  <a:close/>
                </a:path>
              </a:pathLst>
            </a:custGeom>
            <a:solidFill>
              <a:srgbClr val="2B9D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 rot="8506207" flipH="1">
              <a:off x="2103210" y="3227228"/>
              <a:ext cx="1243114" cy="1057533"/>
            </a:xfrm>
            <a:custGeom>
              <a:avLst/>
              <a:gdLst>
                <a:gd name="connsiteX0" fmla="*/ 875975 w 1243114"/>
                <a:gd name="connsiteY0" fmla="*/ 849651 h 1057533"/>
                <a:gd name="connsiteX1" fmla="*/ 899789 w 1243114"/>
                <a:gd name="connsiteY1" fmla="*/ 830609 h 1057533"/>
                <a:gd name="connsiteX2" fmla="*/ 945037 w 1243114"/>
                <a:gd name="connsiteY2" fmla="*/ 790540 h 1057533"/>
                <a:gd name="connsiteX3" fmla="*/ 986712 w 1243114"/>
                <a:gd name="connsiteY3" fmla="*/ 747694 h 1057533"/>
                <a:gd name="connsiteX4" fmla="*/ 1025609 w 1243114"/>
                <a:gd name="connsiteY4" fmla="*/ 703262 h 1057533"/>
                <a:gd name="connsiteX5" fmla="*/ 1061330 w 1243114"/>
                <a:gd name="connsiteY5" fmla="*/ 656845 h 1057533"/>
                <a:gd name="connsiteX6" fmla="*/ 1093480 w 1243114"/>
                <a:gd name="connsiteY6" fmla="*/ 608842 h 1057533"/>
                <a:gd name="connsiteX7" fmla="*/ 1122851 w 1243114"/>
                <a:gd name="connsiteY7" fmla="*/ 559252 h 1057533"/>
                <a:gd name="connsiteX8" fmla="*/ 1149047 w 1243114"/>
                <a:gd name="connsiteY8" fmla="*/ 507679 h 1057533"/>
                <a:gd name="connsiteX9" fmla="*/ 1172464 w 1243114"/>
                <a:gd name="connsiteY9" fmla="*/ 455708 h 1057533"/>
                <a:gd name="connsiteX10" fmla="*/ 1192310 w 1243114"/>
                <a:gd name="connsiteY10" fmla="*/ 402151 h 1057533"/>
                <a:gd name="connsiteX11" fmla="*/ 1208980 w 1243114"/>
                <a:gd name="connsiteY11" fmla="*/ 347800 h 1057533"/>
                <a:gd name="connsiteX12" fmla="*/ 1222078 w 1243114"/>
                <a:gd name="connsiteY12" fmla="*/ 292259 h 1057533"/>
                <a:gd name="connsiteX13" fmla="*/ 1232397 w 1243114"/>
                <a:gd name="connsiteY13" fmla="*/ 236718 h 1057533"/>
                <a:gd name="connsiteX14" fmla="*/ 1239145 w 1243114"/>
                <a:gd name="connsiteY14" fmla="*/ 180384 h 1057533"/>
                <a:gd name="connsiteX15" fmla="*/ 1242717 w 1243114"/>
                <a:gd name="connsiteY15" fmla="*/ 123653 h 1057533"/>
                <a:gd name="connsiteX16" fmla="*/ 1242994 w 1243114"/>
                <a:gd name="connsiteY16" fmla="*/ 83778 h 1057533"/>
                <a:gd name="connsiteX17" fmla="*/ 1243114 w 1243114"/>
                <a:gd name="connsiteY17" fmla="*/ 66525 h 1057533"/>
                <a:gd name="connsiteX18" fmla="*/ 1241923 w 1243114"/>
                <a:gd name="connsiteY18" fmla="*/ 38358 h 1057533"/>
                <a:gd name="connsiteX19" fmla="*/ 1240582 w 1243114"/>
                <a:gd name="connsiteY19" fmla="*/ 39417 h 1057533"/>
                <a:gd name="connsiteX20" fmla="*/ 1207788 w 1243114"/>
                <a:gd name="connsiteY20" fmla="*/ 30547 h 1057533"/>
                <a:gd name="connsiteX21" fmla="*/ 1139520 w 1243114"/>
                <a:gd name="connsiteY21" fmla="*/ 15472 h 1057533"/>
                <a:gd name="connsiteX22" fmla="*/ 1070062 w 1243114"/>
                <a:gd name="connsiteY22" fmla="*/ 5157 h 1057533"/>
                <a:gd name="connsiteX23" fmla="*/ 1000603 w 1243114"/>
                <a:gd name="connsiteY23" fmla="*/ 793 h 1057533"/>
                <a:gd name="connsiteX24" fmla="*/ 965278 w 1243114"/>
                <a:gd name="connsiteY24" fmla="*/ 0 h 1057533"/>
                <a:gd name="connsiteX25" fmla="*/ 925984 w 1243114"/>
                <a:gd name="connsiteY25" fmla="*/ 793 h 1057533"/>
                <a:gd name="connsiteX26" fmla="*/ 847000 w 1243114"/>
                <a:gd name="connsiteY26" fmla="*/ 6744 h 1057533"/>
                <a:gd name="connsiteX27" fmla="*/ 769603 w 1243114"/>
                <a:gd name="connsiteY27" fmla="*/ 19836 h 1057533"/>
                <a:gd name="connsiteX28" fmla="*/ 692206 w 1243114"/>
                <a:gd name="connsiteY28" fmla="*/ 39275 h 1057533"/>
                <a:gd name="connsiteX29" fmla="*/ 616000 w 1243114"/>
                <a:gd name="connsiteY29" fmla="*/ 65062 h 1057533"/>
                <a:gd name="connsiteX30" fmla="*/ 542175 w 1243114"/>
                <a:gd name="connsiteY30" fmla="*/ 97197 h 1057533"/>
                <a:gd name="connsiteX31" fmla="*/ 469938 w 1243114"/>
                <a:gd name="connsiteY31" fmla="*/ 136472 h 1057533"/>
                <a:gd name="connsiteX32" fmla="*/ 400479 w 1243114"/>
                <a:gd name="connsiteY32" fmla="*/ 182095 h 1057533"/>
                <a:gd name="connsiteX33" fmla="*/ 367139 w 1243114"/>
                <a:gd name="connsiteY33" fmla="*/ 207882 h 1057533"/>
                <a:gd name="connsiteX34" fmla="*/ 343325 w 1243114"/>
                <a:gd name="connsiteY34" fmla="*/ 226924 h 1057533"/>
                <a:gd name="connsiteX35" fmla="*/ 298077 w 1243114"/>
                <a:gd name="connsiteY35" fmla="*/ 266993 h 1057533"/>
                <a:gd name="connsiteX36" fmla="*/ 256402 w 1243114"/>
                <a:gd name="connsiteY36" fmla="*/ 309839 h 1057533"/>
                <a:gd name="connsiteX37" fmla="*/ 217505 w 1243114"/>
                <a:gd name="connsiteY37" fmla="*/ 354271 h 1057533"/>
                <a:gd name="connsiteX38" fmla="*/ 181784 w 1243114"/>
                <a:gd name="connsiteY38" fmla="*/ 400688 h 1057533"/>
                <a:gd name="connsiteX39" fmla="*/ 149634 w 1243114"/>
                <a:gd name="connsiteY39" fmla="*/ 448691 h 1057533"/>
                <a:gd name="connsiteX40" fmla="*/ 120263 w 1243114"/>
                <a:gd name="connsiteY40" fmla="*/ 498281 h 1057533"/>
                <a:gd name="connsiteX41" fmla="*/ 94067 w 1243114"/>
                <a:gd name="connsiteY41" fmla="*/ 549855 h 1057533"/>
                <a:gd name="connsiteX42" fmla="*/ 70650 w 1243114"/>
                <a:gd name="connsiteY42" fmla="*/ 601825 h 1057533"/>
                <a:gd name="connsiteX43" fmla="*/ 50804 w 1243114"/>
                <a:gd name="connsiteY43" fmla="*/ 655382 h 1057533"/>
                <a:gd name="connsiteX44" fmla="*/ 34134 w 1243114"/>
                <a:gd name="connsiteY44" fmla="*/ 709733 h 1057533"/>
                <a:gd name="connsiteX45" fmla="*/ 21036 w 1243114"/>
                <a:gd name="connsiteY45" fmla="*/ 765274 h 1057533"/>
                <a:gd name="connsiteX46" fmla="*/ 10717 w 1243114"/>
                <a:gd name="connsiteY46" fmla="*/ 820815 h 1057533"/>
                <a:gd name="connsiteX47" fmla="*/ 3969 w 1243114"/>
                <a:gd name="connsiteY47" fmla="*/ 877149 h 1057533"/>
                <a:gd name="connsiteX48" fmla="*/ 397 w 1243114"/>
                <a:gd name="connsiteY48" fmla="*/ 933880 h 1057533"/>
                <a:gd name="connsiteX49" fmla="*/ 120 w 1243114"/>
                <a:gd name="connsiteY49" fmla="*/ 973755 h 1057533"/>
                <a:gd name="connsiteX50" fmla="*/ 0 w 1243114"/>
                <a:gd name="connsiteY50" fmla="*/ 991008 h 1057533"/>
                <a:gd name="connsiteX51" fmla="*/ 1191 w 1243114"/>
                <a:gd name="connsiteY51" fmla="*/ 1019175 h 1057533"/>
                <a:gd name="connsiteX52" fmla="*/ 2532 w 1243114"/>
                <a:gd name="connsiteY52" fmla="*/ 1018116 h 1057533"/>
                <a:gd name="connsiteX53" fmla="*/ 35326 w 1243114"/>
                <a:gd name="connsiteY53" fmla="*/ 1026986 h 1057533"/>
                <a:gd name="connsiteX54" fmla="*/ 103594 w 1243114"/>
                <a:gd name="connsiteY54" fmla="*/ 1042061 h 1057533"/>
                <a:gd name="connsiteX55" fmla="*/ 173052 w 1243114"/>
                <a:gd name="connsiteY55" fmla="*/ 1052376 h 1057533"/>
                <a:gd name="connsiteX56" fmla="*/ 242511 w 1243114"/>
                <a:gd name="connsiteY56" fmla="*/ 1056740 h 1057533"/>
                <a:gd name="connsiteX57" fmla="*/ 277836 w 1243114"/>
                <a:gd name="connsiteY57" fmla="*/ 1057533 h 1057533"/>
                <a:gd name="connsiteX58" fmla="*/ 317130 w 1243114"/>
                <a:gd name="connsiteY58" fmla="*/ 1056740 h 1057533"/>
                <a:gd name="connsiteX59" fmla="*/ 396114 w 1243114"/>
                <a:gd name="connsiteY59" fmla="*/ 1050789 h 1057533"/>
                <a:gd name="connsiteX60" fmla="*/ 473511 w 1243114"/>
                <a:gd name="connsiteY60" fmla="*/ 1037697 h 1057533"/>
                <a:gd name="connsiteX61" fmla="*/ 550908 w 1243114"/>
                <a:gd name="connsiteY61" fmla="*/ 1018258 h 1057533"/>
                <a:gd name="connsiteX62" fmla="*/ 627114 w 1243114"/>
                <a:gd name="connsiteY62" fmla="*/ 992471 h 1057533"/>
                <a:gd name="connsiteX63" fmla="*/ 700939 w 1243114"/>
                <a:gd name="connsiteY63" fmla="*/ 960337 h 1057533"/>
                <a:gd name="connsiteX64" fmla="*/ 773176 w 1243114"/>
                <a:gd name="connsiteY64" fmla="*/ 921061 h 1057533"/>
                <a:gd name="connsiteX65" fmla="*/ 842635 w 1243114"/>
                <a:gd name="connsiteY65" fmla="*/ 875438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4" h="1057533">
                  <a:moveTo>
                    <a:pt x="875975" y="849651"/>
                  </a:moveTo>
                  <a:lnTo>
                    <a:pt x="899789" y="830609"/>
                  </a:lnTo>
                  <a:lnTo>
                    <a:pt x="945037" y="790540"/>
                  </a:lnTo>
                  <a:lnTo>
                    <a:pt x="986712" y="747694"/>
                  </a:lnTo>
                  <a:lnTo>
                    <a:pt x="1025609" y="703262"/>
                  </a:lnTo>
                  <a:lnTo>
                    <a:pt x="1061330" y="656845"/>
                  </a:lnTo>
                  <a:lnTo>
                    <a:pt x="1093480" y="608842"/>
                  </a:lnTo>
                  <a:lnTo>
                    <a:pt x="1122851" y="559252"/>
                  </a:lnTo>
                  <a:lnTo>
                    <a:pt x="1149047" y="507679"/>
                  </a:lnTo>
                  <a:lnTo>
                    <a:pt x="1172464" y="455708"/>
                  </a:lnTo>
                  <a:lnTo>
                    <a:pt x="1192310" y="402151"/>
                  </a:lnTo>
                  <a:lnTo>
                    <a:pt x="1208980" y="347800"/>
                  </a:lnTo>
                  <a:lnTo>
                    <a:pt x="1222078" y="292259"/>
                  </a:lnTo>
                  <a:lnTo>
                    <a:pt x="1232397" y="236718"/>
                  </a:lnTo>
                  <a:lnTo>
                    <a:pt x="1239145" y="180384"/>
                  </a:lnTo>
                  <a:lnTo>
                    <a:pt x="1242717" y="123653"/>
                  </a:lnTo>
                  <a:lnTo>
                    <a:pt x="1242994" y="83778"/>
                  </a:lnTo>
                  <a:lnTo>
                    <a:pt x="1243114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7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3"/>
                  </a:lnTo>
                  <a:lnTo>
                    <a:pt x="965278" y="0"/>
                  </a:lnTo>
                  <a:lnTo>
                    <a:pt x="925984" y="793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1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5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6" y="1026986"/>
                  </a:lnTo>
                  <a:lnTo>
                    <a:pt x="103594" y="1042061"/>
                  </a:lnTo>
                  <a:lnTo>
                    <a:pt x="173052" y="1052376"/>
                  </a:lnTo>
                  <a:lnTo>
                    <a:pt x="242511" y="1056740"/>
                  </a:lnTo>
                  <a:lnTo>
                    <a:pt x="277836" y="1057533"/>
                  </a:lnTo>
                  <a:lnTo>
                    <a:pt x="317130" y="1056740"/>
                  </a:lnTo>
                  <a:lnTo>
                    <a:pt x="396114" y="1050789"/>
                  </a:lnTo>
                  <a:lnTo>
                    <a:pt x="473511" y="1037697"/>
                  </a:lnTo>
                  <a:lnTo>
                    <a:pt x="550908" y="1018258"/>
                  </a:lnTo>
                  <a:lnTo>
                    <a:pt x="627114" y="992471"/>
                  </a:lnTo>
                  <a:lnTo>
                    <a:pt x="700939" y="960337"/>
                  </a:lnTo>
                  <a:lnTo>
                    <a:pt x="773176" y="921061"/>
                  </a:lnTo>
                  <a:lnTo>
                    <a:pt x="842635" y="875438"/>
                  </a:lnTo>
                  <a:close/>
                </a:path>
              </a:pathLst>
            </a:custGeom>
            <a:solidFill>
              <a:srgbClr val="ED71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rot="7701521">
              <a:off x="3966704" y="1692283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0"/>
            <p:cNvSpPr>
              <a:spLocks/>
            </p:cNvSpPr>
            <p:nvPr/>
          </p:nvSpPr>
          <p:spPr bwMode="auto">
            <a:xfrm rot="10800000">
              <a:off x="5269191" y="2240228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0"/>
            <p:cNvSpPr>
              <a:spLocks/>
            </p:cNvSpPr>
            <p:nvPr/>
          </p:nvSpPr>
          <p:spPr bwMode="auto">
            <a:xfrm rot="15300000">
              <a:off x="5394086" y="4440676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0"/>
            <p:cNvSpPr>
              <a:spLocks/>
            </p:cNvSpPr>
            <p:nvPr/>
          </p:nvSpPr>
          <p:spPr bwMode="auto">
            <a:xfrm rot="13093793">
              <a:off x="5788103" y="3261474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0"/>
            <p:cNvSpPr>
              <a:spLocks/>
            </p:cNvSpPr>
            <p:nvPr/>
          </p:nvSpPr>
          <p:spPr bwMode="auto">
            <a:xfrm rot="10800000" flipH="1">
              <a:off x="2634033" y="2240228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0"/>
            <p:cNvSpPr>
              <a:spLocks/>
            </p:cNvSpPr>
            <p:nvPr/>
          </p:nvSpPr>
          <p:spPr bwMode="auto">
            <a:xfrm rot="8506207" flipH="1">
              <a:off x="2115078" y="3261474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 rot="6300000" flipH="1">
              <a:off x="2509178" y="4440635"/>
              <a:ext cx="1243013" cy="1019257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Freeform 79"/>
          <p:cNvSpPr>
            <a:spLocks/>
          </p:cNvSpPr>
          <p:nvPr/>
        </p:nvSpPr>
        <p:spPr bwMode="auto">
          <a:xfrm>
            <a:off x="4178747" y="3136307"/>
            <a:ext cx="1085505" cy="3170489"/>
          </a:xfrm>
          <a:custGeom>
            <a:avLst/>
            <a:gdLst>
              <a:gd name="T0" fmla="*/ 219 w 1464"/>
              <a:gd name="T1" fmla="*/ 4915 h 5932"/>
              <a:gd name="T2" fmla="*/ 311 w 1464"/>
              <a:gd name="T3" fmla="*/ 5235 h 5932"/>
              <a:gd name="T4" fmla="*/ 410 w 1464"/>
              <a:gd name="T5" fmla="*/ 5555 h 5932"/>
              <a:gd name="T6" fmla="*/ 521 w 1464"/>
              <a:gd name="T7" fmla="*/ 5919 h 5932"/>
              <a:gd name="T8" fmla="*/ 998 w 1464"/>
              <a:gd name="T9" fmla="*/ 5932 h 5932"/>
              <a:gd name="T10" fmla="*/ 1362 w 1464"/>
              <a:gd name="T11" fmla="*/ 5707 h 5932"/>
              <a:gd name="T12" fmla="*/ 995 w 1464"/>
              <a:gd name="T13" fmla="*/ 4925 h 5932"/>
              <a:gd name="T14" fmla="*/ 812 w 1464"/>
              <a:gd name="T15" fmla="*/ 4469 h 5932"/>
              <a:gd name="T16" fmla="*/ 702 w 1464"/>
              <a:gd name="T17" fmla="*/ 4114 h 5932"/>
              <a:gd name="T18" fmla="*/ 631 w 1464"/>
              <a:gd name="T19" fmla="*/ 3807 h 5932"/>
              <a:gd name="T20" fmla="*/ 563 w 1464"/>
              <a:gd name="T21" fmla="*/ 3392 h 5932"/>
              <a:gd name="T22" fmla="*/ 535 w 1464"/>
              <a:gd name="T23" fmla="*/ 3127 h 5932"/>
              <a:gd name="T24" fmla="*/ 509 w 1464"/>
              <a:gd name="T25" fmla="*/ 2650 h 5932"/>
              <a:gd name="T26" fmla="*/ 510 w 1464"/>
              <a:gd name="T27" fmla="*/ 2221 h 5932"/>
              <a:gd name="T28" fmla="*/ 545 w 1464"/>
              <a:gd name="T29" fmla="*/ 1650 h 5932"/>
              <a:gd name="T30" fmla="*/ 579 w 1464"/>
              <a:gd name="T31" fmla="*/ 1345 h 5932"/>
              <a:gd name="T32" fmla="*/ 694 w 1464"/>
              <a:gd name="T33" fmla="*/ 656 h 5932"/>
              <a:gd name="T34" fmla="*/ 816 w 1464"/>
              <a:gd name="T35" fmla="*/ 127 h 5932"/>
              <a:gd name="T36" fmla="*/ 841 w 1464"/>
              <a:gd name="T37" fmla="*/ 41 h 5932"/>
              <a:gd name="T38" fmla="*/ 815 w 1464"/>
              <a:gd name="T39" fmla="*/ 5 h 5932"/>
              <a:gd name="T40" fmla="*/ 790 w 1464"/>
              <a:gd name="T41" fmla="*/ 0 h 5932"/>
              <a:gd name="T42" fmla="*/ 760 w 1464"/>
              <a:gd name="T43" fmla="*/ 17 h 5932"/>
              <a:gd name="T44" fmla="*/ 747 w 1464"/>
              <a:gd name="T45" fmla="*/ 41 h 5932"/>
              <a:gd name="T46" fmla="*/ 553 w 1464"/>
              <a:gd name="T47" fmla="*/ 501 h 5932"/>
              <a:gd name="T48" fmla="*/ 385 w 1464"/>
              <a:gd name="T49" fmla="*/ 990 h 5932"/>
              <a:gd name="T50" fmla="*/ 255 w 1464"/>
              <a:gd name="T51" fmla="*/ 1451 h 5932"/>
              <a:gd name="T52" fmla="*/ 136 w 1464"/>
              <a:gd name="T53" fmla="*/ 1983 h 5932"/>
              <a:gd name="T54" fmla="*/ 71 w 1464"/>
              <a:gd name="T55" fmla="*/ 2342 h 5932"/>
              <a:gd name="T56" fmla="*/ 6 w 1464"/>
              <a:gd name="T57" fmla="*/ 3012 h 5932"/>
              <a:gd name="T58" fmla="*/ 13 w 1464"/>
              <a:gd name="T59" fmla="*/ 3685 h 5932"/>
              <a:gd name="T60" fmla="*/ 93 w 1464"/>
              <a:gd name="T61" fmla="*/ 4352 h 5932"/>
              <a:gd name="T62" fmla="*/ 200 w 1464"/>
              <a:gd name="T63" fmla="*/ 4846 h 5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4" h="5932">
                <a:moveTo>
                  <a:pt x="200" y="4846"/>
                </a:moveTo>
                <a:lnTo>
                  <a:pt x="219" y="4915"/>
                </a:lnTo>
                <a:lnTo>
                  <a:pt x="238" y="4983"/>
                </a:lnTo>
                <a:lnTo>
                  <a:pt x="311" y="5235"/>
                </a:lnTo>
                <a:lnTo>
                  <a:pt x="390" y="5482"/>
                </a:lnTo>
                <a:lnTo>
                  <a:pt x="410" y="5555"/>
                </a:lnTo>
                <a:lnTo>
                  <a:pt x="482" y="5800"/>
                </a:lnTo>
                <a:lnTo>
                  <a:pt x="521" y="5919"/>
                </a:lnTo>
                <a:lnTo>
                  <a:pt x="531" y="5932"/>
                </a:lnTo>
                <a:lnTo>
                  <a:pt x="998" y="5932"/>
                </a:lnTo>
                <a:lnTo>
                  <a:pt x="1464" y="5932"/>
                </a:lnTo>
                <a:lnTo>
                  <a:pt x="1362" y="5707"/>
                </a:lnTo>
                <a:lnTo>
                  <a:pt x="1149" y="5262"/>
                </a:lnTo>
                <a:lnTo>
                  <a:pt x="995" y="4925"/>
                </a:lnTo>
                <a:lnTo>
                  <a:pt x="899" y="4698"/>
                </a:lnTo>
                <a:lnTo>
                  <a:pt x="812" y="4469"/>
                </a:lnTo>
                <a:lnTo>
                  <a:pt x="736" y="4233"/>
                </a:lnTo>
                <a:lnTo>
                  <a:pt x="702" y="4114"/>
                </a:lnTo>
                <a:lnTo>
                  <a:pt x="676" y="4013"/>
                </a:lnTo>
                <a:lnTo>
                  <a:pt x="631" y="3807"/>
                </a:lnTo>
                <a:lnTo>
                  <a:pt x="593" y="3599"/>
                </a:lnTo>
                <a:lnTo>
                  <a:pt x="563" y="3392"/>
                </a:lnTo>
                <a:lnTo>
                  <a:pt x="550" y="3287"/>
                </a:lnTo>
                <a:lnTo>
                  <a:pt x="535" y="3127"/>
                </a:lnTo>
                <a:lnTo>
                  <a:pt x="513" y="2810"/>
                </a:lnTo>
                <a:lnTo>
                  <a:pt x="509" y="2650"/>
                </a:lnTo>
                <a:lnTo>
                  <a:pt x="506" y="2508"/>
                </a:lnTo>
                <a:lnTo>
                  <a:pt x="510" y="2221"/>
                </a:lnTo>
                <a:lnTo>
                  <a:pt x="523" y="1935"/>
                </a:lnTo>
                <a:lnTo>
                  <a:pt x="545" y="1650"/>
                </a:lnTo>
                <a:lnTo>
                  <a:pt x="560" y="1509"/>
                </a:lnTo>
                <a:lnTo>
                  <a:pt x="579" y="1345"/>
                </a:lnTo>
                <a:lnTo>
                  <a:pt x="623" y="1047"/>
                </a:lnTo>
                <a:lnTo>
                  <a:pt x="694" y="656"/>
                </a:lnTo>
                <a:lnTo>
                  <a:pt x="738" y="452"/>
                </a:lnTo>
                <a:lnTo>
                  <a:pt x="816" y="127"/>
                </a:lnTo>
                <a:lnTo>
                  <a:pt x="838" y="57"/>
                </a:lnTo>
                <a:lnTo>
                  <a:pt x="841" y="41"/>
                </a:lnTo>
                <a:lnTo>
                  <a:pt x="828" y="14"/>
                </a:lnTo>
                <a:lnTo>
                  <a:pt x="815" y="5"/>
                </a:lnTo>
                <a:lnTo>
                  <a:pt x="807" y="1"/>
                </a:lnTo>
                <a:lnTo>
                  <a:pt x="790" y="0"/>
                </a:lnTo>
                <a:lnTo>
                  <a:pt x="775" y="5"/>
                </a:lnTo>
                <a:lnTo>
                  <a:pt x="760" y="17"/>
                </a:lnTo>
                <a:lnTo>
                  <a:pt x="757" y="24"/>
                </a:lnTo>
                <a:lnTo>
                  <a:pt x="747" y="41"/>
                </a:lnTo>
                <a:lnTo>
                  <a:pt x="659" y="234"/>
                </a:lnTo>
                <a:lnTo>
                  <a:pt x="553" y="501"/>
                </a:lnTo>
                <a:lnTo>
                  <a:pt x="471" y="727"/>
                </a:lnTo>
                <a:lnTo>
                  <a:pt x="385" y="990"/>
                </a:lnTo>
                <a:lnTo>
                  <a:pt x="298" y="1288"/>
                </a:lnTo>
                <a:lnTo>
                  <a:pt x="255" y="1451"/>
                </a:lnTo>
                <a:lnTo>
                  <a:pt x="212" y="1620"/>
                </a:lnTo>
                <a:lnTo>
                  <a:pt x="136" y="1983"/>
                </a:lnTo>
                <a:lnTo>
                  <a:pt x="99" y="2176"/>
                </a:lnTo>
                <a:lnTo>
                  <a:pt x="71" y="2342"/>
                </a:lnTo>
                <a:lnTo>
                  <a:pt x="29" y="2676"/>
                </a:lnTo>
                <a:lnTo>
                  <a:pt x="6" y="3012"/>
                </a:lnTo>
                <a:lnTo>
                  <a:pt x="0" y="3348"/>
                </a:lnTo>
                <a:lnTo>
                  <a:pt x="13" y="3685"/>
                </a:lnTo>
                <a:lnTo>
                  <a:pt x="44" y="4019"/>
                </a:lnTo>
                <a:lnTo>
                  <a:pt x="93" y="4352"/>
                </a:lnTo>
                <a:lnTo>
                  <a:pt x="159" y="4683"/>
                </a:lnTo>
                <a:lnTo>
                  <a:pt x="200" y="48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6993</TotalTime>
  <Words>537</Words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Diagram - Editable Graphics</vt:lpstr>
      <vt:lpstr>Tree Diagram - Editable Graphics</vt:lpstr>
      <vt:lpstr>Tree Diagram - Editable 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2016-03-21T05:01:53Z</dcterms:modified>
</cp:coreProperties>
</file>