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3" d="100"/>
          <a:sy n="113" d="100"/>
        </p:scale>
        <p:origin x="132" y="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03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31CFA-65DF-40C9-94C9-F2B59D18DF12}"/>
              </a:ext>
            </a:extLst>
          </p:cNvPr>
          <p:cNvGrpSpPr/>
          <p:nvPr/>
        </p:nvGrpSpPr>
        <p:grpSpPr>
          <a:xfrm>
            <a:off x="1536192" y="1415759"/>
            <a:ext cx="4011883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314BC1-0CCF-4ABD-88B0-CAD9C995CC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1C1F29-860C-44A6-9E30-ABFC9FF7A2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775E69-583E-441F-8110-57660F9D6801}"/>
              </a:ext>
            </a:extLst>
          </p:cNvPr>
          <p:cNvGrpSpPr/>
          <p:nvPr/>
        </p:nvGrpSpPr>
        <p:grpSpPr>
          <a:xfrm>
            <a:off x="1536192" y="2860511"/>
            <a:ext cx="4011883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71A34A-2D5D-43BA-BCA0-D22D64C88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0AA877-6D7B-44CA-BBA9-734FD2935E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75C17B-80B8-482C-82E8-EA622FF22E8F}"/>
              </a:ext>
            </a:extLst>
          </p:cNvPr>
          <p:cNvGrpSpPr/>
          <p:nvPr/>
        </p:nvGrpSpPr>
        <p:grpSpPr>
          <a:xfrm>
            <a:off x="1536192" y="4305263"/>
            <a:ext cx="4011883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FBE085-6FEF-420D-BFCD-867BE73394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952F4BE-A8FE-49AC-8C6C-D23DAA4537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9CF8DB2D-9ACD-40AE-A69D-CBCF02F2E59C}"/>
              </a:ext>
            </a:extLst>
          </p:cNvPr>
          <p:cNvSpPr/>
          <p:nvPr/>
        </p:nvSpPr>
        <p:spPr>
          <a:xfrm>
            <a:off x="565669" y="1392810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B502585D-9E24-4F3C-AB91-0B3D3408998A}"/>
              </a:ext>
            </a:extLst>
          </p:cNvPr>
          <p:cNvSpPr/>
          <p:nvPr/>
        </p:nvSpPr>
        <p:spPr>
          <a:xfrm>
            <a:off x="565669" y="2837562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02</a:t>
            </a:r>
            <a:endParaRPr sz="2000" b="1" dirty="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10421D2-6712-4039-9B84-E138EBEFF6F0}"/>
              </a:ext>
            </a:extLst>
          </p:cNvPr>
          <p:cNvSpPr/>
          <p:nvPr/>
        </p:nvSpPr>
        <p:spPr>
          <a:xfrm>
            <a:off x="565669" y="4282314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C11DB97-F553-4E18-825A-AE1F10A149C3}"/>
              </a:ext>
            </a:extLst>
          </p:cNvPr>
          <p:cNvGrpSpPr/>
          <p:nvPr/>
        </p:nvGrpSpPr>
        <p:grpSpPr>
          <a:xfrm>
            <a:off x="6096000" y="677975"/>
            <a:ext cx="5416678" cy="5627936"/>
            <a:chOff x="16497300" y="6629399"/>
            <a:chExt cx="4133852" cy="4295078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B0823F1F-5499-4047-BD25-B9E973789629}"/>
                </a:ext>
              </a:extLst>
            </p:cNvPr>
            <p:cNvSpPr/>
            <p:nvPr/>
          </p:nvSpPr>
          <p:spPr>
            <a:xfrm>
              <a:off x="17564100" y="8242300"/>
              <a:ext cx="2009947" cy="268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9" extrusionOk="0">
                  <a:moveTo>
                    <a:pt x="21361" y="5014"/>
                  </a:moveTo>
                  <a:lnTo>
                    <a:pt x="21361" y="5014"/>
                  </a:lnTo>
                  <a:cubicBezTo>
                    <a:pt x="21252" y="4963"/>
                    <a:pt x="21130" y="4963"/>
                    <a:pt x="21021" y="5014"/>
                  </a:cubicBezTo>
                  <a:lnTo>
                    <a:pt x="13156" y="8813"/>
                  </a:lnTo>
                  <a:cubicBezTo>
                    <a:pt x="12952" y="8905"/>
                    <a:pt x="12694" y="8813"/>
                    <a:pt x="12680" y="8640"/>
                  </a:cubicBezTo>
                  <a:lnTo>
                    <a:pt x="11824" y="449"/>
                  </a:lnTo>
                  <a:cubicBezTo>
                    <a:pt x="11811" y="357"/>
                    <a:pt x="11729" y="275"/>
                    <a:pt x="11607" y="245"/>
                  </a:cubicBezTo>
                  <a:lnTo>
                    <a:pt x="10629" y="10"/>
                  </a:lnTo>
                  <a:cubicBezTo>
                    <a:pt x="10439" y="-31"/>
                    <a:pt x="10248" y="61"/>
                    <a:pt x="10221" y="214"/>
                  </a:cubicBezTo>
                  <a:lnTo>
                    <a:pt x="8971" y="11315"/>
                  </a:lnTo>
                  <a:cubicBezTo>
                    <a:pt x="8958" y="11489"/>
                    <a:pt x="8686" y="11591"/>
                    <a:pt x="8496" y="11489"/>
                  </a:cubicBezTo>
                  <a:lnTo>
                    <a:pt x="481" y="7618"/>
                  </a:lnTo>
                  <a:cubicBezTo>
                    <a:pt x="372" y="7567"/>
                    <a:pt x="250" y="7567"/>
                    <a:pt x="141" y="7618"/>
                  </a:cubicBezTo>
                  <a:lnTo>
                    <a:pt x="141" y="7618"/>
                  </a:lnTo>
                  <a:cubicBezTo>
                    <a:pt x="-35" y="7700"/>
                    <a:pt x="-49" y="7894"/>
                    <a:pt x="114" y="7996"/>
                  </a:cubicBezTo>
                  <a:lnTo>
                    <a:pt x="8605" y="13460"/>
                  </a:lnTo>
                  <a:cubicBezTo>
                    <a:pt x="8686" y="13511"/>
                    <a:pt x="8727" y="13583"/>
                    <a:pt x="8713" y="13654"/>
                  </a:cubicBezTo>
                  <a:lnTo>
                    <a:pt x="7817" y="21569"/>
                  </a:lnTo>
                  <a:lnTo>
                    <a:pt x="14039" y="21569"/>
                  </a:lnTo>
                  <a:lnTo>
                    <a:pt x="12938" y="10968"/>
                  </a:lnTo>
                  <a:cubicBezTo>
                    <a:pt x="12925" y="10897"/>
                    <a:pt x="12965" y="10825"/>
                    <a:pt x="13047" y="10774"/>
                  </a:cubicBezTo>
                  <a:lnTo>
                    <a:pt x="21402" y="5402"/>
                  </a:lnTo>
                  <a:cubicBezTo>
                    <a:pt x="21551" y="5280"/>
                    <a:pt x="21524" y="5096"/>
                    <a:pt x="21361" y="501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233DBC8-E826-47B3-B96D-91F69BE6E571}"/>
                </a:ext>
              </a:extLst>
            </p:cNvPr>
            <p:cNvSpPr/>
            <p:nvPr/>
          </p:nvSpPr>
          <p:spPr>
            <a:xfrm>
              <a:off x="17589499" y="6629399"/>
              <a:ext cx="1327153" cy="96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5"/>
                  </a:moveTo>
                  <a:cubicBezTo>
                    <a:pt x="21600" y="7323"/>
                    <a:pt x="19657" y="4683"/>
                    <a:pt x="17280" y="4683"/>
                  </a:cubicBezTo>
                  <a:cubicBezTo>
                    <a:pt x="17239" y="4683"/>
                    <a:pt x="17177" y="4683"/>
                    <a:pt x="17135" y="4683"/>
                  </a:cubicBezTo>
                  <a:cubicBezTo>
                    <a:pt x="17156" y="4485"/>
                    <a:pt x="17177" y="4258"/>
                    <a:pt x="17177" y="4059"/>
                  </a:cubicBezTo>
                  <a:cubicBezTo>
                    <a:pt x="17177" y="1817"/>
                    <a:pt x="15854" y="0"/>
                    <a:pt x="14221" y="0"/>
                  </a:cubicBezTo>
                  <a:cubicBezTo>
                    <a:pt x="13084" y="0"/>
                    <a:pt x="12092" y="880"/>
                    <a:pt x="11596" y="2186"/>
                  </a:cubicBezTo>
                  <a:cubicBezTo>
                    <a:pt x="10831" y="1192"/>
                    <a:pt x="9777" y="568"/>
                    <a:pt x="8640" y="568"/>
                  </a:cubicBezTo>
                  <a:cubicBezTo>
                    <a:pt x="6242" y="568"/>
                    <a:pt x="4320" y="3236"/>
                    <a:pt x="4320" y="6500"/>
                  </a:cubicBezTo>
                  <a:cubicBezTo>
                    <a:pt x="1922" y="6500"/>
                    <a:pt x="0" y="9168"/>
                    <a:pt x="0" y="12432"/>
                  </a:cubicBezTo>
                  <a:cubicBezTo>
                    <a:pt x="0" y="15696"/>
                    <a:pt x="1943" y="18364"/>
                    <a:pt x="4320" y="18364"/>
                  </a:cubicBezTo>
                  <a:cubicBezTo>
                    <a:pt x="4878" y="18364"/>
                    <a:pt x="5416" y="18222"/>
                    <a:pt x="5912" y="17939"/>
                  </a:cubicBezTo>
                  <a:cubicBezTo>
                    <a:pt x="6552" y="20096"/>
                    <a:pt x="8103" y="21600"/>
                    <a:pt x="9901" y="21600"/>
                  </a:cubicBezTo>
                  <a:cubicBezTo>
                    <a:pt x="11162" y="21600"/>
                    <a:pt x="12299" y="20862"/>
                    <a:pt x="13084" y="19670"/>
                  </a:cubicBezTo>
                  <a:cubicBezTo>
                    <a:pt x="13601" y="20238"/>
                    <a:pt x="14242" y="20578"/>
                    <a:pt x="14965" y="20578"/>
                  </a:cubicBezTo>
                  <a:cubicBezTo>
                    <a:pt x="16598" y="20578"/>
                    <a:pt x="17921" y="18762"/>
                    <a:pt x="17921" y="16519"/>
                  </a:cubicBezTo>
                  <a:cubicBezTo>
                    <a:pt x="17921" y="16491"/>
                    <a:pt x="17921" y="16463"/>
                    <a:pt x="17921" y="16463"/>
                  </a:cubicBezTo>
                  <a:cubicBezTo>
                    <a:pt x="19988" y="16065"/>
                    <a:pt x="21600" y="13596"/>
                    <a:pt x="21600" y="106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AA45EDF7-ECD3-4356-BDC7-6259396F1E91}"/>
                </a:ext>
              </a:extLst>
            </p:cNvPr>
            <p:cNvSpPr/>
            <p:nvPr/>
          </p:nvSpPr>
          <p:spPr>
            <a:xfrm>
              <a:off x="16725899" y="7264400"/>
              <a:ext cx="2146301" cy="15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6"/>
                  </a:moveTo>
                  <a:cubicBezTo>
                    <a:pt x="21600" y="7335"/>
                    <a:pt x="19670" y="4685"/>
                    <a:pt x="17280" y="4685"/>
                  </a:cubicBezTo>
                  <a:cubicBezTo>
                    <a:pt x="17229" y="4685"/>
                    <a:pt x="17191" y="4685"/>
                    <a:pt x="17139" y="4703"/>
                  </a:cubicBezTo>
                  <a:cubicBezTo>
                    <a:pt x="17165" y="4492"/>
                    <a:pt x="17178" y="4281"/>
                    <a:pt x="17178" y="4071"/>
                  </a:cubicBezTo>
                  <a:cubicBezTo>
                    <a:pt x="17178" y="1825"/>
                    <a:pt x="15849" y="0"/>
                    <a:pt x="14213" y="0"/>
                  </a:cubicBezTo>
                  <a:cubicBezTo>
                    <a:pt x="13075" y="0"/>
                    <a:pt x="12091" y="877"/>
                    <a:pt x="11592" y="2176"/>
                  </a:cubicBezTo>
                  <a:cubicBezTo>
                    <a:pt x="10826" y="1176"/>
                    <a:pt x="9790" y="561"/>
                    <a:pt x="8640" y="561"/>
                  </a:cubicBezTo>
                  <a:cubicBezTo>
                    <a:pt x="6250" y="561"/>
                    <a:pt x="4320" y="3211"/>
                    <a:pt x="4320" y="6492"/>
                  </a:cubicBezTo>
                  <a:cubicBezTo>
                    <a:pt x="1930" y="6492"/>
                    <a:pt x="0" y="9142"/>
                    <a:pt x="0" y="12423"/>
                  </a:cubicBezTo>
                  <a:cubicBezTo>
                    <a:pt x="0" y="15704"/>
                    <a:pt x="1930" y="18354"/>
                    <a:pt x="4320" y="18354"/>
                  </a:cubicBezTo>
                  <a:cubicBezTo>
                    <a:pt x="4882" y="18354"/>
                    <a:pt x="5406" y="18196"/>
                    <a:pt x="5905" y="17933"/>
                  </a:cubicBezTo>
                  <a:cubicBezTo>
                    <a:pt x="6557" y="20091"/>
                    <a:pt x="8090" y="21600"/>
                    <a:pt x="9893" y="21600"/>
                  </a:cubicBezTo>
                  <a:cubicBezTo>
                    <a:pt x="11145" y="21600"/>
                    <a:pt x="12283" y="20863"/>
                    <a:pt x="13075" y="19670"/>
                  </a:cubicBezTo>
                  <a:cubicBezTo>
                    <a:pt x="13586" y="20249"/>
                    <a:pt x="14238" y="20582"/>
                    <a:pt x="14954" y="20582"/>
                  </a:cubicBezTo>
                  <a:cubicBezTo>
                    <a:pt x="16590" y="20582"/>
                    <a:pt x="17919" y="18757"/>
                    <a:pt x="17919" y="16511"/>
                  </a:cubicBezTo>
                  <a:cubicBezTo>
                    <a:pt x="17919" y="16494"/>
                    <a:pt x="17919" y="16459"/>
                    <a:pt x="17919" y="16441"/>
                  </a:cubicBezTo>
                  <a:cubicBezTo>
                    <a:pt x="20002" y="16055"/>
                    <a:pt x="21600" y="13599"/>
                    <a:pt x="21600" y="1061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B98DCD8-A514-4752-9D31-A1C56EE3ED7A}"/>
                </a:ext>
              </a:extLst>
            </p:cNvPr>
            <p:cNvSpPr/>
            <p:nvPr/>
          </p:nvSpPr>
          <p:spPr>
            <a:xfrm>
              <a:off x="18770600" y="8039100"/>
              <a:ext cx="1860552" cy="135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8"/>
                  </a:moveTo>
                  <a:cubicBezTo>
                    <a:pt x="21600" y="7342"/>
                    <a:pt x="19669" y="4692"/>
                    <a:pt x="17280" y="4692"/>
                  </a:cubicBezTo>
                  <a:cubicBezTo>
                    <a:pt x="17236" y="4692"/>
                    <a:pt x="17192" y="4692"/>
                    <a:pt x="17133" y="4692"/>
                  </a:cubicBezTo>
                  <a:cubicBezTo>
                    <a:pt x="17162" y="4490"/>
                    <a:pt x="17177" y="4267"/>
                    <a:pt x="17177" y="4065"/>
                  </a:cubicBezTo>
                  <a:cubicBezTo>
                    <a:pt x="17177" y="1820"/>
                    <a:pt x="15850" y="0"/>
                    <a:pt x="14213" y="0"/>
                  </a:cubicBezTo>
                  <a:cubicBezTo>
                    <a:pt x="13078" y="0"/>
                    <a:pt x="12090" y="890"/>
                    <a:pt x="11589" y="2184"/>
                  </a:cubicBezTo>
                  <a:cubicBezTo>
                    <a:pt x="10822" y="1193"/>
                    <a:pt x="9775" y="587"/>
                    <a:pt x="8640" y="587"/>
                  </a:cubicBezTo>
                  <a:cubicBezTo>
                    <a:pt x="6251" y="587"/>
                    <a:pt x="4320" y="3236"/>
                    <a:pt x="4320" y="6512"/>
                  </a:cubicBezTo>
                  <a:cubicBezTo>
                    <a:pt x="1931" y="6512"/>
                    <a:pt x="0" y="9162"/>
                    <a:pt x="0" y="12438"/>
                  </a:cubicBezTo>
                  <a:cubicBezTo>
                    <a:pt x="0" y="15715"/>
                    <a:pt x="1931" y="18364"/>
                    <a:pt x="4320" y="18364"/>
                  </a:cubicBezTo>
                  <a:cubicBezTo>
                    <a:pt x="4880" y="18364"/>
                    <a:pt x="5411" y="18222"/>
                    <a:pt x="5898" y="17939"/>
                  </a:cubicBezTo>
                  <a:cubicBezTo>
                    <a:pt x="6546" y="20083"/>
                    <a:pt x="8094" y="21600"/>
                    <a:pt x="9893" y="21600"/>
                  </a:cubicBezTo>
                  <a:cubicBezTo>
                    <a:pt x="11146" y="21600"/>
                    <a:pt x="12282" y="20852"/>
                    <a:pt x="13078" y="19679"/>
                  </a:cubicBezTo>
                  <a:cubicBezTo>
                    <a:pt x="13594" y="20245"/>
                    <a:pt x="14243" y="20589"/>
                    <a:pt x="14950" y="20589"/>
                  </a:cubicBezTo>
                  <a:cubicBezTo>
                    <a:pt x="16587" y="20589"/>
                    <a:pt x="17914" y="18769"/>
                    <a:pt x="17914" y="16524"/>
                  </a:cubicBezTo>
                  <a:cubicBezTo>
                    <a:pt x="17914" y="16503"/>
                    <a:pt x="17914" y="16483"/>
                    <a:pt x="17914" y="16463"/>
                  </a:cubicBezTo>
                  <a:cubicBezTo>
                    <a:pt x="19993" y="16079"/>
                    <a:pt x="21600" y="13611"/>
                    <a:pt x="21600" y="1061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4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17BD5DC-0582-4522-89F9-C5EF8DF8264C}"/>
                </a:ext>
              </a:extLst>
            </p:cNvPr>
            <p:cNvSpPr/>
            <p:nvPr/>
          </p:nvSpPr>
          <p:spPr>
            <a:xfrm>
              <a:off x="18249899" y="6819900"/>
              <a:ext cx="2146301" cy="15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6"/>
                  </a:moveTo>
                  <a:cubicBezTo>
                    <a:pt x="21600" y="7335"/>
                    <a:pt x="19670" y="4685"/>
                    <a:pt x="17280" y="4685"/>
                  </a:cubicBezTo>
                  <a:cubicBezTo>
                    <a:pt x="17229" y="4685"/>
                    <a:pt x="17191" y="4685"/>
                    <a:pt x="17139" y="4703"/>
                  </a:cubicBezTo>
                  <a:cubicBezTo>
                    <a:pt x="17165" y="4492"/>
                    <a:pt x="17178" y="4281"/>
                    <a:pt x="17178" y="4071"/>
                  </a:cubicBezTo>
                  <a:cubicBezTo>
                    <a:pt x="17178" y="1825"/>
                    <a:pt x="15849" y="0"/>
                    <a:pt x="14213" y="0"/>
                  </a:cubicBezTo>
                  <a:cubicBezTo>
                    <a:pt x="13075" y="0"/>
                    <a:pt x="12091" y="877"/>
                    <a:pt x="11592" y="2176"/>
                  </a:cubicBezTo>
                  <a:cubicBezTo>
                    <a:pt x="10826" y="1176"/>
                    <a:pt x="9790" y="561"/>
                    <a:pt x="8640" y="561"/>
                  </a:cubicBezTo>
                  <a:cubicBezTo>
                    <a:pt x="6250" y="561"/>
                    <a:pt x="4320" y="3211"/>
                    <a:pt x="4320" y="6492"/>
                  </a:cubicBezTo>
                  <a:cubicBezTo>
                    <a:pt x="1930" y="6492"/>
                    <a:pt x="0" y="9142"/>
                    <a:pt x="0" y="12423"/>
                  </a:cubicBezTo>
                  <a:cubicBezTo>
                    <a:pt x="0" y="15704"/>
                    <a:pt x="1930" y="18354"/>
                    <a:pt x="4320" y="18354"/>
                  </a:cubicBezTo>
                  <a:cubicBezTo>
                    <a:pt x="4882" y="18354"/>
                    <a:pt x="5406" y="18196"/>
                    <a:pt x="5905" y="17933"/>
                  </a:cubicBezTo>
                  <a:cubicBezTo>
                    <a:pt x="6557" y="20091"/>
                    <a:pt x="8090" y="21600"/>
                    <a:pt x="9893" y="21600"/>
                  </a:cubicBezTo>
                  <a:cubicBezTo>
                    <a:pt x="11145" y="21600"/>
                    <a:pt x="12283" y="20863"/>
                    <a:pt x="13075" y="19670"/>
                  </a:cubicBezTo>
                  <a:cubicBezTo>
                    <a:pt x="13586" y="20249"/>
                    <a:pt x="14238" y="20582"/>
                    <a:pt x="14954" y="20582"/>
                  </a:cubicBezTo>
                  <a:cubicBezTo>
                    <a:pt x="16590" y="20582"/>
                    <a:pt x="17919" y="18757"/>
                    <a:pt x="17919" y="16511"/>
                  </a:cubicBezTo>
                  <a:cubicBezTo>
                    <a:pt x="17919" y="16494"/>
                    <a:pt x="17919" y="16459"/>
                    <a:pt x="17919" y="16441"/>
                  </a:cubicBezTo>
                  <a:cubicBezTo>
                    <a:pt x="19990" y="16055"/>
                    <a:pt x="21600" y="13599"/>
                    <a:pt x="21600" y="1061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400" b="1" dirty="0"/>
                <a:t>02</a:t>
              </a:r>
              <a:endParaRPr sz="4400" b="1" dirty="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77A4B7B-80AB-4B54-A064-CF36283F089C}"/>
                </a:ext>
              </a:extLst>
            </p:cNvPr>
            <p:cNvSpPr/>
            <p:nvPr/>
          </p:nvSpPr>
          <p:spPr>
            <a:xfrm>
              <a:off x="17907000" y="7874000"/>
              <a:ext cx="1555752" cy="113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07"/>
                  </a:moveTo>
                  <a:cubicBezTo>
                    <a:pt x="21600" y="7345"/>
                    <a:pt x="19660" y="4687"/>
                    <a:pt x="17280" y="4687"/>
                  </a:cubicBezTo>
                  <a:cubicBezTo>
                    <a:pt x="17227" y="4687"/>
                    <a:pt x="17192" y="4687"/>
                    <a:pt x="17139" y="4687"/>
                  </a:cubicBezTo>
                  <a:cubicBezTo>
                    <a:pt x="17157" y="4470"/>
                    <a:pt x="17174" y="4276"/>
                    <a:pt x="17174" y="4059"/>
                  </a:cubicBezTo>
                  <a:cubicBezTo>
                    <a:pt x="17174" y="1812"/>
                    <a:pt x="15852" y="0"/>
                    <a:pt x="14212" y="0"/>
                  </a:cubicBezTo>
                  <a:cubicBezTo>
                    <a:pt x="13066" y="0"/>
                    <a:pt x="12078" y="894"/>
                    <a:pt x="11585" y="2174"/>
                  </a:cubicBezTo>
                  <a:cubicBezTo>
                    <a:pt x="10809" y="1184"/>
                    <a:pt x="9768" y="580"/>
                    <a:pt x="8640" y="580"/>
                  </a:cubicBezTo>
                  <a:cubicBezTo>
                    <a:pt x="6260" y="580"/>
                    <a:pt x="4320" y="3238"/>
                    <a:pt x="4320" y="6499"/>
                  </a:cubicBezTo>
                  <a:cubicBezTo>
                    <a:pt x="1940" y="6499"/>
                    <a:pt x="0" y="9157"/>
                    <a:pt x="0" y="12419"/>
                  </a:cubicBezTo>
                  <a:cubicBezTo>
                    <a:pt x="0" y="15681"/>
                    <a:pt x="1940" y="18338"/>
                    <a:pt x="4320" y="18338"/>
                  </a:cubicBezTo>
                  <a:cubicBezTo>
                    <a:pt x="4884" y="18338"/>
                    <a:pt x="5413" y="18193"/>
                    <a:pt x="5907" y="17928"/>
                  </a:cubicBezTo>
                  <a:cubicBezTo>
                    <a:pt x="6559" y="20078"/>
                    <a:pt x="8093" y="21600"/>
                    <a:pt x="9910" y="21600"/>
                  </a:cubicBezTo>
                  <a:cubicBezTo>
                    <a:pt x="11161" y="21600"/>
                    <a:pt x="12308" y="20851"/>
                    <a:pt x="13083" y="19691"/>
                  </a:cubicBezTo>
                  <a:cubicBezTo>
                    <a:pt x="13595" y="20271"/>
                    <a:pt x="14247" y="20609"/>
                    <a:pt x="14952" y="20609"/>
                  </a:cubicBezTo>
                  <a:cubicBezTo>
                    <a:pt x="16592" y="20609"/>
                    <a:pt x="17915" y="18797"/>
                    <a:pt x="17915" y="16550"/>
                  </a:cubicBezTo>
                  <a:cubicBezTo>
                    <a:pt x="17915" y="16526"/>
                    <a:pt x="17915" y="16502"/>
                    <a:pt x="17915" y="16478"/>
                  </a:cubicBezTo>
                  <a:cubicBezTo>
                    <a:pt x="19995" y="16043"/>
                    <a:pt x="21600" y="13579"/>
                    <a:pt x="21600" y="10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1DFBCF-806B-4AF9-896C-D37E5B6FB35A}"/>
                </a:ext>
              </a:extLst>
            </p:cNvPr>
            <p:cNvSpPr/>
            <p:nvPr/>
          </p:nvSpPr>
          <p:spPr>
            <a:xfrm>
              <a:off x="16560799" y="8585200"/>
              <a:ext cx="1652274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8"/>
                  </a:moveTo>
                  <a:cubicBezTo>
                    <a:pt x="21600" y="7337"/>
                    <a:pt x="19674" y="4694"/>
                    <a:pt x="17283" y="4694"/>
                  </a:cubicBezTo>
                  <a:cubicBezTo>
                    <a:pt x="17234" y="4694"/>
                    <a:pt x="17184" y="4694"/>
                    <a:pt x="17134" y="4694"/>
                  </a:cubicBezTo>
                  <a:cubicBezTo>
                    <a:pt x="17150" y="4489"/>
                    <a:pt x="17167" y="4284"/>
                    <a:pt x="17167" y="4056"/>
                  </a:cubicBezTo>
                  <a:cubicBezTo>
                    <a:pt x="17167" y="1823"/>
                    <a:pt x="15839" y="0"/>
                    <a:pt x="14212" y="0"/>
                  </a:cubicBezTo>
                  <a:cubicBezTo>
                    <a:pt x="13066" y="0"/>
                    <a:pt x="12087" y="889"/>
                    <a:pt x="11589" y="2187"/>
                  </a:cubicBezTo>
                  <a:cubicBezTo>
                    <a:pt x="10808" y="1185"/>
                    <a:pt x="9779" y="570"/>
                    <a:pt x="8633" y="570"/>
                  </a:cubicBezTo>
                  <a:cubicBezTo>
                    <a:pt x="6243" y="570"/>
                    <a:pt x="4317" y="3213"/>
                    <a:pt x="4317" y="6494"/>
                  </a:cubicBezTo>
                  <a:cubicBezTo>
                    <a:pt x="1926" y="6494"/>
                    <a:pt x="0" y="9137"/>
                    <a:pt x="0" y="12418"/>
                  </a:cubicBezTo>
                  <a:cubicBezTo>
                    <a:pt x="0" y="15699"/>
                    <a:pt x="1926" y="18342"/>
                    <a:pt x="4317" y="18342"/>
                  </a:cubicBezTo>
                  <a:cubicBezTo>
                    <a:pt x="4881" y="18342"/>
                    <a:pt x="5412" y="18182"/>
                    <a:pt x="5894" y="17932"/>
                  </a:cubicBezTo>
                  <a:cubicBezTo>
                    <a:pt x="6541" y="20073"/>
                    <a:pt x="8085" y="21600"/>
                    <a:pt x="9879" y="21600"/>
                  </a:cubicBezTo>
                  <a:cubicBezTo>
                    <a:pt x="11140" y="21600"/>
                    <a:pt x="12269" y="20848"/>
                    <a:pt x="13050" y="19686"/>
                  </a:cubicBezTo>
                  <a:cubicBezTo>
                    <a:pt x="13564" y="20256"/>
                    <a:pt x="14212" y="20597"/>
                    <a:pt x="14926" y="20597"/>
                  </a:cubicBezTo>
                  <a:cubicBezTo>
                    <a:pt x="16553" y="20597"/>
                    <a:pt x="17881" y="18775"/>
                    <a:pt x="17881" y="16542"/>
                  </a:cubicBezTo>
                  <a:cubicBezTo>
                    <a:pt x="17881" y="16519"/>
                    <a:pt x="17881" y="16496"/>
                    <a:pt x="17881" y="16473"/>
                  </a:cubicBezTo>
                  <a:cubicBezTo>
                    <a:pt x="19990" y="16063"/>
                    <a:pt x="21600" y="13603"/>
                    <a:pt x="21600" y="1061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7623131-65E4-4D96-AE88-BB3ECAA0271D}"/>
                </a:ext>
              </a:extLst>
            </p:cNvPr>
            <p:cNvSpPr/>
            <p:nvPr/>
          </p:nvSpPr>
          <p:spPr>
            <a:xfrm>
              <a:off x="16497300" y="8242299"/>
              <a:ext cx="855979" cy="62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9"/>
                  </a:moveTo>
                  <a:cubicBezTo>
                    <a:pt x="21600" y="7317"/>
                    <a:pt x="19677" y="4644"/>
                    <a:pt x="17274" y="4644"/>
                  </a:cubicBezTo>
                  <a:cubicBezTo>
                    <a:pt x="17210" y="4644"/>
                    <a:pt x="17177" y="4644"/>
                    <a:pt x="17145" y="4644"/>
                  </a:cubicBezTo>
                  <a:cubicBezTo>
                    <a:pt x="17177" y="4425"/>
                    <a:pt x="17177" y="4250"/>
                    <a:pt x="17177" y="4031"/>
                  </a:cubicBezTo>
                  <a:cubicBezTo>
                    <a:pt x="17177" y="1796"/>
                    <a:pt x="15863" y="0"/>
                    <a:pt x="14229" y="0"/>
                  </a:cubicBezTo>
                  <a:cubicBezTo>
                    <a:pt x="13075" y="0"/>
                    <a:pt x="12114" y="876"/>
                    <a:pt x="11601" y="2191"/>
                  </a:cubicBezTo>
                  <a:cubicBezTo>
                    <a:pt x="10832" y="1183"/>
                    <a:pt x="9807" y="613"/>
                    <a:pt x="8653" y="613"/>
                  </a:cubicBezTo>
                  <a:cubicBezTo>
                    <a:pt x="6281" y="613"/>
                    <a:pt x="4326" y="3242"/>
                    <a:pt x="4326" y="6528"/>
                  </a:cubicBezTo>
                  <a:cubicBezTo>
                    <a:pt x="1955" y="6528"/>
                    <a:pt x="0" y="9157"/>
                    <a:pt x="0" y="12443"/>
                  </a:cubicBezTo>
                  <a:cubicBezTo>
                    <a:pt x="0" y="15729"/>
                    <a:pt x="1923" y="18358"/>
                    <a:pt x="4326" y="18358"/>
                  </a:cubicBezTo>
                  <a:cubicBezTo>
                    <a:pt x="4871" y="18358"/>
                    <a:pt x="5416" y="18226"/>
                    <a:pt x="5897" y="17963"/>
                  </a:cubicBezTo>
                  <a:cubicBezTo>
                    <a:pt x="6538" y="20110"/>
                    <a:pt x="8076" y="21600"/>
                    <a:pt x="9871" y="21600"/>
                  </a:cubicBezTo>
                  <a:cubicBezTo>
                    <a:pt x="11121" y="21600"/>
                    <a:pt x="12242" y="20855"/>
                    <a:pt x="13043" y="19672"/>
                  </a:cubicBezTo>
                  <a:cubicBezTo>
                    <a:pt x="13556" y="20242"/>
                    <a:pt x="14197" y="20592"/>
                    <a:pt x="14902" y="20592"/>
                  </a:cubicBezTo>
                  <a:cubicBezTo>
                    <a:pt x="16537" y="20592"/>
                    <a:pt x="17850" y="18796"/>
                    <a:pt x="17850" y="16561"/>
                  </a:cubicBezTo>
                  <a:cubicBezTo>
                    <a:pt x="17850" y="16518"/>
                    <a:pt x="17850" y="16518"/>
                    <a:pt x="17850" y="16474"/>
                  </a:cubicBezTo>
                  <a:cubicBezTo>
                    <a:pt x="19998" y="15992"/>
                    <a:pt x="21600" y="13538"/>
                    <a:pt x="21600" y="105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1F7478B7-755A-4FEB-896F-05BAC34CF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9370" y="929222"/>
            <a:ext cx="446198" cy="446198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D8EC1CC0-D873-4EBE-A335-8F470EBE5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3423" y="1991731"/>
            <a:ext cx="773923" cy="773923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E05C20B1-0900-4DC2-9EBA-974BFA4C74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75467" y="2639847"/>
            <a:ext cx="773923" cy="773923"/>
          </a:xfrm>
          <a:prstGeom prst="rect">
            <a:avLst/>
          </a:prstGeom>
        </p:spPr>
      </p:pic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064F801E-8D7C-468D-9DAC-8F9AC3E4AE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5876" y="3707431"/>
            <a:ext cx="773923" cy="7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31CFA-65DF-40C9-94C9-F2B59D18DF12}"/>
              </a:ext>
            </a:extLst>
          </p:cNvPr>
          <p:cNvGrpSpPr/>
          <p:nvPr/>
        </p:nvGrpSpPr>
        <p:grpSpPr>
          <a:xfrm>
            <a:off x="1536192" y="1415759"/>
            <a:ext cx="4011883" cy="1105487"/>
            <a:chOff x="8921977" y="1466725"/>
            <a:chExt cx="2926080" cy="110548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314BC1-0CCF-4ABD-88B0-CAD9C995CC3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1C1F29-860C-44A6-9E30-ABFC9FF7A2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775E69-583E-441F-8110-57660F9D6801}"/>
              </a:ext>
            </a:extLst>
          </p:cNvPr>
          <p:cNvGrpSpPr/>
          <p:nvPr/>
        </p:nvGrpSpPr>
        <p:grpSpPr>
          <a:xfrm>
            <a:off x="1536192" y="2860511"/>
            <a:ext cx="4011883" cy="1105487"/>
            <a:chOff x="8921977" y="1466725"/>
            <a:chExt cx="2926080" cy="110548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71A34A-2D5D-43BA-BCA0-D22D64C88B3A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0AA877-6D7B-44CA-BBA9-734FD2935E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75C17B-80B8-482C-82E8-EA622FF22E8F}"/>
              </a:ext>
            </a:extLst>
          </p:cNvPr>
          <p:cNvGrpSpPr/>
          <p:nvPr/>
        </p:nvGrpSpPr>
        <p:grpSpPr>
          <a:xfrm>
            <a:off x="1536192" y="4305263"/>
            <a:ext cx="4011883" cy="1105487"/>
            <a:chOff x="8921977" y="1466725"/>
            <a:chExt cx="2926080" cy="1105487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FBE085-6FEF-420D-BFCD-867BE733947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952F4BE-A8FE-49AC-8C6C-D23DAA4537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9CF8DB2D-9ACD-40AE-A69D-CBCF02F2E59C}"/>
              </a:ext>
            </a:extLst>
          </p:cNvPr>
          <p:cNvSpPr/>
          <p:nvPr/>
        </p:nvSpPr>
        <p:spPr>
          <a:xfrm>
            <a:off x="565669" y="1392810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B502585D-9E24-4F3C-AB91-0B3D3408998A}"/>
              </a:ext>
            </a:extLst>
          </p:cNvPr>
          <p:cNvSpPr/>
          <p:nvPr/>
        </p:nvSpPr>
        <p:spPr>
          <a:xfrm>
            <a:off x="565669" y="2837562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/>
              <a:t>02</a:t>
            </a:r>
            <a:endParaRPr sz="2000" b="1" dirty="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10421D2-6712-4039-9B84-E138EBEFF6F0}"/>
              </a:ext>
            </a:extLst>
          </p:cNvPr>
          <p:cNvSpPr/>
          <p:nvPr/>
        </p:nvSpPr>
        <p:spPr>
          <a:xfrm>
            <a:off x="565669" y="4282314"/>
            <a:ext cx="757961" cy="5544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C11DB97-F553-4E18-825A-AE1F10A149C3}"/>
              </a:ext>
            </a:extLst>
          </p:cNvPr>
          <p:cNvGrpSpPr/>
          <p:nvPr/>
        </p:nvGrpSpPr>
        <p:grpSpPr>
          <a:xfrm>
            <a:off x="6096000" y="677975"/>
            <a:ext cx="5416678" cy="5627936"/>
            <a:chOff x="16497300" y="6629399"/>
            <a:chExt cx="4133852" cy="4295078"/>
          </a:xfrm>
        </p:grpSpPr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B0823F1F-5499-4047-BD25-B9E973789629}"/>
                </a:ext>
              </a:extLst>
            </p:cNvPr>
            <p:cNvSpPr/>
            <p:nvPr/>
          </p:nvSpPr>
          <p:spPr>
            <a:xfrm>
              <a:off x="17564100" y="8242300"/>
              <a:ext cx="2009947" cy="2682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569" extrusionOk="0">
                  <a:moveTo>
                    <a:pt x="21361" y="5014"/>
                  </a:moveTo>
                  <a:lnTo>
                    <a:pt x="21361" y="5014"/>
                  </a:lnTo>
                  <a:cubicBezTo>
                    <a:pt x="21252" y="4963"/>
                    <a:pt x="21130" y="4963"/>
                    <a:pt x="21021" y="5014"/>
                  </a:cubicBezTo>
                  <a:lnTo>
                    <a:pt x="13156" y="8813"/>
                  </a:lnTo>
                  <a:cubicBezTo>
                    <a:pt x="12952" y="8905"/>
                    <a:pt x="12694" y="8813"/>
                    <a:pt x="12680" y="8640"/>
                  </a:cubicBezTo>
                  <a:lnTo>
                    <a:pt x="11824" y="449"/>
                  </a:lnTo>
                  <a:cubicBezTo>
                    <a:pt x="11811" y="357"/>
                    <a:pt x="11729" y="275"/>
                    <a:pt x="11607" y="245"/>
                  </a:cubicBezTo>
                  <a:lnTo>
                    <a:pt x="10629" y="10"/>
                  </a:lnTo>
                  <a:cubicBezTo>
                    <a:pt x="10439" y="-31"/>
                    <a:pt x="10248" y="61"/>
                    <a:pt x="10221" y="214"/>
                  </a:cubicBezTo>
                  <a:lnTo>
                    <a:pt x="8971" y="11315"/>
                  </a:lnTo>
                  <a:cubicBezTo>
                    <a:pt x="8958" y="11489"/>
                    <a:pt x="8686" y="11591"/>
                    <a:pt x="8496" y="11489"/>
                  </a:cubicBezTo>
                  <a:lnTo>
                    <a:pt x="481" y="7618"/>
                  </a:lnTo>
                  <a:cubicBezTo>
                    <a:pt x="372" y="7567"/>
                    <a:pt x="250" y="7567"/>
                    <a:pt x="141" y="7618"/>
                  </a:cubicBezTo>
                  <a:lnTo>
                    <a:pt x="141" y="7618"/>
                  </a:lnTo>
                  <a:cubicBezTo>
                    <a:pt x="-35" y="7700"/>
                    <a:pt x="-49" y="7894"/>
                    <a:pt x="114" y="7996"/>
                  </a:cubicBezTo>
                  <a:lnTo>
                    <a:pt x="8605" y="13460"/>
                  </a:lnTo>
                  <a:cubicBezTo>
                    <a:pt x="8686" y="13511"/>
                    <a:pt x="8727" y="13583"/>
                    <a:pt x="8713" y="13654"/>
                  </a:cubicBezTo>
                  <a:lnTo>
                    <a:pt x="7817" y="21569"/>
                  </a:lnTo>
                  <a:lnTo>
                    <a:pt x="14039" y="21569"/>
                  </a:lnTo>
                  <a:lnTo>
                    <a:pt x="12938" y="10968"/>
                  </a:lnTo>
                  <a:cubicBezTo>
                    <a:pt x="12925" y="10897"/>
                    <a:pt x="12965" y="10825"/>
                    <a:pt x="13047" y="10774"/>
                  </a:cubicBezTo>
                  <a:lnTo>
                    <a:pt x="21402" y="5402"/>
                  </a:lnTo>
                  <a:cubicBezTo>
                    <a:pt x="21551" y="5280"/>
                    <a:pt x="21524" y="5096"/>
                    <a:pt x="21361" y="501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1233DBC8-E826-47B3-B96D-91F69BE6E571}"/>
                </a:ext>
              </a:extLst>
            </p:cNvPr>
            <p:cNvSpPr/>
            <p:nvPr/>
          </p:nvSpPr>
          <p:spPr>
            <a:xfrm>
              <a:off x="17589499" y="6629399"/>
              <a:ext cx="1327153" cy="9664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5"/>
                  </a:moveTo>
                  <a:cubicBezTo>
                    <a:pt x="21600" y="7323"/>
                    <a:pt x="19657" y="4683"/>
                    <a:pt x="17280" y="4683"/>
                  </a:cubicBezTo>
                  <a:cubicBezTo>
                    <a:pt x="17239" y="4683"/>
                    <a:pt x="17177" y="4683"/>
                    <a:pt x="17135" y="4683"/>
                  </a:cubicBezTo>
                  <a:cubicBezTo>
                    <a:pt x="17156" y="4485"/>
                    <a:pt x="17177" y="4258"/>
                    <a:pt x="17177" y="4059"/>
                  </a:cubicBezTo>
                  <a:cubicBezTo>
                    <a:pt x="17177" y="1817"/>
                    <a:pt x="15854" y="0"/>
                    <a:pt x="14221" y="0"/>
                  </a:cubicBezTo>
                  <a:cubicBezTo>
                    <a:pt x="13084" y="0"/>
                    <a:pt x="12092" y="880"/>
                    <a:pt x="11596" y="2186"/>
                  </a:cubicBezTo>
                  <a:cubicBezTo>
                    <a:pt x="10831" y="1192"/>
                    <a:pt x="9777" y="568"/>
                    <a:pt x="8640" y="568"/>
                  </a:cubicBezTo>
                  <a:cubicBezTo>
                    <a:pt x="6242" y="568"/>
                    <a:pt x="4320" y="3236"/>
                    <a:pt x="4320" y="6500"/>
                  </a:cubicBezTo>
                  <a:cubicBezTo>
                    <a:pt x="1922" y="6500"/>
                    <a:pt x="0" y="9168"/>
                    <a:pt x="0" y="12432"/>
                  </a:cubicBezTo>
                  <a:cubicBezTo>
                    <a:pt x="0" y="15696"/>
                    <a:pt x="1943" y="18364"/>
                    <a:pt x="4320" y="18364"/>
                  </a:cubicBezTo>
                  <a:cubicBezTo>
                    <a:pt x="4878" y="18364"/>
                    <a:pt x="5416" y="18222"/>
                    <a:pt x="5912" y="17939"/>
                  </a:cubicBezTo>
                  <a:cubicBezTo>
                    <a:pt x="6552" y="20096"/>
                    <a:pt x="8103" y="21600"/>
                    <a:pt x="9901" y="21600"/>
                  </a:cubicBezTo>
                  <a:cubicBezTo>
                    <a:pt x="11162" y="21600"/>
                    <a:pt x="12299" y="20862"/>
                    <a:pt x="13084" y="19670"/>
                  </a:cubicBezTo>
                  <a:cubicBezTo>
                    <a:pt x="13601" y="20238"/>
                    <a:pt x="14242" y="20578"/>
                    <a:pt x="14965" y="20578"/>
                  </a:cubicBezTo>
                  <a:cubicBezTo>
                    <a:pt x="16598" y="20578"/>
                    <a:pt x="17921" y="18762"/>
                    <a:pt x="17921" y="16519"/>
                  </a:cubicBezTo>
                  <a:cubicBezTo>
                    <a:pt x="17921" y="16491"/>
                    <a:pt x="17921" y="16463"/>
                    <a:pt x="17921" y="16463"/>
                  </a:cubicBezTo>
                  <a:cubicBezTo>
                    <a:pt x="19988" y="16065"/>
                    <a:pt x="21600" y="13596"/>
                    <a:pt x="21600" y="1061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AA45EDF7-ECD3-4356-BDC7-6259396F1E91}"/>
                </a:ext>
              </a:extLst>
            </p:cNvPr>
            <p:cNvSpPr/>
            <p:nvPr/>
          </p:nvSpPr>
          <p:spPr>
            <a:xfrm>
              <a:off x="16725899" y="7264400"/>
              <a:ext cx="2146301" cy="15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6"/>
                  </a:moveTo>
                  <a:cubicBezTo>
                    <a:pt x="21600" y="7335"/>
                    <a:pt x="19670" y="4685"/>
                    <a:pt x="17280" y="4685"/>
                  </a:cubicBezTo>
                  <a:cubicBezTo>
                    <a:pt x="17229" y="4685"/>
                    <a:pt x="17191" y="4685"/>
                    <a:pt x="17139" y="4703"/>
                  </a:cubicBezTo>
                  <a:cubicBezTo>
                    <a:pt x="17165" y="4492"/>
                    <a:pt x="17178" y="4281"/>
                    <a:pt x="17178" y="4071"/>
                  </a:cubicBezTo>
                  <a:cubicBezTo>
                    <a:pt x="17178" y="1825"/>
                    <a:pt x="15849" y="0"/>
                    <a:pt x="14213" y="0"/>
                  </a:cubicBezTo>
                  <a:cubicBezTo>
                    <a:pt x="13075" y="0"/>
                    <a:pt x="12091" y="877"/>
                    <a:pt x="11592" y="2176"/>
                  </a:cubicBezTo>
                  <a:cubicBezTo>
                    <a:pt x="10826" y="1176"/>
                    <a:pt x="9790" y="561"/>
                    <a:pt x="8640" y="561"/>
                  </a:cubicBezTo>
                  <a:cubicBezTo>
                    <a:pt x="6250" y="561"/>
                    <a:pt x="4320" y="3211"/>
                    <a:pt x="4320" y="6492"/>
                  </a:cubicBezTo>
                  <a:cubicBezTo>
                    <a:pt x="1930" y="6492"/>
                    <a:pt x="0" y="9142"/>
                    <a:pt x="0" y="12423"/>
                  </a:cubicBezTo>
                  <a:cubicBezTo>
                    <a:pt x="0" y="15704"/>
                    <a:pt x="1930" y="18354"/>
                    <a:pt x="4320" y="18354"/>
                  </a:cubicBezTo>
                  <a:cubicBezTo>
                    <a:pt x="4882" y="18354"/>
                    <a:pt x="5406" y="18196"/>
                    <a:pt x="5905" y="17933"/>
                  </a:cubicBezTo>
                  <a:cubicBezTo>
                    <a:pt x="6557" y="20091"/>
                    <a:pt x="8090" y="21600"/>
                    <a:pt x="9893" y="21600"/>
                  </a:cubicBezTo>
                  <a:cubicBezTo>
                    <a:pt x="11145" y="21600"/>
                    <a:pt x="12283" y="20863"/>
                    <a:pt x="13075" y="19670"/>
                  </a:cubicBezTo>
                  <a:cubicBezTo>
                    <a:pt x="13586" y="20249"/>
                    <a:pt x="14238" y="20582"/>
                    <a:pt x="14954" y="20582"/>
                  </a:cubicBezTo>
                  <a:cubicBezTo>
                    <a:pt x="16590" y="20582"/>
                    <a:pt x="17919" y="18757"/>
                    <a:pt x="17919" y="16511"/>
                  </a:cubicBezTo>
                  <a:cubicBezTo>
                    <a:pt x="17919" y="16494"/>
                    <a:pt x="17919" y="16459"/>
                    <a:pt x="17919" y="16441"/>
                  </a:cubicBezTo>
                  <a:cubicBezTo>
                    <a:pt x="20002" y="16055"/>
                    <a:pt x="21600" y="13599"/>
                    <a:pt x="21600" y="10616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1B98DCD8-A514-4752-9D31-A1C56EE3ED7A}"/>
                </a:ext>
              </a:extLst>
            </p:cNvPr>
            <p:cNvSpPr/>
            <p:nvPr/>
          </p:nvSpPr>
          <p:spPr>
            <a:xfrm>
              <a:off x="18770600" y="8039100"/>
              <a:ext cx="1860552" cy="1356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8"/>
                  </a:moveTo>
                  <a:cubicBezTo>
                    <a:pt x="21600" y="7342"/>
                    <a:pt x="19669" y="4692"/>
                    <a:pt x="17280" y="4692"/>
                  </a:cubicBezTo>
                  <a:cubicBezTo>
                    <a:pt x="17236" y="4692"/>
                    <a:pt x="17192" y="4692"/>
                    <a:pt x="17133" y="4692"/>
                  </a:cubicBezTo>
                  <a:cubicBezTo>
                    <a:pt x="17162" y="4490"/>
                    <a:pt x="17177" y="4267"/>
                    <a:pt x="17177" y="4065"/>
                  </a:cubicBezTo>
                  <a:cubicBezTo>
                    <a:pt x="17177" y="1820"/>
                    <a:pt x="15850" y="0"/>
                    <a:pt x="14213" y="0"/>
                  </a:cubicBezTo>
                  <a:cubicBezTo>
                    <a:pt x="13078" y="0"/>
                    <a:pt x="12090" y="890"/>
                    <a:pt x="11589" y="2184"/>
                  </a:cubicBezTo>
                  <a:cubicBezTo>
                    <a:pt x="10822" y="1193"/>
                    <a:pt x="9775" y="587"/>
                    <a:pt x="8640" y="587"/>
                  </a:cubicBezTo>
                  <a:cubicBezTo>
                    <a:pt x="6251" y="587"/>
                    <a:pt x="4320" y="3236"/>
                    <a:pt x="4320" y="6512"/>
                  </a:cubicBezTo>
                  <a:cubicBezTo>
                    <a:pt x="1931" y="6512"/>
                    <a:pt x="0" y="9162"/>
                    <a:pt x="0" y="12438"/>
                  </a:cubicBezTo>
                  <a:cubicBezTo>
                    <a:pt x="0" y="15715"/>
                    <a:pt x="1931" y="18364"/>
                    <a:pt x="4320" y="18364"/>
                  </a:cubicBezTo>
                  <a:cubicBezTo>
                    <a:pt x="4880" y="18364"/>
                    <a:pt x="5411" y="18222"/>
                    <a:pt x="5898" y="17939"/>
                  </a:cubicBezTo>
                  <a:cubicBezTo>
                    <a:pt x="6546" y="20083"/>
                    <a:pt x="8094" y="21600"/>
                    <a:pt x="9893" y="21600"/>
                  </a:cubicBezTo>
                  <a:cubicBezTo>
                    <a:pt x="11146" y="21600"/>
                    <a:pt x="12282" y="20852"/>
                    <a:pt x="13078" y="19679"/>
                  </a:cubicBezTo>
                  <a:cubicBezTo>
                    <a:pt x="13594" y="20245"/>
                    <a:pt x="14243" y="20589"/>
                    <a:pt x="14950" y="20589"/>
                  </a:cubicBezTo>
                  <a:cubicBezTo>
                    <a:pt x="16587" y="20589"/>
                    <a:pt x="17914" y="18769"/>
                    <a:pt x="17914" y="16524"/>
                  </a:cubicBezTo>
                  <a:cubicBezTo>
                    <a:pt x="17914" y="16503"/>
                    <a:pt x="17914" y="16483"/>
                    <a:pt x="17914" y="16463"/>
                  </a:cubicBezTo>
                  <a:cubicBezTo>
                    <a:pt x="19993" y="16079"/>
                    <a:pt x="21600" y="13611"/>
                    <a:pt x="21600" y="1061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0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40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17BD5DC-0582-4522-89F9-C5EF8DF8264C}"/>
                </a:ext>
              </a:extLst>
            </p:cNvPr>
            <p:cNvSpPr/>
            <p:nvPr/>
          </p:nvSpPr>
          <p:spPr>
            <a:xfrm>
              <a:off x="18249899" y="6819900"/>
              <a:ext cx="2146301" cy="1563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6"/>
                  </a:moveTo>
                  <a:cubicBezTo>
                    <a:pt x="21600" y="7335"/>
                    <a:pt x="19670" y="4685"/>
                    <a:pt x="17280" y="4685"/>
                  </a:cubicBezTo>
                  <a:cubicBezTo>
                    <a:pt x="17229" y="4685"/>
                    <a:pt x="17191" y="4685"/>
                    <a:pt x="17139" y="4703"/>
                  </a:cubicBezTo>
                  <a:cubicBezTo>
                    <a:pt x="17165" y="4492"/>
                    <a:pt x="17178" y="4281"/>
                    <a:pt x="17178" y="4071"/>
                  </a:cubicBezTo>
                  <a:cubicBezTo>
                    <a:pt x="17178" y="1825"/>
                    <a:pt x="15849" y="0"/>
                    <a:pt x="14213" y="0"/>
                  </a:cubicBezTo>
                  <a:cubicBezTo>
                    <a:pt x="13075" y="0"/>
                    <a:pt x="12091" y="877"/>
                    <a:pt x="11592" y="2176"/>
                  </a:cubicBezTo>
                  <a:cubicBezTo>
                    <a:pt x="10826" y="1176"/>
                    <a:pt x="9790" y="561"/>
                    <a:pt x="8640" y="561"/>
                  </a:cubicBezTo>
                  <a:cubicBezTo>
                    <a:pt x="6250" y="561"/>
                    <a:pt x="4320" y="3211"/>
                    <a:pt x="4320" y="6492"/>
                  </a:cubicBezTo>
                  <a:cubicBezTo>
                    <a:pt x="1930" y="6492"/>
                    <a:pt x="0" y="9142"/>
                    <a:pt x="0" y="12423"/>
                  </a:cubicBezTo>
                  <a:cubicBezTo>
                    <a:pt x="0" y="15704"/>
                    <a:pt x="1930" y="18354"/>
                    <a:pt x="4320" y="18354"/>
                  </a:cubicBezTo>
                  <a:cubicBezTo>
                    <a:pt x="4882" y="18354"/>
                    <a:pt x="5406" y="18196"/>
                    <a:pt x="5905" y="17933"/>
                  </a:cubicBezTo>
                  <a:cubicBezTo>
                    <a:pt x="6557" y="20091"/>
                    <a:pt x="8090" y="21600"/>
                    <a:pt x="9893" y="21600"/>
                  </a:cubicBezTo>
                  <a:cubicBezTo>
                    <a:pt x="11145" y="21600"/>
                    <a:pt x="12283" y="20863"/>
                    <a:pt x="13075" y="19670"/>
                  </a:cubicBezTo>
                  <a:cubicBezTo>
                    <a:pt x="13586" y="20249"/>
                    <a:pt x="14238" y="20582"/>
                    <a:pt x="14954" y="20582"/>
                  </a:cubicBezTo>
                  <a:cubicBezTo>
                    <a:pt x="16590" y="20582"/>
                    <a:pt x="17919" y="18757"/>
                    <a:pt x="17919" y="16511"/>
                  </a:cubicBezTo>
                  <a:cubicBezTo>
                    <a:pt x="17919" y="16494"/>
                    <a:pt x="17919" y="16459"/>
                    <a:pt x="17919" y="16441"/>
                  </a:cubicBezTo>
                  <a:cubicBezTo>
                    <a:pt x="19990" y="16055"/>
                    <a:pt x="21600" y="13599"/>
                    <a:pt x="21600" y="1061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4400" b="1" dirty="0"/>
                <a:t>02</a:t>
              </a:r>
              <a:endParaRPr sz="4400" b="1" dirty="0"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77A4B7B-80AB-4B54-A064-CF36283F089C}"/>
                </a:ext>
              </a:extLst>
            </p:cNvPr>
            <p:cNvSpPr/>
            <p:nvPr/>
          </p:nvSpPr>
          <p:spPr>
            <a:xfrm>
              <a:off x="17907000" y="7874000"/>
              <a:ext cx="1555752" cy="1135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07"/>
                  </a:moveTo>
                  <a:cubicBezTo>
                    <a:pt x="21600" y="7345"/>
                    <a:pt x="19660" y="4687"/>
                    <a:pt x="17280" y="4687"/>
                  </a:cubicBezTo>
                  <a:cubicBezTo>
                    <a:pt x="17227" y="4687"/>
                    <a:pt x="17192" y="4687"/>
                    <a:pt x="17139" y="4687"/>
                  </a:cubicBezTo>
                  <a:cubicBezTo>
                    <a:pt x="17157" y="4470"/>
                    <a:pt x="17174" y="4276"/>
                    <a:pt x="17174" y="4059"/>
                  </a:cubicBezTo>
                  <a:cubicBezTo>
                    <a:pt x="17174" y="1812"/>
                    <a:pt x="15852" y="0"/>
                    <a:pt x="14212" y="0"/>
                  </a:cubicBezTo>
                  <a:cubicBezTo>
                    <a:pt x="13066" y="0"/>
                    <a:pt x="12078" y="894"/>
                    <a:pt x="11585" y="2174"/>
                  </a:cubicBezTo>
                  <a:cubicBezTo>
                    <a:pt x="10809" y="1184"/>
                    <a:pt x="9768" y="580"/>
                    <a:pt x="8640" y="580"/>
                  </a:cubicBezTo>
                  <a:cubicBezTo>
                    <a:pt x="6260" y="580"/>
                    <a:pt x="4320" y="3238"/>
                    <a:pt x="4320" y="6499"/>
                  </a:cubicBezTo>
                  <a:cubicBezTo>
                    <a:pt x="1940" y="6499"/>
                    <a:pt x="0" y="9157"/>
                    <a:pt x="0" y="12419"/>
                  </a:cubicBezTo>
                  <a:cubicBezTo>
                    <a:pt x="0" y="15681"/>
                    <a:pt x="1940" y="18338"/>
                    <a:pt x="4320" y="18338"/>
                  </a:cubicBezTo>
                  <a:cubicBezTo>
                    <a:pt x="4884" y="18338"/>
                    <a:pt x="5413" y="18193"/>
                    <a:pt x="5907" y="17928"/>
                  </a:cubicBezTo>
                  <a:cubicBezTo>
                    <a:pt x="6559" y="20078"/>
                    <a:pt x="8093" y="21600"/>
                    <a:pt x="9910" y="21600"/>
                  </a:cubicBezTo>
                  <a:cubicBezTo>
                    <a:pt x="11161" y="21600"/>
                    <a:pt x="12308" y="20851"/>
                    <a:pt x="13083" y="19691"/>
                  </a:cubicBezTo>
                  <a:cubicBezTo>
                    <a:pt x="13595" y="20271"/>
                    <a:pt x="14247" y="20609"/>
                    <a:pt x="14952" y="20609"/>
                  </a:cubicBezTo>
                  <a:cubicBezTo>
                    <a:pt x="16592" y="20609"/>
                    <a:pt x="17915" y="18797"/>
                    <a:pt x="17915" y="16550"/>
                  </a:cubicBezTo>
                  <a:cubicBezTo>
                    <a:pt x="17915" y="16526"/>
                    <a:pt x="17915" y="16502"/>
                    <a:pt x="17915" y="16478"/>
                  </a:cubicBezTo>
                  <a:cubicBezTo>
                    <a:pt x="19995" y="16043"/>
                    <a:pt x="21600" y="13579"/>
                    <a:pt x="21600" y="10607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6E1DFBCF-806B-4AF9-896C-D37E5B6FB35A}"/>
                </a:ext>
              </a:extLst>
            </p:cNvPr>
            <p:cNvSpPr/>
            <p:nvPr/>
          </p:nvSpPr>
          <p:spPr>
            <a:xfrm>
              <a:off x="16560799" y="8585200"/>
              <a:ext cx="1652274" cy="1203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18"/>
                  </a:moveTo>
                  <a:cubicBezTo>
                    <a:pt x="21600" y="7337"/>
                    <a:pt x="19674" y="4694"/>
                    <a:pt x="17283" y="4694"/>
                  </a:cubicBezTo>
                  <a:cubicBezTo>
                    <a:pt x="17234" y="4694"/>
                    <a:pt x="17184" y="4694"/>
                    <a:pt x="17134" y="4694"/>
                  </a:cubicBezTo>
                  <a:cubicBezTo>
                    <a:pt x="17150" y="4489"/>
                    <a:pt x="17167" y="4284"/>
                    <a:pt x="17167" y="4056"/>
                  </a:cubicBezTo>
                  <a:cubicBezTo>
                    <a:pt x="17167" y="1823"/>
                    <a:pt x="15839" y="0"/>
                    <a:pt x="14212" y="0"/>
                  </a:cubicBezTo>
                  <a:cubicBezTo>
                    <a:pt x="13066" y="0"/>
                    <a:pt x="12087" y="889"/>
                    <a:pt x="11589" y="2187"/>
                  </a:cubicBezTo>
                  <a:cubicBezTo>
                    <a:pt x="10808" y="1185"/>
                    <a:pt x="9779" y="570"/>
                    <a:pt x="8633" y="570"/>
                  </a:cubicBezTo>
                  <a:cubicBezTo>
                    <a:pt x="6243" y="570"/>
                    <a:pt x="4317" y="3213"/>
                    <a:pt x="4317" y="6494"/>
                  </a:cubicBezTo>
                  <a:cubicBezTo>
                    <a:pt x="1926" y="6494"/>
                    <a:pt x="0" y="9137"/>
                    <a:pt x="0" y="12418"/>
                  </a:cubicBezTo>
                  <a:cubicBezTo>
                    <a:pt x="0" y="15699"/>
                    <a:pt x="1926" y="18342"/>
                    <a:pt x="4317" y="18342"/>
                  </a:cubicBezTo>
                  <a:cubicBezTo>
                    <a:pt x="4881" y="18342"/>
                    <a:pt x="5412" y="18182"/>
                    <a:pt x="5894" y="17932"/>
                  </a:cubicBezTo>
                  <a:cubicBezTo>
                    <a:pt x="6541" y="20073"/>
                    <a:pt x="8085" y="21600"/>
                    <a:pt x="9879" y="21600"/>
                  </a:cubicBezTo>
                  <a:cubicBezTo>
                    <a:pt x="11140" y="21600"/>
                    <a:pt x="12269" y="20848"/>
                    <a:pt x="13050" y="19686"/>
                  </a:cubicBezTo>
                  <a:cubicBezTo>
                    <a:pt x="13564" y="20256"/>
                    <a:pt x="14212" y="20597"/>
                    <a:pt x="14926" y="20597"/>
                  </a:cubicBezTo>
                  <a:cubicBezTo>
                    <a:pt x="16553" y="20597"/>
                    <a:pt x="17881" y="18775"/>
                    <a:pt x="17881" y="16542"/>
                  </a:cubicBezTo>
                  <a:cubicBezTo>
                    <a:pt x="17881" y="16519"/>
                    <a:pt x="17881" y="16496"/>
                    <a:pt x="17881" y="16473"/>
                  </a:cubicBezTo>
                  <a:cubicBezTo>
                    <a:pt x="19990" y="16063"/>
                    <a:pt x="21600" y="13603"/>
                    <a:pt x="21600" y="10618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000" b="1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77623131-65E4-4D96-AE88-BB3ECAA0271D}"/>
                </a:ext>
              </a:extLst>
            </p:cNvPr>
            <p:cNvSpPr/>
            <p:nvPr/>
          </p:nvSpPr>
          <p:spPr>
            <a:xfrm>
              <a:off x="16497300" y="8242299"/>
              <a:ext cx="855979" cy="62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559"/>
                  </a:moveTo>
                  <a:cubicBezTo>
                    <a:pt x="21600" y="7317"/>
                    <a:pt x="19677" y="4644"/>
                    <a:pt x="17274" y="4644"/>
                  </a:cubicBezTo>
                  <a:cubicBezTo>
                    <a:pt x="17210" y="4644"/>
                    <a:pt x="17177" y="4644"/>
                    <a:pt x="17145" y="4644"/>
                  </a:cubicBezTo>
                  <a:cubicBezTo>
                    <a:pt x="17177" y="4425"/>
                    <a:pt x="17177" y="4250"/>
                    <a:pt x="17177" y="4031"/>
                  </a:cubicBezTo>
                  <a:cubicBezTo>
                    <a:pt x="17177" y="1796"/>
                    <a:pt x="15863" y="0"/>
                    <a:pt x="14229" y="0"/>
                  </a:cubicBezTo>
                  <a:cubicBezTo>
                    <a:pt x="13075" y="0"/>
                    <a:pt x="12114" y="876"/>
                    <a:pt x="11601" y="2191"/>
                  </a:cubicBezTo>
                  <a:cubicBezTo>
                    <a:pt x="10832" y="1183"/>
                    <a:pt x="9807" y="613"/>
                    <a:pt x="8653" y="613"/>
                  </a:cubicBezTo>
                  <a:cubicBezTo>
                    <a:pt x="6281" y="613"/>
                    <a:pt x="4326" y="3242"/>
                    <a:pt x="4326" y="6528"/>
                  </a:cubicBezTo>
                  <a:cubicBezTo>
                    <a:pt x="1955" y="6528"/>
                    <a:pt x="0" y="9157"/>
                    <a:pt x="0" y="12443"/>
                  </a:cubicBezTo>
                  <a:cubicBezTo>
                    <a:pt x="0" y="15729"/>
                    <a:pt x="1923" y="18358"/>
                    <a:pt x="4326" y="18358"/>
                  </a:cubicBezTo>
                  <a:cubicBezTo>
                    <a:pt x="4871" y="18358"/>
                    <a:pt x="5416" y="18226"/>
                    <a:pt x="5897" y="17963"/>
                  </a:cubicBezTo>
                  <a:cubicBezTo>
                    <a:pt x="6538" y="20110"/>
                    <a:pt x="8076" y="21600"/>
                    <a:pt x="9871" y="21600"/>
                  </a:cubicBezTo>
                  <a:cubicBezTo>
                    <a:pt x="11121" y="21600"/>
                    <a:pt x="12242" y="20855"/>
                    <a:pt x="13043" y="19672"/>
                  </a:cubicBezTo>
                  <a:cubicBezTo>
                    <a:pt x="13556" y="20242"/>
                    <a:pt x="14197" y="20592"/>
                    <a:pt x="14902" y="20592"/>
                  </a:cubicBezTo>
                  <a:cubicBezTo>
                    <a:pt x="16537" y="20592"/>
                    <a:pt x="17850" y="18796"/>
                    <a:pt x="17850" y="16561"/>
                  </a:cubicBezTo>
                  <a:cubicBezTo>
                    <a:pt x="17850" y="16518"/>
                    <a:pt x="17850" y="16518"/>
                    <a:pt x="17850" y="16474"/>
                  </a:cubicBezTo>
                  <a:cubicBezTo>
                    <a:pt x="19998" y="15992"/>
                    <a:pt x="21600" y="13538"/>
                    <a:pt x="21600" y="10559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  <a:endParaRPr sz="28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37" name="Graphic 36" descr="Head with gears">
            <a:extLst>
              <a:ext uri="{FF2B5EF4-FFF2-40B4-BE49-F238E27FC236}">
                <a16:creationId xmlns:a16="http://schemas.microsoft.com/office/drawing/2014/main" id="{1F7478B7-755A-4FEB-896F-05BAC34CF9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69370" y="929222"/>
            <a:ext cx="446198" cy="446198"/>
          </a:xfrm>
          <a:prstGeom prst="rect">
            <a:avLst/>
          </a:prstGeom>
        </p:spPr>
      </p:pic>
      <p:pic>
        <p:nvPicPr>
          <p:cNvPr id="38" name="Graphic 37" descr="Lightbulb">
            <a:extLst>
              <a:ext uri="{FF2B5EF4-FFF2-40B4-BE49-F238E27FC236}">
                <a16:creationId xmlns:a16="http://schemas.microsoft.com/office/drawing/2014/main" id="{D8EC1CC0-D873-4EBE-A335-8F470EBE5E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93423" y="1991731"/>
            <a:ext cx="773923" cy="773923"/>
          </a:xfrm>
          <a:prstGeom prst="rect">
            <a:avLst/>
          </a:prstGeom>
        </p:spPr>
      </p:pic>
      <p:pic>
        <p:nvPicPr>
          <p:cNvPr id="39" name="Graphic 38" descr="Gears">
            <a:extLst>
              <a:ext uri="{FF2B5EF4-FFF2-40B4-BE49-F238E27FC236}">
                <a16:creationId xmlns:a16="http://schemas.microsoft.com/office/drawing/2014/main" id="{E05C20B1-0900-4DC2-9EBA-974BFA4C745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75467" y="2639847"/>
            <a:ext cx="773923" cy="773923"/>
          </a:xfrm>
          <a:prstGeom prst="rect">
            <a:avLst/>
          </a:prstGeom>
        </p:spPr>
      </p:pic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064F801E-8D7C-468D-9DAC-8F9AC3E4AEA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865876" y="3707431"/>
            <a:ext cx="773923" cy="77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636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8621</TotalTime>
  <Words>301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Diagram – Slide Template</vt:lpstr>
      <vt:lpstr>Tree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</dc:title>
  <dc:creator>PresentationGO.com</dc:creator>
  <dc:description>© Copyright PresentationGO.com</dc:description>
  <dcterms:created xsi:type="dcterms:W3CDTF">2014-11-26T05:14:11Z</dcterms:created>
  <dcterms:modified xsi:type="dcterms:W3CDTF">2020-04-14T02:00:21Z</dcterms:modified>
  <cp:category>Graphics &amp; Metaphors</cp:category>
</cp:coreProperties>
</file>