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15" r:id="rId4"/>
    <p:sldId id="318" r:id="rId5"/>
    <p:sldId id="316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AF2D"/>
    <a:srgbClr val="E4363F"/>
    <a:srgbClr val="ED7101"/>
    <a:srgbClr val="2B9DAB"/>
    <a:srgbClr val="AECA00"/>
    <a:srgbClr val="894C27"/>
    <a:srgbClr val="323A45"/>
    <a:srgbClr val="7F7F7F"/>
    <a:srgbClr val="7A7E85"/>
    <a:srgbClr val="272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9" d="100"/>
          <a:sy n="69" d="100"/>
        </p:scale>
        <p:origin x="138" y="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61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49"/>
          <p:cNvSpPr>
            <a:spLocks/>
          </p:cNvSpPr>
          <p:nvPr/>
        </p:nvSpPr>
        <p:spPr bwMode="auto">
          <a:xfrm rot="18501521">
            <a:off x="5474496" y="1661201"/>
            <a:ext cx="1243013" cy="1057533"/>
          </a:xfrm>
          <a:custGeom>
            <a:avLst/>
            <a:gdLst>
              <a:gd name="connsiteX0" fmla="*/ 1241823 w 1243013"/>
              <a:gd name="connsiteY0" fmla="*/ 38358 h 1057533"/>
              <a:gd name="connsiteX1" fmla="*/ 1243013 w 1243013"/>
              <a:gd name="connsiteY1" fmla="*/ 66525 h 1057533"/>
              <a:gd name="connsiteX2" fmla="*/ 1242894 w 1243013"/>
              <a:gd name="connsiteY2" fmla="*/ 83759 h 1057533"/>
              <a:gd name="connsiteX3" fmla="*/ 1242616 w 1243013"/>
              <a:gd name="connsiteY3" fmla="*/ 123653 h 1057533"/>
              <a:gd name="connsiteX4" fmla="*/ 1239044 w 1243013"/>
              <a:gd name="connsiteY4" fmla="*/ 180384 h 1057533"/>
              <a:gd name="connsiteX5" fmla="*/ 1232298 w 1243013"/>
              <a:gd name="connsiteY5" fmla="*/ 236718 h 1057533"/>
              <a:gd name="connsiteX6" fmla="*/ 1221979 w 1243013"/>
              <a:gd name="connsiteY6" fmla="*/ 292259 h 1057533"/>
              <a:gd name="connsiteX7" fmla="*/ 1208882 w 1243013"/>
              <a:gd name="connsiteY7" fmla="*/ 347800 h 1057533"/>
              <a:gd name="connsiteX8" fmla="*/ 1192213 w 1243013"/>
              <a:gd name="connsiteY8" fmla="*/ 402150 h 1057533"/>
              <a:gd name="connsiteX9" fmla="*/ 1172369 w 1243013"/>
              <a:gd name="connsiteY9" fmla="*/ 455708 h 1057533"/>
              <a:gd name="connsiteX10" fmla="*/ 1148954 w 1243013"/>
              <a:gd name="connsiteY10" fmla="*/ 507678 h 1057533"/>
              <a:gd name="connsiteX11" fmla="*/ 1122760 w 1243013"/>
              <a:gd name="connsiteY11" fmla="*/ 559252 h 1057533"/>
              <a:gd name="connsiteX12" fmla="*/ 1093391 w 1243013"/>
              <a:gd name="connsiteY12" fmla="*/ 608842 h 1057533"/>
              <a:gd name="connsiteX13" fmla="*/ 1061245 w 1243013"/>
              <a:gd name="connsiteY13" fmla="*/ 656845 h 1057533"/>
              <a:gd name="connsiteX14" fmla="*/ 1025526 w 1243013"/>
              <a:gd name="connsiteY14" fmla="*/ 703262 h 1057533"/>
              <a:gd name="connsiteX15" fmla="*/ 986632 w 1243013"/>
              <a:gd name="connsiteY15" fmla="*/ 747694 h 1057533"/>
              <a:gd name="connsiteX16" fmla="*/ 944960 w 1243013"/>
              <a:gd name="connsiteY16" fmla="*/ 790540 h 1057533"/>
              <a:gd name="connsiteX17" fmla="*/ 899716 w 1243013"/>
              <a:gd name="connsiteY17" fmla="*/ 830609 h 1057533"/>
              <a:gd name="connsiteX18" fmla="*/ 875904 w 1243013"/>
              <a:gd name="connsiteY18" fmla="*/ 849651 h 1057533"/>
              <a:gd name="connsiteX19" fmla="*/ 842566 w 1243013"/>
              <a:gd name="connsiteY19" fmla="*/ 875438 h 1057533"/>
              <a:gd name="connsiteX20" fmla="*/ 773113 w 1243013"/>
              <a:gd name="connsiteY20" fmla="*/ 921061 h 1057533"/>
              <a:gd name="connsiteX21" fmla="*/ 700882 w 1243013"/>
              <a:gd name="connsiteY21" fmla="*/ 960336 h 1057533"/>
              <a:gd name="connsiteX22" fmla="*/ 627063 w 1243013"/>
              <a:gd name="connsiteY22" fmla="*/ 992470 h 1057533"/>
              <a:gd name="connsiteX23" fmla="*/ 550863 w 1243013"/>
              <a:gd name="connsiteY23" fmla="*/ 1018258 h 1057533"/>
              <a:gd name="connsiteX24" fmla="*/ 473472 w 1243013"/>
              <a:gd name="connsiteY24" fmla="*/ 1037697 h 1057533"/>
              <a:gd name="connsiteX25" fmla="*/ 396082 w 1243013"/>
              <a:gd name="connsiteY25" fmla="*/ 1050788 h 1057533"/>
              <a:gd name="connsiteX26" fmla="*/ 317103 w 1243013"/>
              <a:gd name="connsiteY26" fmla="*/ 1056739 h 1057533"/>
              <a:gd name="connsiteX27" fmla="*/ 277813 w 1243013"/>
              <a:gd name="connsiteY27" fmla="*/ 1057533 h 1057533"/>
              <a:gd name="connsiteX28" fmla="*/ 242491 w 1243013"/>
              <a:gd name="connsiteY28" fmla="*/ 1056739 h 1057533"/>
              <a:gd name="connsiteX29" fmla="*/ 173038 w 1243013"/>
              <a:gd name="connsiteY29" fmla="*/ 1052375 h 1057533"/>
              <a:gd name="connsiteX30" fmla="*/ 103585 w 1243013"/>
              <a:gd name="connsiteY30" fmla="*/ 1042061 h 1057533"/>
              <a:gd name="connsiteX31" fmla="*/ 35322 w 1243013"/>
              <a:gd name="connsiteY31" fmla="*/ 1026985 h 1057533"/>
              <a:gd name="connsiteX32" fmla="*/ 2532 w 1243013"/>
              <a:gd name="connsiteY32" fmla="*/ 1018116 h 1057533"/>
              <a:gd name="connsiteX33" fmla="*/ 1191 w 1243013"/>
              <a:gd name="connsiteY33" fmla="*/ 1019175 h 1057533"/>
              <a:gd name="connsiteX34" fmla="*/ 0 w 1243013"/>
              <a:gd name="connsiteY34" fmla="*/ 991008 h 1057533"/>
              <a:gd name="connsiteX35" fmla="*/ 120 w 1243013"/>
              <a:gd name="connsiteY35" fmla="*/ 973775 h 1057533"/>
              <a:gd name="connsiteX36" fmla="*/ 397 w 1243013"/>
              <a:gd name="connsiteY36" fmla="*/ 933880 h 1057533"/>
              <a:gd name="connsiteX37" fmla="*/ 3969 w 1243013"/>
              <a:gd name="connsiteY37" fmla="*/ 877149 h 1057533"/>
              <a:gd name="connsiteX38" fmla="*/ 10716 w 1243013"/>
              <a:gd name="connsiteY38" fmla="*/ 820815 h 1057533"/>
              <a:gd name="connsiteX39" fmla="*/ 21034 w 1243013"/>
              <a:gd name="connsiteY39" fmla="*/ 765274 h 1057533"/>
              <a:gd name="connsiteX40" fmla="*/ 34131 w 1243013"/>
              <a:gd name="connsiteY40" fmla="*/ 709733 h 1057533"/>
              <a:gd name="connsiteX41" fmla="*/ 50800 w 1243013"/>
              <a:gd name="connsiteY41" fmla="*/ 655383 h 1057533"/>
              <a:gd name="connsiteX42" fmla="*/ 70644 w 1243013"/>
              <a:gd name="connsiteY42" fmla="*/ 601825 h 1057533"/>
              <a:gd name="connsiteX43" fmla="*/ 94059 w 1243013"/>
              <a:gd name="connsiteY43" fmla="*/ 549854 h 1057533"/>
              <a:gd name="connsiteX44" fmla="*/ 120253 w 1243013"/>
              <a:gd name="connsiteY44" fmla="*/ 498281 h 1057533"/>
              <a:gd name="connsiteX45" fmla="*/ 149622 w 1243013"/>
              <a:gd name="connsiteY45" fmla="*/ 448691 h 1057533"/>
              <a:gd name="connsiteX46" fmla="*/ 181769 w 1243013"/>
              <a:gd name="connsiteY46" fmla="*/ 400688 h 1057533"/>
              <a:gd name="connsiteX47" fmla="*/ 217487 w 1243013"/>
              <a:gd name="connsiteY47" fmla="*/ 354271 h 1057533"/>
              <a:gd name="connsiteX48" fmla="*/ 256381 w 1243013"/>
              <a:gd name="connsiteY48" fmla="*/ 309839 h 1057533"/>
              <a:gd name="connsiteX49" fmla="*/ 298053 w 1243013"/>
              <a:gd name="connsiteY49" fmla="*/ 266993 h 1057533"/>
              <a:gd name="connsiteX50" fmla="*/ 343297 w 1243013"/>
              <a:gd name="connsiteY50" fmla="*/ 226924 h 1057533"/>
              <a:gd name="connsiteX51" fmla="*/ 367109 w 1243013"/>
              <a:gd name="connsiteY51" fmla="*/ 207881 h 1057533"/>
              <a:gd name="connsiteX52" fmla="*/ 400447 w 1243013"/>
              <a:gd name="connsiteY52" fmla="*/ 182095 h 1057533"/>
              <a:gd name="connsiteX53" fmla="*/ 469900 w 1243013"/>
              <a:gd name="connsiteY53" fmla="*/ 136472 h 1057533"/>
              <a:gd name="connsiteX54" fmla="*/ 542131 w 1243013"/>
              <a:gd name="connsiteY54" fmla="*/ 97197 h 1057533"/>
              <a:gd name="connsiteX55" fmla="*/ 615950 w 1243013"/>
              <a:gd name="connsiteY55" fmla="*/ 65062 h 1057533"/>
              <a:gd name="connsiteX56" fmla="*/ 692150 w 1243013"/>
              <a:gd name="connsiteY56" fmla="*/ 39275 h 1057533"/>
              <a:gd name="connsiteX57" fmla="*/ 769541 w 1243013"/>
              <a:gd name="connsiteY57" fmla="*/ 19836 h 1057533"/>
              <a:gd name="connsiteX58" fmla="*/ 846932 w 1243013"/>
              <a:gd name="connsiteY58" fmla="*/ 6744 h 1057533"/>
              <a:gd name="connsiteX59" fmla="*/ 925910 w 1243013"/>
              <a:gd name="connsiteY59" fmla="*/ 794 h 1057533"/>
              <a:gd name="connsiteX60" fmla="*/ 965201 w 1243013"/>
              <a:gd name="connsiteY60" fmla="*/ 0 h 1057533"/>
              <a:gd name="connsiteX61" fmla="*/ 1000522 w 1243013"/>
              <a:gd name="connsiteY61" fmla="*/ 793 h 1057533"/>
              <a:gd name="connsiteX62" fmla="*/ 1069975 w 1243013"/>
              <a:gd name="connsiteY62" fmla="*/ 5157 h 1057533"/>
              <a:gd name="connsiteX63" fmla="*/ 1139429 w 1243013"/>
              <a:gd name="connsiteY63" fmla="*/ 15472 h 1057533"/>
              <a:gd name="connsiteX64" fmla="*/ 1207691 w 1243013"/>
              <a:gd name="connsiteY64" fmla="*/ 30548 h 1057533"/>
              <a:gd name="connsiteX65" fmla="*/ 1240482 w 1243013"/>
              <a:gd name="connsiteY65" fmla="*/ 39417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1241823" y="38358"/>
                </a:moveTo>
                <a:lnTo>
                  <a:pt x="1243013" y="66525"/>
                </a:lnTo>
                <a:lnTo>
                  <a:pt x="1242894" y="8375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0"/>
                </a:lnTo>
                <a:lnTo>
                  <a:pt x="1172369" y="455708"/>
                </a:lnTo>
                <a:lnTo>
                  <a:pt x="1148954" y="507678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5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1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8"/>
                </a:lnTo>
                <a:lnTo>
                  <a:pt x="317103" y="1056739"/>
                </a:lnTo>
                <a:lnTo>
                  <a:pt x="277813" y="1057533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1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7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3"/>
                </a:lnTo>
                <a:lnTo>
                  <a:pt x="70644" y="601825"/>
                </a:lnTo>
                <a:lnTo>
                  <a:pt x="94059" y="549854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1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6792022" y="2201869"/>
            <a:ext cx="1243013" cy="1057533"/>
          </a:xfrm>
          <a:custGeom>
            <a:avLst/>
            <a:gdLst>
              <a:gd name="connsiteX0" fmla="*/ 965201 w 1243013"/>
              <a:gd name="connsiteY0" fmla="*/ 0 h 1057533"/>
              <a:gd name="connsiteX1" fmla="*/ 1000522 w 1243013"/>
              <a:gd name="connsiteY1" fmla="*/ 794 h 1057533"/>
              <a:gd name="connsiteX2" fmla="*/ 1069976 w 1243013"/>
              <a:gd name="connsiteY2" fmla="*/ 5157 h 1057533"/>
              <a:gd name="connsiteX3" fmla="*/ 1139429 w 1243013"/>
              <a:gd name="connsiteY3" fmla="*/ 15472 h 1057533"/>
              <a:gd name="connsiteX4" fmla="*/ 1207691 w 1243013"/>
              <a:gd name="connsiteY4" fmla="*/ 30548 h 1057533"/>
              <a:gd name="connsiteX5" fmla="*/ 1240482 w 1243013"/>
              <a:gd name="connsiteY5" fmla="*/ 39417 h 1057533"/>
              <a:gd name="connsiteX6" fmla="*/ 1241823 w 1243013"/>
              <a:gd name="connsiteY6" fmla="*/ 38358 h 1057533"/>
              <a:gd name="connsiteX7" fmla="*/ 1243013 w 1243013"/>
              <a:gd name="connsiteY7" fmla="*/ 66525 h 1057533"/>
              <a:gd name="connsiteX8" fmla="*/ 1242894 w 1243013"/>
              <a:gd name="connsiteY8" fmla="*/ 83749 h 1057533"/>
              <a:gd name="connsiteX9" fmla="*/ 1242616 w 1243013"/>
              <a:gd name="connsiteY9" fmla="*/ 123653 h 1057533"/>
              <a:gd name="connsiteX10" fmla="*/ 1239044 w 1243013"/>
              <a:gd name="connsiteY10" fmla="*/ 180384 h 1057533"/>
              <a:gd name="connsiteX11" fmla="*/ 1232298 w 1243013"/>
              <a:gd name="connsiteY11" fmla="*/ 236718 h 1057533"/>
              <a:gd name="connsiteX12" fmla="*/ 1221979 w 1243013"/>
              <a:gd name="connsiteY12" fmla="*/ 292259 h 1057533"/>
              <a:gd name="connsiteX13" fmla="*/ 1208882 w 1243013"/>
              <a:gd name="connsiteY13" fmla="*/ 347800 h 1057533"/>
              <a:gd name="connsiteX14" fmla="*/ 1192213 w 1243013"/>
              <a:gd name="connsiteY14" fmla="*/ 402151 h 1057533"/>
              <a:gd name="connsiteX15" fmla="*/ 1172369 w 1243013"/>
              <a:gd name="connsiteY15" fmla="*/ 455708 h 1057533"/>
              <a:gd name="connsiteX16" fmla="*/ 1148954 w 1243013"/>
              <a:gd name="connsiteY16" fmla="*/ 507679 h 1057533"/>
              <a:gd name="connsiteX17" fmla="*/ 1122760 w 1243013"/>
              <a:gd name="connsiteY17" fmla="*/ 559252 h 1057533"/>
              <a:gd name="connsiteX18" fmla="*/ 1093391 w 1243013"/>
              <a:gd name="connsiteY18" fmla="*/ 608842 h 1057533"/>
              <a:gd name="connsiteX19" fmla="*/ 1061244 w 1243013"/>
              <a:gd name="connsiteY19" fmla="*/ 656845 h 1057533"/>
              <a:gd name="connsiteX20" fmla="*/ 1025526 w 1243013"/>
              <a:gd name="connsiteY20" fmla="*/ 703262 h 1057533"/>
              <a:gd name="connsiteX21" fmla="*/ 986632 w 1243013"/>
              <a:gd name="connsiteY21" fmla="*/ 747694 h 1057533"/>
              <a:gd name="connsiteX22" fmla="*/ 944960 w 1243013"/>
              <a:gd name="connsiteY22" fmla="*/ 790540 h 1057533"/>
              <a:gd name="connsiteX23" fmla="*/ 899716 w 1243013"/>
              <a:gd name="connsiteY23" fmla="*/ 830609 h 1057533"/>
              <a:gd name="connsiteX24" fmla="*/ 875904 w 1243013"/>
              <a:gd name="connsiteY24" fmla="*/ 849652 h 1057533"/>
              <a:gd name="connsiteX25" fmla="*/ 842566 w 1243013"/>
              <a:gd name="connsiteY25" fmla="*/ 875438 h 1057533"/>
              <a:gd name="connsiteX26" fmla="*/ 773113 w 1243013"/>
              <a:gd name="connsiteY26" fmla="*/ 921061 h 1057533"/>
              <a:gd name="connsiteX27" fmla="*/ 700882 w 1243013"/>
              <a:gd name="connsiteY27" fmla="*/ 960337 h 1057533"/>
              <a:gd name="connsiteX28" fmla="*/ 627063 w 1243013"/>
              <a:gd name="connsiteY28" fmla="*/ 992471 h 1057533"/>
              <a:gd name="connsiteX29" fmla="*/ 550863 w 1243013"/>
              <a:gd name="connsiteY29" fmla="*/ 1018258 h 1057533"/>
              <a:gd name="connsiteX30" fmla="*/ 473472 w 1243013"/>
              <a:gd name="connsiteY30" fmla="*/ 1037697 h 1057533"/>
              <a:gd name="connsiteX31" fmla="*/ 396082 w 1243013"/>
              <a:gd name="connsiteY31" fmla="*/ 1050789 h 1057533"/>
              <a:gd name="connsiteX32" fmla="*/ 317103 w 1243013"/>
              <a:gd name="connsiteY32" fmla="*/ 1056740 h 1057533"/>
              <a:gd name="connsiteX33" fmla="*/ 277813 w 1243013"/>
              <a:gd name="connsiteY33" fmla="*/ 1057533 h 1057533"/>
              <a:gd name="connsiteX34" fmla="*/ 242491 w 1243013"/>
              <a:gd name="connsiteY34" fmla="*/ 1056740 h 1057533"/>
              <a:gd name="connsiteX35" fmla="*/ 173038 w 1243013"/>
              <a:gd name="connsiteY35" fmla="*/ 1052376 h 1057533"/>
              <a:gd name="connsiteX36" fmla="*/ 103585 w 1243013"/>
              <a:gd name="connsiteY36" fmla="*/ 1042061 h 1057533"/>
              <a:gd name="connsiteX37" fmla="*/ 35322 w 1243013"/>
              <a:gd name="connsiteY37" fmla="*/ 1026986 h 1057533"/>
              <a:gd name="connsiteX38" fmla="*/ 2531 w 1243013"/>
              <a:gd name="connsiteY38" fmla="*/ 1018116 h 1057533"/>
              <a:gd name="connsiteX39" fmla="*/ 1191 w 1243013"/>
              <a:gd name="connsiteY39" fmla="*/ 1019175 h 1057533"/>
              <a:gd name="connsiteX40" fmla="*/ 0 w 1243013"/>
              <a:gd name="connsiteY40" fmla="*/ 991008 h 1057533"/>
              <a:gd name="connsiteX41" fmla="*/ 120 w 1243013"/>
              <a:gd name="connsiteY41" fmla="*/ 973785 h 1057533"/>
              <a:gd name="connsiteX42" fmla="*/ 397 w 1243013"/>
              <a:gd name="connsiteY42" fmla="*/ 933880 h 1057533"/>
              <a:gd name="connsiteX43" fmla="*/ 3969 w 1243013"/>
              <a:gd name="connsiteY43" fmla="*/ 877149 h 1057533"/>
              <a:gd name="connsiteX44" fmla="*/ 10716 w 1243013"/>
              <a:gd name="connsiteY44" fmla="*/ 820815 h 1057533"/>
              <a:gd name="connsiteX45" fmla="*/ 21035 w 1243013"/>
              <a:gd name="connsiteY45" fmla="*/ 765274 h 1057533"/>
              <a:gd name="connsiteX46" fmla="*/ 34132 w 1243013"/>
              <a:gd name="connsiteY46" fmla="*/ 709733 h 1057533"/>
              <a:gd name="connsiteX47" fmla="*/ 50800 w 1243013"/>
              <a:gd name="connsiteY47" fmla="*/ 655382 h 1057533"/>
              <a:gd name="connsiteX48" fmla="*/ 70644 w 1243013"/>
              <a:gd name="connsiteY48" fmla="*/ 601825 h 1057533"/>
              <a:gd name="connsiteX49" fmla="*/ 94060 w 1243013"/>
              <a:gd name="connsiteY49" fmla="*/ 549855 h 1057533"/>
              <a:gd name="connsiteX50" fmla="*/ 120253 w 1243013"/>
              <a:gd name="connsiteY50" fmla="*/ 498281 h 1057533"/>
              <a:gd name="connsiteX51" fmla="*/ 149622 w 1243013"/>
              <a:gd name="connsiteY51" fmla="*/ 448691 h 1057533"/>
              <a:gd name="connsiteX52" fmla="*/ 181769 w 1243013"/>
              <a:gd name="connsiteY52" fmla="*/ 400688 h 1057533"/>
              <a:gd name="connsiteX53" fmla="*/ 217488 w 1243013"/>
              <a:gd name="connsiteY53" fmla="*/ 354272 h 1057533"/>
              <a:gd name="connsiteX54" fmla="*/ 256382 w 1243013"/>
              <a:gd name="connsiteY54" fmla="*/ 309839 h 1057533"/>
              <a:gd name="connsiteX55" fmla="*/ 298053 w 1243013"/>
              <a:gd name="connsiteY55" fmla="*/ 266993 h 1057533"/>
              <a:gd name="connsiteX56" fmla="*/ 343297 w 1243013"/>
              <a:gd name="connsiteY56" fmla="*/ 226924 h 1057533"/>
              <a:gd name="connsiteX57" fmla="*/ 367110 w 1243013"/>
              <a:gd name="connsiteY57" fmla="*/ 207882 h 1057533"/>
              <a:gd name="connsiteX58" fmla="*/ 400447 w 1243013"/>
              <a:gd name="connsiteY58" fmla="*/ 182095 h 1057533"/>
              <a:gd name="connsiteX59" fmla="*/ 469900 w 1243013"/>
              <a:gd name="connsiteY59" fmla="*/ 136472 h 1057533"/>
              <a:gd name="connsiteX60" fmla="*/ 542132 w 1243013"/>
              <a:gd name="connsiteY60" fmla="*/ 97197 h 1057533"/>
              <a:gd name="connsiteX61" fmla="*/ 615950 w 1243013"/>
              <a:gd name="connsiteY61" fmla="*/ 65062 h 1057533"/>
              <a:gd name="connsiteX62" fmla="*/ 692150 w 1243013"/>
              <a:gd name="connsiteY62" fmla="*/ 39275 h 1057533"/>
              <a:gd name="connsiteX63" fmla="*/ 769541 w 1243013"/>
              <a:gd name="connsiteY63" fmla="*/ 19836 h 1057533"/>
              <a:gd name="connsiteX64" fmla="*/ 846932 w 1243013"/>
              <a:gd name="connsiteY64" fmla="*/ 6744 h 1057533"/>
              <a:gd name="connsiteX65" fmla="*/ 925910 w 1243013"/>
              <a:gd name="connsiteY65" fmla="*/ 79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965201" y="0"/>
                </a:move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3" y="66525"/>
                </a:lnTo>
                <a:lnTo>
                  <a:pt x="1242894" y="8374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1"/>
                </a:lnTo>
                <a:lnTo>
                  <a:pt x="1172369" y="455708"/>
                </a:lnTo>
                <a:lnTo>
                  <a:pt x="1148954" y="507679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4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2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7"/>
                </a:lnTo>
                <a:lnTo>
                  <a:pt x="627063" y="992471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9"/>
                </a:lnTo>
                <a:lnTo>
                  <a:pt x="317103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8" y="1052376"/>
                </a:lnTo>
                <a:lnTo>
                  <a:pt x="103585" y="1042061"/>
                </a:lnTo>
                <a:lnTo>
                  <a:pt x="35322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8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5" y="765274"/>
                </a:lnTo>
                <a:lnTo>
                  <a:pt x="34132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60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10" y="207882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 rot="4500000">
            <a:off x="6935441" y="4416532"/>
            <a:ext cx="1243014" cy="1057532"/>
          </a:xfrm>
          <a:custGeom>
            <a:avLst/>
            <a:gdLst>
              <a:gd name="connsiteX0" fmla="*/ 34131 w 1243014"/>
              <a:gd name="connsiteY0" fmla="*/ 709733 h 1057532"/>
              <a:gd name="connsiteX1" fmla="*/ 50800 w 1243014"/>
              <a:gd name="connsiteY1" fmla="*/ 655382 h 1057532"/>
              <a:gd name="connsiteX2" fmla="*/ 70644 w 1243014"/>
              <a:gd name="connsiteY2" fmla="*/ 601825 h 1057532"/>
              <a:gd name="connsiteX3" fmla="*/ 94059 w 1243014"/>
              <a:gd name="connsiteY3" fmla="*/ 549855 h 1057532"/>
              <a:gd name="connsiteX4" fmla="*/ 120253 w 1243014"/>
              <a:gd name="connsiteY4" fmla="*/ 498281 h 1057532"/>
              <a:gd name="connsiteX5" fmla="*/ 149622 w 1243014"/>
              <a:gd name="connsiteY5" fmla="*/ 448691 h 1057532"/>
              <a:gd name="connsiteX6" fmla="*/ 181769 w 1243014"/>
              <a:gd name="connsiteY6" fmla="*/ 400688 h 1057532"/>
              <a:gd name="connsiteX7" fmla="*/ 217488 w 1243014"/>
              <a:gd name="connsiteY7" fmla="*/ 354271 h 1057532"/>
              <a:gd name="connsiteX8" fmla="*/ 256381 w 1243014"/>
              <a:gd name="connsiteY8" fmla="*/ 309839 h 1057532"/>
              <a:gd name="connsiteX9" fmla="*/ 298053 w 1243014"/>
              <a:gd name="connsiteY9" fmla="*/ 266993 h 1057532"/>
              <a:gd name="connsiteX10" fmla="*/ 343297 w 1243014"/>
              <a:gd name="connsiteY10" fmla="*/ 226924 h 1057532"/>
              <a:gd name="connsiteX11" fmla="*/ 367109 w 1243014"/>
              <a:gd name="connsiteY11" fmla="*/ 207881 h 1057532"/>
              <a:gd name="connsiteX12" fmla="*/ 400447 w 1243014"/>
              <a:gd name="connsiteY12" fmla="*/ 182095 h 1057532"/>
              <a:gd name="connsiteX13" fmla="*/ 469900 w 1243014"/>
              <a:gd name="connsiteY13" fmla="*/ 136472 h 1057532"/>
              <a:gd name="connsiteX14" fmla="*/ 542132 w 1243014"/>
              <a:gd name="connsiteY14" fmla="*/ 97196 h 1057532"/>
              <a:gd name="connsiteX15" fmla="*/ 615950 w 1243014"/>
              <a:gd name="connsiteY15" fmla="*/ 65062 h 1057532"/>
              <a:gd name="connsiteX16" fmla="*/ 692150 w 1243014"/>
              <a:gd name="connsiteY16" fmla="*/ 39275 h 1057532"/>
              <a:gd name="connsiteX17" fmla="*/ 769541 w 1243014"/>
              <a:gd name="connsiteY17" fmla="*/ 19836 h 1057532"/>
              <a:gd name="connsiteX18" fmla="*/ 846932 w 1243014"/>
              <a:gd name="connsiteY18" fmla="*/ 6744 h 1057532"/>
              <a:gd name="connsiteX19" fmla="*/ 925910 w 1243014"/>
              <a:gd name="connsiteY19" fmla="*/ 794 h 1057532"/>
              <a:gd name="connsiteX20" fmla="*/ 965200 w 1243014"/>
              <a:gd name="connsiteY20" fmla="*/ 0 h 1057532"/>
              <a:gd name="connsiteX21" fmla="*/ 1000522 w 1243014"/>
              <a:gd name="connsiteY21" fmla="*/ 793 h 1057532"/>
              <a:gd name="connsiteX22" fmla="*/ 1069975 w 1243014"/>
              <a:gd name="connsiteY22" fmla="*/ 5157 h 1057532"/>
              <a:gd name="connsiteX23" fmla="*/ 1139429 w 1243014"/>
              <a:gd name="connsiteY23" fmla="*/ 15472 h 1057532"/>
              <a:gd name="connsiteX24" fmla="*/ 1207691 w 1243014"/>
              <a:gd name="connsiteY24" fmla="*/ 30547 h 1057532"/>
              <a:gd name="connsiteX25" fmla="*/ 1240481 w 1243014"/>
              <a:gd name="connsiteY25" fmla="*/ 39416 h 1057532"/>
              <a:gd name="connsiteX26" fmla="*/ 1241823 w 1243014"/>
              <a:gd name="connsiteY26" fmla="*/ 38357 h 1057532"/>
              <a:gd name="connsiteX27" fmla="*/ 1243014 w 1243014"/>
              <a:gd name="connsiteY27" fmla="*/ 66524 h 1057532"/>
              <a:gd name="connsiteX28" fmla="*/ 1242894 w 1243014"/>
              <a:gd name="connsiteY28" fmla="*/ 83773 h 1057532"/>
              <a:gd name="connsiteX29" fmla="*/ 1242617 w 1243014"/>
              <a:gd name="connsiteY29" fmla="*/ 123652 h 1057532"/>
              <a:gd name="connsiteX30" fmla="*/ 1239044 w 1243014"/>
              <a:gd name="connsiteY30" fmla="*/ 180383 h 1057532"/>
              <a:gd name="connsiteX31" fmla="*/ 1232298 w 1243014"/>
              <a:gd name="connsiteY31" fmla="*/ 236718 h 1057532"/>
              <a:gd name="connsiteX32" fmla="*/ 1221979 w 1243014"/>
              <a:gd name="connsiteY32" fmla="*/ 292258 h 1057532"/>
              <a:gd name="connsiteX33" fmla="*/ 1208882 w 1243014"/>
              <a:gd name="connsiteY33" fmla="*/ 347799 h 1057532"/>
              <a:gd name="connsiteX34" fmla="*/ 1192213 w 1243014"/>
              <a:gd name="connsiteY34" fmla="*/ 402150 h 1057532"/>
              <a:gd name="connsiteX35" fmla="*/ 1172370 w 1243014"/>
              <a:gd name="connsiteY35" fmla="*/ 455707 h 1057532"/>
              <a:gd name="connsiteX36" fmla="*/ 1148954 w 1243014"/>
              <a:gd name="connsiteY36" fmla="*/ 507677 h 1057532"/>
              <a:gd name="connsiteX37" fmla="*/ 1122760 w 1243014"/>
              <a:gd name="connsiteY37" fmla="*/ 559251 h 1057532"/>
              <a:gd name="connsiteX38" fmla="*/ 1093391 w 1243014"/>
              <a:gd name="connsiteY38" fmla="*/ 608841 h 1057532"/>
              <a:gd name="connsiteX39" fmla="*/ 1061245 w 1243014"/>
              <a:gd name="connsiteY39" fmla="*/ 656844 h 1057532"/>
              <a:gd name="connsiteX40" fmla="*/ 1025526 w 1243014"/>
              <a:gd name="connsiteY40" fmla="*/ 703261 h 1057532"/>
              <a:gd name="connsiteX41" fmla="*/ 986632 w 1243014"/>
              <a:gd name="connsiteY41" fmla="*/ 747693 h 1057532"/>
              <a:gd name="connsiteX42" fmla="*/ 944960 w 1243014"/>
              <a:gd name="connsiteY42" fmla="*/ 790539 h 1057532"/>
              <a:gd name="connsiteX43" fmla="*/ 899717 w 1243014"/>
              <a:gd name="connsiteY43" fmla="*/ 830608 h 1057532"/>
              <a:gd name="connsiteX44" fmla="*/ 875904 w 1243014"/>
              <a:gd name="connsiteY44" fmla="*/ 849651 h 1057532"/>
              <a:gd name="connsiteX45" fmla="*/ 842567 w 1243014"/>
              <a:gd name="connsiteY45" fmla="*/ 875438 h 1057532"/>
              <a:gd name="connsiteX46" fmla="*/ 773113 w 1243014"/>
              <a:gd name="connsiteY46" fmla="*/ 921060 h 1057532"/>
              <a:gd name="connsiteX47" fmla="*/ 700882 w 1243014"/>
              <a:gd name="connsiteY47" fmla="*/ 960336 h 1057532"/>
              <a:gd name="connsiteX48" fmla="*/ 627063 w 1243014"/>
              <a:gd name="connsiteY48" fmla="*/ 992470 h 1057532"/>
              <a:gd name="connsiteX49" fmla="*/ 550863 w 1243014"/>
              <a:gd name="connsiteY49" fmla="*/ 1018257 h 1057532"/>
              <a:gd name="connsiteX50" fmla="*/ 473472 w 1243014"/>
              <a:gd name="connsiteY50" fmla="*/ 1037696 h 1057532"/>
              <a:gd name="connsiteX51" fmla="*/ 396082 w 1243014"/>
              <a:gd name="connsiteY51" fmla="*/ 1050788 h 1057532"/>
              <a:gd name="connsiteX52" fmla="*/ 317104 w 1243014"/>
              <a:gd name="connsiteY52" fmla="*/ 1056739 h 1057532"/>
              <a:gd name="connsiteX53" fmla="*/ 277813 w 1243014"/>
              <a:gd name="connsiteY53" fmla="*/ 1057532 h 1057532"/>
              <a:gd name="connsiteX54" fmla="*/ 242491 w 1243014"/>
              <a:gd name="connsiteY54" fmla="*/ 1056739 h 1057532"/>
              <a:gd name="connsiteX55" fmla="*/ 173038 w 1243014"/>
              <a:gd name="connsiteY55" fmla="*/ 1052375 h 1057532"/>
              <a:gd name="connsiteX56" fmla="*/ 103585 w 1243014"/>
              <a:gd name="connsiteY56" fmla="*/ 1042060 h 1057532"/>
              <a:gd name="connsiteX57" fmla="*/ 35322 w 1243014"/>
              <a:gd name="connsiteY57" fmla="*/ 1026985 h 1057532"/>
              <a:gd name="connsiteX58" fmla="*/ 2532 w 1243014"/>
              <a:gd name="connsiteY58" fmla="*/ 1018116 h 1057532"/>
              <a:gd name="connsiteX59" fmla="*/ 1191 w 1243014"/>
              <a:gd name="connsiteY59" fmla="*/ 1019175 h 1057532"/>
              <a:gd name="connsiteX60" fmla="*/ 0 w 1243014"/>
              <a:gd name="connsiteY60" fmla="*/ 991008 h 1057532"/>
              <a:gd name="connsiteX61" fmla="*/ 120 w 1243014"/>
              <a:gd name="connsiteY61" fmla="*/ 973759 h 1057532"/>
              <a:gd name="connsiteX62" fmla="*/ 397 w 1243014"/>
              <a:gd name="connsiteY62" fmla="*/ 933880 h 1057532"/>
              <a:gd name="connsiteX63" fmla="*/ 3969 w 1243014"/>
              <a:gd name="connsiteY63" fmla="*/ 877149 h 1057532"/>
              <a:gd name="connsiteX64" fmla="*/ 10716 w 1243014"/>
              <a:gd name="connsiteY64" fmla="*/ 820815 h 1057532"/>
              <a:gd name="connsiteX65" fmla="*/ 21034 w 1243014"/>
              <a:gd name="connsiteY65" fmla="*/ 765274 h 105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2">
                <a:moveTo>
                  <a:pt x="34131" y="709733"/>
                </a:move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6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0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7"/>
                </a:lnTo>
                <a:lnTo>
                  <a:pt x="1240481" y="39416"/>
                </a:lnTo>
                <a:lnTo>
                  <a:pt x="1241823" y="38357"/>
                </a:lnTo>
                <a:lnTo>
                  <a:pt x="1243014" y="66524"/>
                </a:lnTo>
                <a:lnTo>
                  <a:pt x="1242894" y="83773"/>
                </a:lnTo>
                <a:lnTo>
                  <a:pt x="1242617" y="123652"/>
                </a:lnTo>
                <a:lnTo>
                  <a:pt x="1239044" y="180383"/>
                </a:lnTo>
                <a:lnTo>
                  <a:pt x="1232298" y="236718"/>
                </a:lnTo>
                <a:lnTo>
                  <a:pt x="1221979" y="292258"/>
                </a:lnTo>
                <a:lnTo>
                  <a:pt x="1208882" y="347799"/>
                </a:lnTo>
                <a:lnTo>
                  <a:pt x="1192213" y="402150"/>
                </a:lnTo>
                <a:lnTo>
                  <a:pt x="1172370" y="455707"/>
                </a:lnTo>
                <a:lnTo>
                  <a:pt x="1148954" y="507677"/>
                </a:lnTo>
                <a:lnTo>
                  <a:pt x="1122760" y="559251"/>
                </a:lnTo>
                <a:lnTo>
                  <a:pt x="1093391" y="608841"/>
                </a:lnTo>
                <a:lnTo>
                  <a:pt x="1061245" y="656844"/>
                </a:lnTo>
                <a:lnTo>
                  <a:pt x="1025526" y="703261"/>
                </a:lnTo>
                <a:lnTo>
                  <a:pt x="986632" y="747693"/>
                </a:lnTo>
                <a:lnTo>
                  <a:pt x="944960" y="790539"/>
                </a:lnTo>
                <a:lnTo>
                  <a:pt x="899717" y="830608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0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7"/>
                </a:lnTo>
                <a:lnTo>
                  <a:pt x="473472" y="1037696"/>
                </a:lnTo>
                <a:lnTo>
                  <a:pt x="396082" y="1050788"/>
                </a:lnTo>
                <a:lnTo>
                  <a:pt x="317104" y="1056739"/>
                </a:lnTo>
                <a:lnTo>
                  <a:pt x="277813" y="1057532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0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59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 rot="2293793">
            <a:off x="7322801" y="3227228"/>
            <a:ext cx="1243014" cy="1057533"/>
          </a:xfrm>
          <a:custGeom>
            <a:avLst/>
            <a:gdLst>
              <a:gd name="connsiteX0" fmla="*/ 367110 w 1243014"/>
              <a:gd name="connsiteY0" fmla="*/ 207882 h 1057533"/>
              <a:gd name="connsiteX1" fmla="*/ 400447 w 1243014"/>
              <a:gd name="connsiteY1" fmla="*/ 182095 h 1057533"/>
              <a:gd name="connsiteX2" fmla="*/ 469900 w 1243014"/>
              <a:gd name="connsiteY2" fmla="*/ 136472 h 1057533"/>
              <a:gd name="connsiteX3" fmla="*/ 542131 w 1243014"/>
              <a:gd name="connsiteY3" fmla="*/ 97197 h 1057533"/>
              <a:gd name="connsiteX4" fmla="*/ 615950 w 1243014"/>
              <a:gd name="connsiteY4" fmla="*/ 65062 h 1057533"/>
              <a:gd name="connsiteX5" fmla="*/ 692150 w 1243014"/>
              <a:gd name="connsiteY5" fmla="*/ 39275 h 1057533"/>
              <a:gd name="connsiteX6" fmla="*/ 769541 w 1243014"/>
              <a:gd name="connsiteY6" fmla="*/ 19836 h 1057533"/>
              <a:gd name="connsiteX7" fmla="*/ 846931 w 1243014"/>
              <a:gd name="connsiteY7" fmla="*/ 6744 h 1057533"/>
              <a:gd name="connsiteX8" fmla="*/ 925910 w 1243014"/>
              <a:gd name="connsiteY8" fmla="*/ 793 h 1057533"/>
              <a:gd name="connsiteX9" fmla="*/ 965200 w 1243014"/>
              <a:gd name="connsiteY9" fmla="*/ 0 h 1057533"/>
              <a:gd name="connsiteX10" fmla="*/ 1000522 w 1243014"/>
              <a:gd name="connsiteY10" fmla="*/ 794 h 1057533"/>
              <a:gd name="connsiteX11" fmla="*/ 1069976 w 1243014"/>
              <a:gd name="connsiteY11" fmla="*/ 5157 h 1057533"/>
              <a:gd name="connsiteX12" fmla="*/ 1139429 w 1243014"/>
              <a:gd name="connsiteY12" fmla="*/ 15472 h 1057533"/>
              <a:gd name="connsiteX13" fmla="*/ 1207691 w 1243014"/>
              <a:gd name="connsiteY13" fmla="*/ 30548 h 1057533"/>
              <a:gd name="connsiteX14" fmla="*/ 1240482 w 1243014"/>
              <a:gd name="connsiteY14" fmla="*/ 39417 h 1057533"/>
              <a:gd name="connsiteX15" fmla="*/ 1241823 w 1243014"/>
              <a:gd name="connsiteY15" fmla="*/ 38358 h 1057533"/>
              <a:gd name="connsiteX16" fmla="*/ 1243014 w 1243014"/>
              <a:gd name="connsiteY16" fmla="*/ 66525 h 1057533"/>
              <a:gd name="connsiteX17" fmla="*/ 1242894 w 1243014"/>
              <a:gd name="connsiteY17" fmla="*/ 83796 h 1057533"/>
              <a:gd name="connsiteX18" fmla="*/ 1242617 w 1243014"/>
              <a:gd name="connsiteY18" fmla="*/ 123653 h 1057533"/>
              <a:gd name="connsiteX19" fmla="*/ 1239045 w 1243014"/>
              <a:gd name="connsiteY19" fmla="*/ 180384 h 1057533"/>
              <a:gd name="connsiteX20" fmla="*/ 1232298 w 1243014"/>
              <a:gd name="connsiteY20" fmla="*/ 236718 h 1057533"/>
              <a:gd name="connsiteX21" fmla="*/ 1221979 w 1243014"/>
              <a:gd name="connsiteY21" fmla="*/ 292259 h 1057533"/>
              <a:gd name="connsiteX22" fmla="*/ 1208883 w 1243014"/>
              <a:gd name="connsiteY22" fmla="*/ 347800 h 1057533"/>
              <a:gd name="connsiteX23" fmla="*/ 1192213 w 1243014"/>
              <a:gd name="connsiteY23" fmla="*/ 402151 h 1057533"/>
              <a:gd name="connsiteX24" fmla="*/ 1172370 w 1243014"/>
              <a:gd name="connsiteY24" fmla="*/ 455708 h 1057533"/>
              <a:gd name="connsiteX25" fmla="*/ 1148955 w 1243014"/>
              <a:gd name="connsiteY25" fmla="*/ 507678 h 1057533"/>
              <a:gd name="connsiteX26" fmla="*/ 1122761 w 1243014"/>
              <a:gd name="connsiteY26" fmla="*/ 559252 h 1057533"/>
              <a:gd name="connsiteX27" fmla="*/ 1093392 w 1243014"/>
              <a:gd name="connsiteY27" fmla="*/ 608842 h 1057533"/>
              <a:gd name="connsiteX28" fmla="*/ 1061245 w 1243014"/>
              <a:gd name="connsiteY28" fmla="*/ 656845 h 1057533"/>
              <a:gd name="connsiteX29" fmla="*/ 1025526 w 1243014"/>
              <a:gd name="connsiteY29" fmla="*/ 703261 h 1057533"/>
              <a:gd name="connsiteX30" fmla="*/ 986632 w 1243014"/>
              <a:gd name="connsiteY30" fmla="*/ 747694 h 1057533"/>
              <a:gd name="connsiteX31" fmla="*/ 944960 w 1243014"/>
              <a:gd name="connsiteY31" fmla="*/ 790540 h 1057533"/>
              <a:gd name="connsiteX32" fmla="*/ 899717 w 1243014"/>
              <a:gd name="connsiteY32" fmla="*/ 830609 h 1057533"/>
              <a:gd name="connsiteX33" fmla="*/ 875904 w 1243014"/>
              <a:gd name="connsiteY33" fmla="*/ 849651 h 1057533"/>
              <a:gd name="connsiteX34" fmla="*/ 842567 w 1243014"/>
              <a:gd name="connsiteY34" fmla="*/ 875438 h 1057533"/>
              <a:gd name="connsiteX35" fmla="*/ 773113 w 1243014"/>
              <a:gd name="connsiteY35" fmla="*/ 921061 h 1057533"/>
              <a:gd name="connsiteX36" fmla="*/ 700883 w 1243014"/>
              <a:gd name="connsiteY36" fmla="*/ 960336 h 1057533"/>
              <a:gd name="connsiteX37" fmla="*/ 627064 w 1243014"/>
              <a:gd name="connsiteY37" fmla="*/ 992471 h 1057533"/>
              <a:gd name="connsiteX38" fmla="*/ 550863 w 1243014"/>
              <a:gd name="connsiteY38" fmla="*/ 1018258 h 1057533"/>
              <a:gd name="connsiteX39" fmla="*/ 473473 w 1243014"/>
              <a:gd name="connsiteY39" fmla="*/ 1037697 h 1057533"/>
              <a:gd name="connsiteX40" fmla="*/ 396082 w 1243014"/>
              <a:gd name="connsiteY40" fmla="*/ 1050789 h 1057533"/>
              <a:gd name="connsiteX41" fmla="*/ 317104 w 1243014"/>
              <a:gd name="connsiteY41" fmla="*/ 1056740 h 1057533"/>
              <a:gd name="connsiteX42" fmla="*/ 277813 w 1243014"/>
              <a:gd name="connsiteY42" fmla="*/ 1057533 h 1057533"/>
              <a:gd name="connsiteX43" fmla="*/ 242491 w 1243014"/>
              <a:gd name="connsiteY43" fmla="*/ 1056740 h 1057533"/>
              <a:gd name="connsiteX44" fmla="*/ 173039 w 1243014"/>
              <a:gd name="connsiteY44" fmla="*/ 1052376 h 1057533"/>
              <a:gd name="connsiteX45" fmla="*/ 103585 w 1243014"/>
              <a:gd name="connsiteY45" fmla="*/ 1042061 h 1057533"/>
              <a:gd name="connsiteX46" fmla="*/ 35323 w 1243014"/>
              <a:gd name="connsiteY46" fmla="*/ 1026986 h 1057533"/>
              <a:gd name="connsiteX47" fmla="*/ 2531 w 1243014"/>
              <a:gd name="connsiteY47" fmla="*/ 1018116 h 1057533"/>
              <a:gd name="connsiteX48" fmla="*/ 1191 w 1243014"/>
              <a:gd name="connsiteY48" fmla="*/ 1019175 h 1057533"/>
              <a:gd name="connsiteX49" fmla="*/ 0 w 1243014"/>
              <a:gd name="connsiteY49" fmla="*/ 991008 h 1057533"/>
              <a:gd name="connsiteX50" fmla="*/ 120 w 1243014"/>
              <a:gd name="connsiteY50" fmla="*/ 973731 h 1057533"/>
              <a:gd name="connsiteX51" fmla="*/ 397 w 1243014"/>
              <a:gd name="connsiteY51" fmla="*/ 933880 h 1057533"/>
              <a:gd name="connsiteX52" fmla="*/ 3969 w 1243014"/>
              <a:gd name="connsiteY52" fmla="*/ 877149 h 1057533"/>
              <a:gd name="connsiteX53" fmla="*/ 10716 w 1243014"/>
              <a:gd name="connsiteY53" fmla="*/ 820815 h 1057533"/>
              <a:gd name="connsiteX54" fmla="*/ 21034 w 1243014"/>
              <a:gd name="connsiteY54" fmla="*/ 765274 h 1057533"/>
              <a:gd name="connsiteX55" fmla="*/ 34131 w 1243014"/>
              <a:gd name="connsiteY55" fmla="*/ 709733 h 1057533"/>
              <a:gd name="connsiteX56" fmla="*/ 50800 w 1243014"/>
              <a:gd name="connsiteY56" fmla="*/ 655382 h 1057533"/>
              <a:gd name="connsiteX57" fmla="*/ 70644 w 1243014"/>
              <a:gd name="connsiteY57" fmla="*/ 601825 h 1057533"/>
              <a:gd name="connsiteX58" fmla="*/ 94059 w 1243014"/>
              <a:gd name="connsiteY58" fmla="*/ 549855 h 1057533"/>
              <a:gd name="connsiteX59" fmla="*/ 120253 w 1243014"/>
              <a:gd name="connsiteY59" fmla="*/ 498281 h 1057533"/>
              <a:gd name="connsiteX60" fmla="*/ 149622 w 1243014"/>
              <a:gd name="connsiteY60" fmla="*/ 448691 h 1057533"/>
              <a:gd name="connsiteX61" fmla="*/ 181769 w 1243014"/>
              <a:gd name="connsiteY61" fmla="*/ 400688 h 1057533"/>
              <a:gd name="connsiteX62" fmla="*/ 217487 w 1243014"/>
              <a:gd name="connsiteY62" fmla="*/ 354272 h 1057533"/>
              <a:gd name="connsiteX63" fmla="*/ 256382 w 1243014"/>
              <a:gd name="connsiteY63" fmla="*/ 309839 h 1057533"/>
              <a:gd name="connsiteX64" fmla="*/ 298053 w 1243014"/>
              <a:gd name="connsiteY64" fmla="*/ 266993 h 1057533"/>
              <a:gd name="connsiteX65" fmla="*/ 343297 w 1243014"/>
              <a:gd name="connsiteY65" fmla="*/ 22692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3">
                <a:moveTo>
                  <a:pt x="367110" y="207882"/>
                </a:move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1" y="6744"/>
                </a:lnTo>
                <a:lnTo>
                  <a:pt x="925910" y="793"/>
                </a:lnTo>
                <a:lnTo>
                  <a:pt x="965200" y="0"/>
                </a:ln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4" y="66525"/>
                </a:lnTo>
                <a:lnTo>
                  <a:pt x="1242894" y="83796"/>
                </a:lnTo>
                <a:lnTo>
                  <a:pt x="1242617" y="123653"/>
                </a:lnTo>
                <a:lnTo>
                  <a:pt x="1239045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3" y="347800"/>
                </a:lnTo>
                <a:lnTo>
                  <a:pt x="1192213" y="402151"/>
                </a:lnTo>
                <a:lnTo>
                  <a:pt x="1172370" y="455708"/>
                </a:lnTo>
                <a:lnTo>
                  <a:pt x="1148955" y="507678"/>
                </a:lnTo>
                <a:lnTo>
                  <a:pt x="1122761" y="559252"/>
                </a:lnTo>
                <a:lnTo>
                  <a:pt x="1093392" y="608842"/>
                </a:lnTo>
                <a:lnTo>
                  <a:pt x="1061245" y="656845"/>
                </a:lnTo>
                <a:lnTo>
                  <a:pt x="1025526" y="703261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7" y="830609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1"/>
                </a:lnTo>
                <a:lnTo>
                  <a:pt x="700883" y="960336"/>
                </a:lnTo>
                <a:lnTo>
                  <a:pt x="627064" y="992471"/>
                </a:lnTo>
                <a:lnTo>
                  <a:pt x="550863" y="1018258"/>
                </a:lnTo>
                <a:lnTo>
                  <a:pt x="473473" y="1037697"/>
                </a:lnTo>
                <a:lnTo>
                  <a:pt x="396082" y="1050789"/>
                </a:lnTo>
                <a:lnTo>
                  <a:pt x="317104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9" y="1052376"/>
                </a:lnTo>
                <a:lnTo>
                  <a:pt x="103585" y="1042061"/>
                </a:lnTo>
                <a:lnTo>
                  <a:pt x="35323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31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 rot="10800000" flipH="1">
            <a:off x="4156864" y="2201869"/>
            <a:ext cx="1243113" cy="1057533"/>
          </a:xfrm>
          <a:custGeom>
            <a:avLst/>
            <a:gdLst>
              <a:gd name="connsiteX0" fmla="*/ 277835 w 1243113"/>
              <a:gd name="connsiteY0" fmla="*/ 1057533 h 1057533"/>
              <a:gd name="connsiteX1" fmla="*/ 317129 w 1243113"/>
              <a:gd name="connsiteY1" fmla="*/ 1056740 h 1057533"/>
              <a:gd name="connsiteX2" fmla="*/ 396113 w 1243113"/>
              <a:gd name="connsiteY2" fmla="*/ 1050789 h 1057533"/>
              <a:gd name="connsiteX3" fmla="*/ 473510 w 1243113"/>
              <a:gd name="connsiteY3" fmla="*/ 1037697 h 1057533"/>
              <a:gd name="connsiteX4" fmla="*/ 550907 w 1243113"/>
              <a:gd name="connsiteY4" fmla="*/ 1018258 h 1057533"/>
              <a:gd name="connsiteX5" fmla="*/ 627113 w 1243113"/>
              <a:gd name="connsiteY5" fmla="*/ 992471 h 1057533"/>
              <a:gd name="connsiteX6" fmla="*/ 700938 w 1243113"/>
              <a:gd name="connsiteY6" fmla="*/ 960337 h 1057533"/>
              <a:gd name="connsiteX7" fmla="*/ 773175 w 1243113"/>
              <a:gd name="connsiteY7" fmla="*/ 921061 h 1057533"/>
              <a:gd name="connsiteX8" fmla="*/ 842634 w 1243113"/>
              <a:gd name="connsiteY8" fmla="*/ 875438 h 1057533"/>
              <a:gd name="connsiteX9" fmla="*/ 875974 w 1243113"/>
              <a:gd name="connsiteY9" fmla="*/ 849652 h 1057533"/>
              <a:gd name="connsiteX10" fmla="*/ 899789 w 1243113"/>
              <a:gd name="connsiteY10" fmla="*/ 830609 h 1057533"/>
              <a:gd name="connsiteX11" fmla="*/ 945036 w 1243113"/>
              <a:gd name="connsiteY11" fmla="*/ 790540 h 1057533"/>
              <a:gd name="connsiteX12" fmla="*/ 986711 w 1243113"/>
              <a:gd name="connsiteY12" fmla="*/ 747694 h 1057533"/>
              <a:gd name="connsiteX13" fmla="*/ 1025608 w 1243113"/>
              <a:gd name="connsiteY13" fmla="*/ 703262 h 1057533"/>
              <a:gd name="connsiteX14" fmla="*/ 1061330 w 1243113"/>
              <a:gd name="connsiteY14" fmla="*/ 656845 h 1057533"/>
              <a:gd name="connsiteX15" fmla="*/ 1093479 w 1243113"/>
              <a:gd name="connsiteY15" fmla="*/ 608842 h 1057533"/>
              <a:gd name="connsiteX16" fmla="*/ 1122850 w 1243113"/>
              <a:gd name="connsiteY16" fmla="*/ 559252 h 1057533"/>
              <a:gd name="connsiteX17" fmla="*/ 1149046 w 1243113"/>
              <a:gd name="connsiteY17" fmla="*/ 507679 h 1057533"/>
              <a:gd name="connsiteX18" fmla="*/ 1172464 w 1243113"/>
              <a:gd name="connsiteY18" fmla="*/ 455708 h 1057533"/>
              <a:gd name="connsiteX19" fmla="*/ 1192309 w 1243113"/>
              <a:gd name="connsiteY19" fmla="*/ 402151 h 1057533"/>
              <a:gd name="connsiteX20" fmla="*/ 1208979 w 1243113"/>
              <a:gd name="connsiteY20" fmla="*/ 347800 h 1057533"/>
              <a:gd name="connsiteX21" fmla="*/ 1222077 w 1243113"/>
              <a:gd name="connsiteY21" fmla="*/ 292259 h 1057533"/>
              <a:gd name="connsiteX22" fmla="*/ 1232397 w 1243113"/>
              <a:gd name="connsiteY22" fmla="*/ 236718 h 1057533"/>
              <a:gd name="connsiteX23" fmla="*/ 1239144 w 1243113"/>
              <a:gd name="connsiteY23" fmla="*/ 180384 h 1057533"/>
              <a:gd name="connsiteX24" fmla="*/ 1242716 w 1243113"/>
              <a:gd name="connsiteY24" fmla="*/ 123653 h 1057533"/>
              <a:gd name="connsiteX25" fmla="*/ 1242994 w 1243113"/>
              <a:gd name="connsiteY25" fmla="*/ 83749 h 1057533"/>
              <a:gd name="connsiteX26" fmla="*/ 1243113 w 1243113"/>
              <a:gd name="connsiteY26" fmla="*/ 66525 h 1057533"/>
              <a:gd name="connsiteX27" fmla="*/ 1241923 w 1243113"/>
              <a:gd name="connsiteY27" fmla="*/ 38358 h 1057533"/>
              <a:gd name="connsiteX28" fmla="*/ 1240582 w 1243113"/>
              <a:gd name="connsiteY28" fmla="*/ 39417 h 1057533"/>
              <a:gd name="connsiteX29" fmla="*/ 1207788 w 1243113"/>
              <a:gd name="connsiteY29" fmla="*/ 30548 h 1057533"/>
              <a:gd name="connsiteX30" fmla="*/ 1139520 w 1243113"/>
              <a:gd name="connsiteY30" fmla="*/ 15472 h 1057533"/>
              <a:gd name="connsiteX31" fmla="*/ 1070062 w 1243113"/>
              <a:gd name="connsiteY31" fmla="*/ 5157 h 1057533"/>
              <a:gd name="connsiteX32" fmla="*/ 1000603 w 1243113"/>
              <a:gd name="connsiteY32" fmla="*/ 794 h 1057533"/>
              <a:gd name="connsiteX33" fmla="*/ 965278 w 1243113"/>
              <a:gd name="connsiteY33" fmla="*/ 0 h 1057533"/>
              <a:gd name="connsiteX34" fmla="*/ 925984 w 1243113"/>
              <a:gd name="connsiteY34" fmla="*/ 794 h 1057533"/>
              <a:gd name="connsiteX35" fmla="*/ 847000 w 1243113"/>
              <a:gd name="connsiteY35" fmla="*/ 6744 h 1057533"/>
              <a:gd name="connsiteX36" fmla="*/ 769603 w 1243113"/>
              <a:gd name="connsiteY36" fmla="*/ 19836 h 1057533"/>
              <a:gd name="connsiteX37" fmla="*/ 692206 w 1243113"/>
              <a:gd name="connsiteY37" fmla="*/ 39275 h 1057533"/>
              <a:gd name="connsiteX38" fmla="*/ 616000 w 1243113"/>
              <a:gd name="connsiteY38" fmla="*/ 65062 h 1057533"/>
              <a:gd name="connsiteX39" fmla="*/ 542175 w 1243113"/>
              <a:gd name="connsiteY39" fmla="*/ 97197 h 1057533"/>
              <a:gd name="connsiteX40" fmla="*/ 469938 w 1243113"/>
              <a:gd name="connsiteY40" fmla="*/ 136472 h 1057533"/>
              <a:gd name="connsiteX41" fmla="*/ 400479 w 1243113"/>
              <a:gd name="connsiteY41" fmla="*/ 182095 h 1057533"/>
              <a:gd name="connsiteX42" fmla="*/ 367139 w 1243113"/>
              <a:gd name="connsiteY42" fmla="*/ 207882 h 1057533"/>
              <a:gd name="connsiteX43" fmla="*/ 343325 w 1243113"/>
              <a:gd name="connsiteY43" fmla="*/ 226924 h 1057533"/>
              <a:gd name="connsiteX44" fmla="*/ 298077 w 1243113"/>
              <a:gd name="connsiteY44" fmla="*/ 266993 h 1057533"/>
              <a:gd name="connsiteX45" fmla="*/ 256402 w 1243113"/>
              <a:gd name="connsiteY45" fmla="*/ 309839 h 1057533"/>
              <a:gd name="connsiteX46" fmla="*/ 217505 w 1243113"/>
              <a:gd name="connsiteY46" fmla="*/ 354272 h 1057533"/>
              <a:gd name="connsiteX47" fmla="*/ 181784 w 1243113"/>
              <a:gd name="connsiteY47" fmla="*/ 400688 h 1057533"/>
              <a:gd name="connsiteX48" fmla="*/ 149634 w 1243113"/>
              <a:gd name="connsiteY48" fmla="*/ 448691 h 1057533"/>
              <a:gd name="connsiteX49" fmla="*/ 120263 w 1243113"/>
              <a:gd name="connsiteY49" fmla="*/ 498281 h 1057533"/>
              <a:gd name="connsiteX50" fmla="*/ 94067 w 1243113"/>
              <a:gd name="connsiteY50" fmla="*/ 549855 h 1057533"/>
              <a:gd name="connsiteX51" fmla="*/ 70650 w 1243113"/>
              <a:gd name="connsiteY51" fmla="*/ 601825 h 1057533"/>
              <a:gd name="connsiteX52" fmla="*/ 50804 w 1243113"/>
              <a:gd name="connsiteY52" fmla="*/ 655382 h 1057533"/>
              <a:gd name="connsiteX53" fmla="*/ 34134 w 1243113"/>
              <a:gd name="connsiteY53" fmla="*/ 709733 h 1057533"/>
              <a:gd name="connsiteX54" fmla="*/ 21036 w 1243113"/>
              <a:gd name="connsiteY54" fmla="*/ 765274 h 1057533"/>
              <a:gd name="connsiteX55" fmla="*/ 10717 w 1243113"/>
              <a:gd name="connsiteY55" fmla="*/ 820815 h 1057533"/>
              <a:gd name="connsiteX56" fmla="*/ 3969 w 1243113"/>
              <a:gd name="connsiteY56" fmla="*/ 877149 h 1057533"/>
              <a:gd name="connsiteX57" fmla="*/ 397 w 1243113"/>
              <a:gd name="connsiteY57" fmla="*/ 933880 h 1057533"/>
              <a:gd name="connsiteX58" fmla="*/ 120 w 1243113"/>
              <a:gd name="connsiteY58" fmla="*/ 973785 h 1057533"/>
              <a:gd name="connsiteX59" fmla="*/ 0 w 1243113"/>
              <a:gd name="connsiteY59" fmla="*/ 991008 h 1057533"/>
              <a:gd name="connsiteX60" fmla="*/ 1191 w 1243113"/>
              <a:gd name="connsiteY60" fmla="*/ 1019175 h 1057533"/>
              <a:gd name="connsiteX61" fmla="*/ 2532 w 1243113"/>
              <a:gd name="connsiteY61" fmla="*/ 1018116 h 1057533"/>
              <a:gd name="connsiteX62" fmla="*/ 35325 w 1243113"/>
              <a:gd name="connsiteY62" fmla="*/ 1026986 h 1057533"/>
              <a:gd name="connsiteX63" fmla="*/ 103593 w 1243113"/>
              <a:gd name="connsiteY63" fmla="*/ 1042061 h 1057533"/>
              <a:gd name="connsiteX64" fmla="*/ 173052 w 1243113"/>
              <a:gd name="connsiteY64" fmla="*/ 1052376 h 1057533"/>
              <a:gd name="connsiteX65" fmla="*/ 242510 w 1243113"/>
              <a:gd name="connsiteY65" fmla="*/ 1056740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3" h="1057533">
                <a:moveTo>
                  <a:pt x="277835" y="1057533"/>
                </a:moveTo>
                <a:lnTo>
                  <a:pt x="317129" y="1056740"/>
                </a:lnTo>
                <a:lnTo>
                  <a:pt x="396113" y="1050789"/>
                </a:lnTo>
                <a:lnTo>
                  <a:pt x="473510" y="1037697"/>
                </a:lnTo>
                <a:lnTo>
                  <a:pt x="550907" y="1018258"/>
                </a:lnTo>
                <a:lnTo>
                  <a:pt x="627113" y="992471"/>
                </a:lnTo>
                <a:lnTo>
                  <a:pt x="700938" y="960337"/>
                </a:lnTo>
                <a:lnTo>
                  <a:pt x="773175" y="921061"/>
                </a:lnTo>
                <a:lnTo>
                  <a:pt x="842634" y="875438"/>
                </a:lnTo>
                <a:lnTo>
                  <a:pt x="875974" y="849652"/>
                </a:lnTo>
                <a:lnTo>
                  <a:pt x="899789" y="830609"/>
                </a:lnTo>
                <a:lnTo>
                  <a:pt x="945036" y="790540"/>
                </a:lnTo>
                <a:lnTo>
                  <a:pt x="986711" y="747694"/>
                </a:lnTo>
                <a:lnTo>
                  <a:pt x="1025608" y="703262"/>
                </a:lnTo>
                <a:lnTo>
                  <a:pt x="1061330" y="656845"/>
                </a:lnTo>
                <a:lnTo>
                  <a:pt x="1093479" y="608842"/>
                </a:lnTo>
                <a:lnTo>
                  <a:pt x="1122850" y="559252"/>
                </a:lnTo>
                <a:lnTo>
                  <a:pt x="1149046" y="507679"/>
                </a:lnTo>
                <a:lnTo>
                  <a:pt x="1172464" y="455708"/>
                </a:lnTo>
                <a:lnTo>
                  <a:pt x="1192309" y="402151"/>
                </a:lnTo>
                <a:lnTo>
                  <a:pt x="1208979" y="347800"/>
                </a:lnTo>
                <a:lnTo>
                  <a:pt x="1222077" y="292259"/>
                </a:lnTo>
                <a:lnTo>
                  <a:pt x="1232397" y="236718"/>
                </a:lnTo>
                <a:lnTo>
                  <a:pt x="1239144" y="180384"/>
                </a:lnTo>
                <a:lnTo>
                  <a:pt x="1242716" y="123653"/>
                </a:lnTo>
                <a:lnTo>
                  <a:pt x="1242994" y="83749"/>
                </a:lnTo>
                <a:lnTo>
                  <a:pt x="1243113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8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4"/>
                </a:lnTo>
                <a:lnTo>
                  <a:pt x="965278" y="0"/>
                </a:lnTo>
                <a:lnTo>
                  <a:pt x="925984" y="794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2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8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5" y="1026986"/>
                </a:lnTo>
                <a:lnTo>
                  <a:pt x="103593" y="1042061"/>
                </a:lnTo>
                <a:lnTo>
                  <a:pt x="173052" y="1052376"/>
                </a:lnTo>
                <a:lnTo>
                  <a:pt x="242510" y="1056740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 rot="6300000" flipH="1">
            <a:off x="4013482" y="4416488"/>
            <a:ext cx="1243014" cy="1057618"/>
          </a:xfrm>
          <a:custGeom>
            <a:avLst/>
            <a:gdLst>
              <a:gd name="connsiteX0" fmla="*/ 1208882 w 1243014"/>
              <a:gd name="connsiteY0" fmla="*/ 347828 h 1057618"/>
              <a:gd name="connsiteX1" fmla="*/ 1221979 w 1243014"/>
              <a:gd name="connsiteY1" fmla="*/ 292283 h 1057618"/>
              <a:gd name="connsiteX2" fmla="*/ 1232298 w 1243014"/>
              <a:gd name="connsiteY2" fmla="*/ 236737 h 1057618"/>
              <a:gd name="connsiteX3" fmla="*/ 1239045 w 1243014"/>
              <a:gd name="connsiteY3" fmla="*/ 180398 h 1057618"/>
              <a:gd name="connsiteX4" fmla="*/ 1242617 w 1243014"/>
              <a:gd name="connsiteY4" fmla="*/ 123663 h 1057618"/>
              <a:gd name="connsiteX5" fmla="*/ 1242894 w 1243014"/>
              <a:gd name="connsiteY5" fmla="*/ 83773 h 1057618"/>
              <a:gd name="connsiteX6" fmla="*/ 1243014 w 1243014"/>
              <a:gd name="connsiteY6" fmla="*/ 66531 h 1057618"/>
              <a:gd name="connsiteX7" fmla="*/ 1241823 w 1243014"/>
              <a:gd name="connsiteY7" fmla="*/ 38361 h 1057618"/>
              <a:gd name="connsiteX8" fmla="*/ 1240482 w 1243014"/>
              <a:gd name="connsiteY8" fmla="*/ 39420 h 1057618"/>
              <a:gd name="connsiteX9" fmla="*/ 1207691 w 1243014"/>
              <a:gd name="connsiteY9" fmla="*/ 30550 h 1057618"/>
              <a:gd name="connsiteX10" fmla="*/ 1139429 w 1243014"/>
              <a:gd name="connsiteY10" fmla="*/ 15473 h 1057618"/>
              <a:gd name="connsiteX11" fmla="*/ 1069975 w 1243014"/>
              <a:gd name="connsiteY11" fmla="*/ 5158 h 1057618"/>
              <a:gd name="connsiteX12" fmla="*/ 1000522 w 1243014"/>
              <a:gd name="connsiteY12" fmla="*/ 793 h 1057618"/>
              <a:gd name="connsiteX13" fmla="*/ 965200 w 1243014"/>
              <a:gd name="connsiteY13" fmla="*/ 0 h 1057618"/>
              <a:gd name="connsiteX14" fmla="*/ 925910 w 1243014"/>
              <a:gd name="connsiteY14" fmla="*/ 794 h 1057618"/>
              <a:gd name="connsiteX15" fmla="*/ 846932 w 1243014"/>
              <a:gd name="connsiteY15" fmla="*/ 6745 h 1057618"/>
              <a:gd name="connsiteX16" fmla="*/ 769541 w 1243014"/>
              <a:gd name="connsiteY16" fmla="*/ 19837 h 1057618"/>
              <a:gd name="connsiteX17" fmla="*/ 692150 w 1243014"/>
              <a:gd name="connsiteY17" fmla="*/ 39279 h 1057618"/>
              <a:gd name="connsiteX18" fmla="*/ 615950 w 1243014"/>
              <a:gd name="connsiteY18" fmla="*/ 65067 h 1057618"/>
              <a:gd name="connsiteX19" fmla="*/ 542132 w 1243014"/>
              <a:gd name="connsiteY19" fmla="*/ 97204 h 1057618"/>
              <a:gd name="connsiteX20" fmla="*/ 469900 w 1243014"/>
              <a:gd name="connsiteY20" fmla="*/ 136483 h 1057618"/>
              <a:gd name="connsiteX21" fmla="*/ 400447 w 1243014"/>
              <a:gd name="connsiteY21" fmla="*/ 182109 h 1057618"/>
              <a:gd name="connsiteX22" fmla="*/ 367110 w 1243014"/>
              <a:gd name="connsiteY22" fmla="*/ 207899 h 1057618"/>
              <a:gd name="connsiteX23" fmla="*/ 343297 w 1243014"/>
              <a:gd name="connsiteY23" fmla="*/ 226942 h 1057618"/>
              <a:gd name="connsiteX24" fmla="*/ 298053 w 1243014"/>
              <a:gd name="connsiteY24" fmla="*/ 267014 h 1057618"/>
              <a:gd name="connsiteX25" fmla="*/ 256382 w 1243014"/>
              <a:gd name="connsiteY25" fmla="*/ 309864 h 1057618"/>
              <a:gd name="connsiteX26" fmla="*/ 217487 w 1243014"/>
              <a:gd name="connsiteY26" fmla="*/ 354300 h 1057618"/>
              <a:gd name="connsiteX27" fmla="*/ 181769 w 1243014"/>
              <a:gd name="connsiteY27" fmla="*/ 400720 h 1057618"/>
              <a:gd name="connsiteX28" fmla="*/ 149622 w 1243014"/>
              <a:gd name="connsiteY28" fmla="*/ 448727 h 1057618"/>
              <a:gd name="connsiteX29" fmla="*/ 120253 w 1243014"/>
              <a:gd name="connsiteY29" fmla="*/ 498321 h 1057618"/>
              <a:gd name="connsiteX30" fmla="*/ 94059 w 1243014"/>
              <a:gd name="connsiteY30" fmla="*/ 549899 h 1057618"/>
              <a:gd name="connsiteX31" fmla="*/ 70644 w 1243014"/>
              <a:gd name="connsiteY31" fmla="*/ 601873 h 1057618"/>
              <a:gd name="connsiteX32" fmla="*/ 50800 w 1243014"/>
              <a:gd name="connsiteY32" fmla="*/ 655435 h 1057618"/>
              <a:gd name="connsiteX33" fmla="*/ 34131 w 1243014"/>
              <a:gd name="connsiteY33" fmla="*/ 709790 h 1057618"/>
              <a:gd name="connsiteX34" fmla="*/ 21035 w 1243014"/>
              <a:gd name="connsiteY34" fmla="*/ 765335 h 1057618"/>
              <a:gd name="connsiteX35" fmla="*/ 10716 w 1243014"/>
              <a:gd name="connsiteY35" fmla="*/ 820881 h 1057618"/>
              <a:gd name="connsiteX36" fmla="*/ 3969 w 1243014"/>
              <a:gd name="connsiteY36" fmla="*/ 877220 h 1057618"/>
              <a:gd name="connsiteX37" fmla="*/ 397 w 1243014"/>
              <a:gd name="connsiteY37" fmla="*/ 933955 h 1057618"/>
              <a:gd name="connsiteX38" fmla="*/ 120 w 1243014"/>
              <a:gd name="connsiteY38" fmla="*/ 973845 h 1057618"/>
              <a:gd name="connsiteX39" fmla="*/ 0 w 1243014"/>
              <a:gd name="connsiteY39" fmla="*/ 991088 h 1057618"/>
              <a:gd name="connsiteX40" fmla="*/ 1191 w 1243014"/>
              <a:gd name="connsiteY40" fmla="*/ 1019257 h 1057618"/>
              <a:gd name="connsiteX41" fmla="*/ 2531 w 1243014"/>
              <a:gd name="connsiteY41" fmla="*/ 1018198 h 1057618"/>
              <a:gd name="connsiteX42" fmla="*/ 35323 w 1243014"/>
              <a:gd name="connsiteY42" fmla="*/ 1027068 h 1057618"/>
              <a:gd name="connsiteX43" fmla="*/ 103585 w 1243014"/>
              <a:gd name="connsiteY43" fmla="*/ 1042145 h 1057618"/>
              <a:gd name="connsiteX44" fmla="*/ 173038 w 1243014"/>
              <a:gd name="connsiteY44" fmla="*/ 1052460 h 1057618"/>
              <a:gd name="connsiteX45" fmla="*/ 242491 w 1243014"/>
              <a:gd name="connsiteY45" fmla="*/ 1056825 h 1057618"/>
              <a:gd name="connsiteX46" fmla="*/ 277813 w 1243014"/>
              <a:gd name="connsiteY46" fmla="*/ 1057618 h 1057618"/>
              <a:gd name="connsiteX47" fmla="*/ 317103 w 1243014"/>
              <a:gd name="connsiteY47" fmla="*/ 1056825 h 1057618"/>
              <a:gd name="connsiteX48" fmla="*/ 396082 w 1243014"/>
              <a:gd name="connsiteY48" fmla="*/ 1050874 h 1057618"/>
              <a:gd name="connsiteX49" fmla="*/ 473473 w 1243014"/>
              <a:gd name="connsiteY49" fmla="*/ 1037781 h 1057618"/>
              <a:gd name="connsiteX50" fmla="*/ 550863 w 1243014"/>
              <a:gd name="connsiteY50" fmla="*/ 1018340 h 1057618"/>
              <a:gd name="connsiteX51" fmla="*/ 627063 w 1243014"/>
              <a:gd name="connsiteY51" fmla="*/ 992551 h 1057618"/>
              <a:gd name="connsiteX52" fmla="*/ 700882 w 1243014"/>
              <a:gd name="connsiteY52" fmla="*/ 960414 h 1057618"/>
              <a:gd name="connsiteX53" fmla="*/ 773113 w 1243014"/>
              <a:gd name="connsiteY53" fmla="*/ 921135 h 1057618"/>
              <a:gd name="connsiteX54" fmla="*/ 842566 w 1243014"/>
              <a:gd name="connsiteY54" fmla="*/ 875509 h 1057618"/>
              <a:gd name="connsiteX55" fmla="*/ 875904 w 1243014"/>
              <a:gd name="connsiteY55" fmla="*/ 849720 h 1057618"/>
              <a:gd name="connsiteX56" fmla="*/ 899717 w 1243014"/>
              <a:gd name="connsiteY56" fmla="*/ 830676 h 1057618"/>
              <a:gd name="connsiteX57" fmla="*/ 944960 w 1243014"/>
              <a:gd name="connsiteY57" fmla="*/ 790604 h 1057618"/>
              <a:gd name="connsiteX58" fmla="*/ 986632 w 1243014"/>
              <a:gd name="connsiteY58" fmla="*/ 747754 h 1057618"/>
              <a:gd name="connsiteX59" fmla="*/ 1025526 w 1243014"/>
              <a:gd name="connsiteY59" fmla="*/ 703318 h 1057618"/>
              <a:gd name="connsiteX60" fmla="*/ 1061245 w 1243014"/>
              <a:gd name="connsiteY60" fmla="*/ 656898 h 1057618"/>
              <a:gd name="connsiteX61" fmla="*/ 1093392 w 1243014"/>
              <a:gd name="connsiteY61" fmla="*/ 608891 h 1057618"/>
              <a:gd name="connsiteX62" fmla="*/ 1122760 w 1243014"/>
              <a:gd name="connsiteY62" fmla="*/ 559297 h 1057618"/>
              <a:gd name="connsiteX63" fmla="*/ 1148954 w 1243014"/>
              <a:gd name="connsiteY63" fmla="*/ 507719 h 1057618"/>
              <a:gd name="connsiteX64" fmla="*/ 1172370 w 1243014"/>
              <a:gd name="connsiteY64" fmla="*/ 455745 h 1057618"/>
              <a:gd name="connsiteX65" fmla="*/ 1192213 w 1243014"/>
              <a:gd name="connsiteY65" fmla="*/ 402183 h 105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618">
                <a:moveTo>
                  <a:pt x="1208882" y="347828"/>
                </a:moveTo>
                <a:lnTo>
                  <a:pt x="1221979" y="292283"/>
                </a:lnTo>
                <a:lnTo>
                  <a:pt x="1232298" y="236737"/>
                </a:lnTo>
                <a:lnTo>
                  <a:pt x="1239045" y="180398"/>
                </a:lnTo>
                <a:lnTo>
                  <a:pt x="1242617" y="123663"/>
                </a:lnTo>
                <a:lnTo>
                  <a:pt x="1242894" y="83773"/>
                </a:lnTo>
                <a:lnTo>
                  <a:pt x="1243014" y="66531"/>
                </a:lnTo>
                <a:lnTo>
                  <a:pt x="1241823" y="38361"/>
                </a:lnTo>
                <a:lnTo>
                  <a:pt x="1240482" y="39420"/>
                </a:lnTo>
                <a:lnTo>
                  <a:pt x="1207691" y="30550"/>
                </a:lnTo>
                <a:lnTo>
                  <a:pt x="1139429" y="15473"/>
                </a:lnTo>
                <a:lnTo>
                  <a:pt x="1069975" y="5158"/>
                </a:lnTo>
                <a:lnTo>
                  <a:pt x="1000522" y="793"/>
                </a:lnTo>
                <a:lnTo>
                  <a:pt x="965200" y="0"/>
                </a:lnTo>
                <a:lnTo>
                  <a:pt x="925910" y="794"/>
                </a:lnTo>
                <a:lnTo>
                  <a:pt x="846932" y="6745"/>
                </a:lnTo>
                <a:lnTo>
                  <a:pt x="769541" y="19837"/>
                </a:lnTo>
                <a:lnTo>
                  <a:pt x="692150" y="39279"/>
                </a:lnTo>
                <a:lnTo>
                  <a:pt x="615950" y="65067"/>
                </a:lnTo>
                <a:lnTo>
                  <a:pt x="542132" y="97204"/>
                </a:lnTo>
                <a:lnTo>
                  <a:pt x="469900" y="136483"/>
                </a:lnTo>
                <a:lnTo>
                  <a:pt x="400447" y="182109"/>
                </a:lnTo>
                <a:lnTo>
                  <a:pt x="367110" y="207899"/>
                </a:lnTo>
                <a:lnTo>
                  <a:pt x="343297" y="226942"/>
                </a:lnTo>
                <a:lnTo>
                  <a:pt x="298053" y="267014"/>
                </a:lnTo>
                <a:lnTo>
                  <a:pt x="256382" y="309864"/>
                </a:lnTo>
                <a:lnTo>
                  <a:pt x="217487" y="354300"/>
                </a:lnTo>
                <a:lnTo>
                  <a:pt x="181769" y="400720"/>
                </a:lnTo>
                <a:lnTo>
                  <a:pt x="149622" y="448727"/>
                </a:lnTo>
                <a:lnTo>
                  <a:pt x="120253" y="498321"/>
                </a:lnTo>
                <a:lnTo>
                  <a:pt x="94059" y="549899"/>
                </a:lnTo>
                <a:lnTo>
                  <a:pt x="70644" y="601873"/>
                </a:lnTo>
                <a:lnTo>
                  <a:pt x="50800" y="655435"/>
                </a:lnTo>
                <a:lnTo>
                  <a:pt x="34131" y="709790"/>
                </a:lnTo>
                <a:lnTo>
                  <a:pt x="21035" y="765335"/>
                </a:lnTo>
                <a:lnTo>
                  <a:pt x="10716" y="820881"/>
                </a:lnTo>
                <a:lnTo>
                  <a:pt x="3969" y="877220"/>
                </a:lnTo>
                <a:lnTo>
                  <a:pt x="397" y="933955"/>
                </a:lnTo>
                <a:lnTo>
                  <a:pt x="120" y="973845"/>
                </a:lnTo>
                <a:lnTo>
                  <a:pt x="0" y="991088"/>
                </a:lnTo>
                <a:lnTo>
                  <a:pt x="1191" y="1019257"/>
                </a:lnTo>
                <a:lnTo>
                  <a:pt x="2531" y="1018198"/>
                </a:lnTo>
                <a:lnTo>
                  <a:pt x="35323" y="1027068"/>
                </a:lnTo>
                <a:lnTo>
                  <a:pt x="103585" y="1042145"/>
                </a:lnTo>
                <a:lnTo>
                  <a:pt x="173038" y="1052460"/>
                </a:lnTo>
                <a:lnTo>
                  <a:pt x="242491" y="1056825"/>
                </a:lnTo>
                <a:lnTo>
                  <a:pt x="277813" y="1057618"/>
                </a:lnTo>
                <a:lnTo>
                  <a:pt x="317103" y="1056825"/>
                </a:lnTo>
                <a:lnTo>
                  <a:pt x="396082" y="1050874"/>
                </a:lnTo>
                <a:lnTo>
                  <a:pt x="473473" y="1037781"/>
                </a:lnTo>
                <a:lnTo>
                  <a:pt x="550863" y="1018340"/>
                </a:lnTo>
                <a:lnTo>
                  <a:pt x="627063" y="992551"/>
                </a:lnTo>
                <a:lnTo>
                  <a:pt x="700882" y="960414"/>
                </a:lnTo>
                <a:lnTo>
                  <a:pt x="773113" y="921135"/>
                </a:lnTo>
                <a:lnTo>
                  <a:pt x="842566" y="875509"/>
                </a:lnTo>
                <a:lnTo>
                  <a:pt x="875904" y="849720"/>
                </a:lnTo>
                <a:lnTo>
                  <a:pt x="899717" y="830676"/>
                </a:lnTo>
                <a:lnTo>
                  <a:pt x="944960" y="790604"/>
                </a:lnTo>
                <a:lnTo>
                  <a:pt x="986632" y="747754"/>
                </a:lnTo>
                <a:lnTo>
                  <a:pt x="1025526" y="703318"/>
                </a:lnTo>
                <a:lnTo>
                  <a:pt x="1061245" y="656898"/>
                </a:lnTo>
                <a:lnTo>
                  <a:pt x="1093392" y="608891"/>
                </a:lnTo>
                <a:lnTo>
                  <a:pt x="1122760" y="559297"/>
                </a:lnTo>
                <a:lnTo>
                  <a:pt x="1148954" y="507719"/>
                </a:lnTo>
                <a:lnTo>
                  <a:pt x="1172370" y="455745"/>
                </a:lnTo>
                <a:lnTo>
                  <a:pt x="1192213" y="402183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 rot="8506207" flipH="1">
            <a:off x="3626041" y="3227227"/>
            <a:ext cx="1243114" cy="1057533"/>
          </a:xfrm>
          <a:custGeom>
            <a:avLst/>
            <a:gdLst>
              <a:gd name="connsiteX0" fmla="*/ 875975 w 1243114"/>
              <a:gd name="connsiteY0" fmla="*/ 849651 h 1057533"/>
              <a:gd name="connsiteX1" fmla="*/ 899789 w 1243114"/>
              <a:gd name="connsiteY1" fmla="*/ 830609 h 1057533"/>
              <a:gd name="connsiteX2" fmla="*/ 945037 w 1243114"/>
              <a:gd name="connsiteY2" fmla="*/ 790540 h 1057533"/>
              <a:gd name="connsiteX3" fmla="*/ 986712 w 1243114"/>
              <a:gd name="connsiteY3" fmla="*/ 747694 h 1057533"/>
              <a:gd name="connsiteX4" fmla="*/ 1025609 w 1243114"/>
              <a:gd name="connsiteY4" fmla="*/ 703262 h 1057533"/>
              <a:gd name="connsiteX5" fmla="*/ 1061330 w 1243114"/>
              <a:gd name="connsiteY5" fmla="*/ 656845 h 1057533"/>
              <a:gd name="connsiteX6" fmla="*/ 1093480 w 1243114"/>
              <a:gd name="connsiteY6" fmla="*/ 608842 h 1057533"/>
              <a:gd name="connsiteX7" fmla="*/ 1122851 w 1243114"/>
              <a:gd name="connsiteY7" fmla="*/ 559252 h 1057533"/>
              <a:gd name="connsiteX8" fmla="*/ 1149047 w 1243114"/>
              <a:gd name="connsiteY8" fmla="*/ 507679 h 1057533"/>
              <a:gd name="connsiteX9" fmla="*/ 1172464 w 1243114"/>
              <a:gd name="connsiteY9" fmla="*/ 455708 h 1057533"/>
              <a:gd name="connsiteX10" fmla="*/ 1192310 w 1243114"/>
              <a:gd name="connsiteY10" fmla="*/ 402151 h 1057533"/>
              <a:gd name="connsiteX11" fmla="*/ 1208980 w 1243114"/>
              <a:gd name="connsiteY11" fmla="*/ 347800 h 1057533"/>
              <a:gd name="connsiteX12" fmla="*/ 1222078 w 1243114"/>
              <a:gd name="connsiteY12" fmla="*/ 292259 h 1057533"/>
              <a:gd name="connsiteX13" fmla="*/ 1232397 w 1243114"/>
              <a:gd name="connsiteY13" fmla="*/ 236718 h 1057533"/>
              <a:gd name="connsiteX14" fmla="*/ 1239145 w 1243114"/>
              <a:gd name="connsiteY14" fmla="*/ 180384 h 1057533"/>
              <a:gd name="connsiteX15" fmla="*/ 1242717 w 1243114"/>
              <a:gd name="connsiteY15" fmla="*/ 123653 h 1057533"/>
              <a:gd name="connsiteX16" fmla="*/ 1242994 w 1243114"/>
              <a:gd name="connsiteY16" fmla="*/ 83778 h 1057533"/>
              <a:gd name="connsiteX17" fmla="*/ 1243114 w 1243114"/>
              <a:gd name="connsiteY17" fmla="*/ 66525 h 1057533"/>
              <a:gd name="connsiteX18" fmla="*/ 1241923 w 1243114"/>
              <a:gd name="connsiteY18" fmla="*/ 38358 h 1057533"/>
              <a:gd name="connsiteX19" fmla="*/ 1240582 w 1243114"/>
              <a:gd name="connsiteY19" fmla="*/ 39417 h 1057533"/>
              <a:gd name="connsiteX20" fmla="*/ 1207788 w 1243114"/>
              <a:gd name="connsiteY20" fmla="*/ 30547 h 1057533"/>
              <a:gd name="connsiteX21" fmla="*/ 1139520 w 1243114"/>
              <a:gd name="connsiteY21" fmla="*/ 15472 h 1057533"/>
              <a:gd name="connsiteX22" fmla="*/ 1070062 w 1243114"/>
              <a:gd name="connsiteY22" fmla="*/ 5157 h 1057533"/>
              <a:gd name="connsiteX23" fmla="*/ 1000603 w 1243114"/>
              <a:gd name="connsiteY23" fmla="*/ 793 h 1057533"/>
              <a:gd name="connsiteX24" fmla="*/ 965278 w 1243114"/>
              <a:gd name="connsiteY24" fmla="*/ 0 h 1057533"/>
              <a:gd name="connsiteX25" fmla="*/ 925984 w 1243114"/>
              <a:gd name="connsiteY25" fmla="*/ 793 h 1057533"/>
              <a:gd name="connsiteX26" fmla="*/ 847000 w 1243114"/>
              <a:gd name="connsiteY26" fmla="*/ 6744 h 1057533"/>
              <a:gd name="connsiteX27" fmla="*/ 769603 w 1243114"/>
              <a:gd name="connsiteY27" fmla="*/ 19836 h 1057533"/>
              <a:gd name="connsiteX28" fmla="*/ 692206 w 1243114"/>
              <a:gd name="connsiteY28" fmla="*/ 39275 h 1057533"/>
              <a:gd name="connsiteX29" fmla="*/ 616000 w 1243114"/>
              <a:gd name="connsiteY29" fmla="*/ 65062 h 1057533"/>
              <a:gd name="connsiteX30" fmla="*/ 542175 w 1243114"/>
              <a:gd name="connsiteY30" fmla="*/ 97197 h 1057533"/>
              <a:gd name="connsiteX31" fmla="*/ 469938 w 1243114"/>
              <a:gd name="connsiteY31" fmla="*/ 136472 h 1057533"/>
              <a:gd name="connsiteX32" fmla="*/ 400479 w 1243114"/>
              <a:gd name="connsiteY32" fmla="*/ 182095 h 1057533"/>
              <a:gd name="connsiteX33" fmla="*/ 367139 w 1243114"/>
              <a:gd name="connsiteY33" fmla="*/ 207882 h 1057533"/>
              <a:gd name="connsiteX34" fmla="*/ 343325 w 1243114"/>
              <a:gd name="connsiteY34" fmla="*/ 226924 h 1057533"/>
              <a:gd name="connsiteX35" fmla="*/ 298077 w 1243114"/>
              <a:gd name="connsiteY35" fmla="*/ 266993 h 1057533"/>
              <a:gd name="connsiteX36" fmla="*/ 256402 w 1243114"/>
              <a:gd name="connsiteY36" fmla="*/ 309839 h 1057533"/>
              <a:gd name="connsiteX37" fmla="*/ 217505 w 1243114"/>
              <a:gd name="connsiteY37" fmla="*/ 354271 h 1057533"/>
              <a:gd name="connsiteX38" fmla="*/ 181784 w 1243114"/>
              <a:gd name="connsiteY38" fmla="*/ 400688 h 1057533"/>
              <a:gd name="connsiteX39" fmla="*/ 149634 w 1243114"/>
              <a:gd name="connsiteY39" fmla="*/ 448691 h 1057533"/>
              <a:gd name="connsiteX40" fmla="*/ 120263 w 1243114"/>
              <a:gd name="connsiteY40" fmla="*/ 498281 h 1057533"/>
              <a:gd name="connsiteX41" fmla="*/ 94067 w 1243114"/>
              <a:gd name="connsiteY41" fmla="*/ 549855 h 1057533"/>
              <a:gd name="connsiteX42" fmla="*/ 70650 w 1243114"/>
              <a:gd name="connsiteY42" fmla="*/ 601825 h 1057533"/>
              <a:gd name="connsiteX43" fmla="*/ 50804 w 1243114"/>
              <a:gd name="connsiteY43" fmla="*/ 655382 h 1057533"/>
              <a:gd name="connsiteX44" fmla="*/ 34134 w 1243114"/>
              <a:gd name="connsiteY44" fmla="*/ 709733 h 1057533"/>
              <a:gd name="connsiteX45" fmla="*/ 21036 w 1243114"/>
              <a:gd name="connsiteY45" fmla="*/ 765274 h 1057533"/>
              <a:gd name="connsiteX46" fmla="*/ 10717 w 1243114"/>
              <a:gd name="connsiteY46" fmla="*/ 820815 h 1057533"/>
              <a:gd name="connsiteX47" fmla="*/ 3969 w 1243114"/>
              <a:gd name="connsiteY47" fmla="*/ 877149 h 1057533"/>
              <a:gd name="connsiteX48" fmla="*/ 397 w 1243114"/>
              <a:gd name="connsiteY48" fmla="*/ 933880 h 1057533"/>
              <a:gd name="connsiteX49" fmla="*/ 120 w 1243114"/>
              <a:gd name="connsiteY49" fmla="*/ 973755 h 1057533"/>
              <a:gd name="connsiteX50" fmla="*/ 0 w 1243114"/>
              <a:gd name="connsiteY50" fmla="*/ 991008 h 1057533"/>
              <a:gd name="connsiteX51" fmla="*/ 1191 w 1243114"/>
              <a:gd name="connsiteY51" fmla="*/ 1019175 h 1057533"/>
              <a:gd name="connsiteX52" fmla="*/ 2532 w 1243114"/>
              <a:gd name="connsiteY52" fmla="*/ 1018116 h 1057533"/>
              <a:gd name="connsiteX53" fmla="*/ 35326 w 1243114"/>
              <a:gd name="connsiteY53" fmla="*/ 1026986 h 1057533"/>
              <a:gd name="connsiteX54" fmla="*/ 103594 w 1243114"/>
              <a:gd name="connsiteY54" fmla="*/ 1042061 h 1057533"/>
              <a:gd name="connsiteX55" fmla="*/ 173052 w 1243114"/>
              <a:gd name="connsiteY55" fmla="*/ 1052376 h 1057533"/>
              <a:gd name="connsiteX56" fmla="*/ 242511 w 1243114"/>
              <a:gd name="connsiteY56" fmla="*/ 1056740 h 1057533"/>
              <a:gd name="connsiteX57" fmla="*/ 277836 w 1243114"/>
              <a:gd name="connsiteY57" fmla="*/ 1057533 h 1057533"/>
              <a:gd name="connsiteX58" fmla="*/ 317130 w 1243114"/>
              <a:gd name="connsiteY58" fmla="*/ 1056740 h 1057533"/>
              <a:gd name="connsiteX59" fmla="*/ 396114 w 1243114"/>
              <a:gd name="connsiteY59" fmla="*/ 1050789 h 1057533"/>
              <a:gd name="connsiteX60" fmla="*/ 473511 w 1243114"/>
              <a:gd name="connsiteY60" fmla="*/ 1037697 h 1057533"/>
              <a:gd name="connsiteX61" fmla="*/ 550908 w 1243114"/>
              <a:gd name="connsiteY61" fmla="*/ 1018258 h 1057533"/>
              <a:gd name="connsiteX62" fmla="*/ 627114 w 1243114"/>
              <a:gd name="connsiteY62" fmla="*/ 992471 h 1057533"/>
              <a:gd name="connsiteX63" fmla="*/ 700939 w 1243114"/>
              <a:gd name="connsiteY63" fmla="*/ 960337 h 1057533"/>
              <a:gd name="connsiteX64" fmla="*/ 773176 w 1243114"/>
              <a:gd name="connsiteY64" fmla="*/ 921061 h 1057533"/>
              <a:gd name="connsiteX65" fmla="*/ 842635 w 1243114"/>
              <a:gd name="connsiteY65" fmla="*/ 875438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4" h="1057533">
                <a:moveTo>
                  <a:pt x="875975" y="849651"/>
                </a:moveTo>
                <a:lnTo>
                  <a:pt x="899789" y="830609"/>
                </a:lnTo>
                <a:lnTo>
                  <a:pt x="945037" y="790540"/>
                </a:lnTo>
                <a:lnTo>
                  <a:pt x="986712" y="747694"/>
                </a:lnTo>
                <a:lnTo>
                  <a:pt x="1025609" y="703262"/>
                </a:lnTo>
                <a:lnTo>
                  <a:pt x="1061330" y="656845"/>
                </a:lnTo>
                <a:lnTo>
                  <a:pt x="1093480" y="608842"/>
                </a:lnTo>
                <a:lnTo>
                  <a:pt x="1122851" y="559252"/>
                </a:lnTo>
                <a:lnTo>
                  <a:pt x="1149047" y="507679"/>
                </a:lnTo>
                <a:lnTo>
                  <a:pt x="1172464" y="455708"/>
                </a:lnTo>
                <a:lnTo>
                  <a:pt x="1192310" y="402151"/>
                </a:lnTo>
                <a:lnTo>
                  <a:pt x="1208980" y="347800"/>
                </a:lnTo>
                <a:lnTo>
                  <a:pt x="1222078" y="292259"/>
                </a:lnTo>
                <a:lnTo>
                  <a:pt x="1232397" y="236718"/>
                </a:lnTo>
                <a:lnTo>
                  <a:pt x="1239145" y="180384"/>
                </a:lnTo>
                <a:lnTo>
                  <a:pt x="1242717" y="123653"/>
                </a:lnTo>
                <a:lnTo>
                  <a:pt x="1242994" y="83778"/>
                </a:lnTo>
                <a:lnTo>
                  <a:pt x="1243114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7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3"/>
                </a:lnTo>
                <a:lnTo>
                  <a:pt x="965278" y="0"/>
                </a:lnTo>
                <a:lnTo>
                  <a:pt x="925984" y="793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1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5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6" y="1026986"/>
                </a:lnTo>
                <a:lnTo>
                  <a:pt x="103594" y="1042061"/>
                </a:lnTo>
                <a:lnTo>
                  <a:pt x="173052" y="1052376"/>
                </a:lnTo>
                <a:lnTo>
                  <a:pt x="242511" y="1056740"/>
                </a:lnTo>
                <a:lnTo>
                  <a:pt x="277836" y="1057533"/>
                </a:lnTo>
                <a:lnTo>
                  <a:pt x="317130" y="1056740"/>
                </a:lnTo>
                <a:lnTo>
                  <a:pt x="396114" y="1050789"/>
                </a:lnTo>
                <a:lnTo>
                  <a:pt x="473511" y="1037697"/>
                </a:lnTo>
                <a:lnTo>
                  <a:pt x="550908" y="1018258"/>
                </a:lnTo>
                <a:lnTo>
                  <a:pt x="627114" y="992471"/>
                </a:lnTo>
                <a:lnTo>
                  <a:pt x="700939" y="960337"/>
                </a:lnTo>
                <a:lnTo>
                  <a:pt x="773176" y="921061"/>
                </a:lnTo>
                <a:lnTo>
                  <a:pt x="842635" y="875438"/>
                </a:lnTo>
                <a:close/>
              </a:path>
            </a:pathLst>
          </a:custGeom>
          <a:solidFill>
            <a:srgbClr val="62AF2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Freeform 80"/>
          <p:cNvSpPr>
            <a:spLocks/>
          </p:cNvSpPr>
          <p:nvPr/>
        </p:nvSpPr>
        <p:spPr bwMode="auto">
          <a:xfrm rot="7701521">
            <a:off x="5489535" y="1692282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80"/>
          <p:cNvSpPr>
            <a:spLocks/>
          </p:cNvSpPr>
          <p:nvPr/>
        </p:nvSpPr>
        <p:spPr bwMode="auto">
          <a:xfrm rot="10800000">
            <a:off x="6792022" y="2240227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80"/>
          <p:cNvSpPr>
            <a:spLocks/>
          </p:cNvSpPr>
          <p:nvPr/>
        </p:nvSpPr>
        <p:spPr bwMode="auto">
          <a:xfrm rot="15300000">
            <a:off x="6916917" y="4440675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0"/>
          <p:cNvSpPr>
            <a:spLocks/>
          </p:cNvSpPr>
          <p:nvPr/>
        </p:nvSpPr>
        <p:spPr bwMode="auto">
          <a:xfrm rot="13093793">
            <a:off x="7310934" y="3261473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rot="10800000" flipH="1">
            <a:off x="4156864" y="2240227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80"/>
          <p:cNvSpPr>
            <a:spLocks/>
          </p:cNvSpPr>
          <p:nvPr/>
        </p:nvSpPr>
        <p:spPr bwMode="auto">
          <a:xfrm rot="8506207" flipH="1">
            <a:off x="3637909" y="3261473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80"/>
          <p:cNvSpPr>
            <a:spLocks/>
          </p:cNvSpPr>
          <p:nvPr/>
        </p:nvSpPr>
        <p:spPr bwMode="auto">
          <a:xfrm rot="6300000" flipH="1">
            <a:off x="4032009" y="4440634"/>
            <a:ext cx="1243013" cy="1019257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Diagram - </a:t>
            </a:r>
            <a:r>
              <a:rPr lang="en-US" dirty="0"/>
              <a:t>Editable Graphics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72971" y="2955999"/>
            <a:ext cx="1906163" cy="1498210"/>
            <a:chOff x="297053" y="4528321"/>
            <a:chExt cx="1906163" cy="1498210"/>
          </a:xfrm>
        </p:grpSpPr>
        <p:sp>
          <p:nvSpPr>
            <p:cNvPr id="29" name="Rectangle 2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73809" y="4728338"/>
            <a:ext cx="1906163" cy="1498210"/>
            <a:chOff x="297053" y="4528321"/>
            <a:chExt cx="1906163" cy="1498210"/>
          </a:xfrm>
        </p:grpSpPr>
        <p:sp>
          <p:nvSpPr>
            <p:cNvPr id="48" name="Rectangle 47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312341" y="1314270"/>
            <a:ext cx="1906163" cy="1498210"/>
            <a:chOff x="297053" y="4528321"/>
            <a:chExt cx="1906163" cy="1498210"/>
          </a:xfrm>
        </p:grpSpPr>
        <p:sp>
          <p:nvSpPr>
            <p:cNvPr id="53" name="Rectangle 52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sp>
        <p:nvSpPr>
          <p:cNvPr id="46" name="Freeform 45"/>
          <p:cNvSpPr/>
          <p:nvPr/>
        </p:nvSpPr>
        <p:spPr>
          <a:xfrm>
            <a:off x="2456851" y="3224213"/>
            <a:ext cx="160496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9" idx="3"/>
          </p:cNvCxnSpPr>
          <p:nvPr/>
        </p:nvCxnSpPr>
        <p:spPr>
          <a:xfrm flipV="1">
            <a:off x="2979972" y="4959170"/>
            <a:ext cx="1279493" cy="1"/>
          </a:xfrm>
          <a:prstGeom prst="line">
            <a:avLst/>
          </a:pr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Freeform 63"/>
          <p:cNvSpPr/>
          <p:nvPr/>
        </p:nvSpPr>
        <p:spPr>
          <a:xfrm>
            <a:off x="3244850" y="1587500"/>
            <a:ext cx="1311275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9906720" y="2955999"/>
            <a:ext cx="1906163" cy="1498210"/>
            <a:chOff x="297053" y="4528321"/>
            <a:chExt cx="1906163" cy="1498210"/>
          </a:xfrm>
        </p:grpSpPr>
        <p:sp>
          <p:nvSpPr>
            <p:cNvPr id="66" name="Rectangle 65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447637" y="4731679"/>
            <a:ext cx="1906163" cy="1498210"/>
            <a:chOff x="297053" y="4528321"/>
            <a:chExt cx="1906163" cy="1498210"/>
          </a:xfrm>
        </p:grpSpPr>
        <p:sp>
          <p:nvSpPr>
            <p:cNvPr id="69" name="Rectangle 6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124398" y="1314270"/>
            <a:ext cx="1906163" cy="1498210"/>
            <a:chOff x="297053" y="4528321"/>
            <a:chExt cx="1906163" cy="1498210"/>
          </a:xfrm>
        </p:grpSpPr>
        <p:sp>
          <p:nvSpPr>
            <p:cNvPr id="72" name="Rectangle 71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sp>
        <p:nvSpPr>
          <p:cNvPr id="74" name="Freeform 73"/>
          <p:cNvSpPr/>
          <p:nvPr/>
        </p:nvSpPr>
        <p:spPr>
          <a:xfrm flipH="1">
            <a:off x="8166926" y="3224213"/>
            <a:ext cx="160790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7968912" y="5022404"/>
            <a:ext cx="1281837" cy="1"/>
          </a:xfrm>
          <a:prstGeom prst="line">
            <a:avLst/>
          </a:pr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Freeform 75"/>
          <p:cNvSpPr/>
          <p:nvPr/>
        </p:nvSpPr>
        <p:spPr>
          <a:xfrm flipH="1">
            <a:off x="7671709" y="1587500"/>
            <a:ext cx="1313677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79"/>
          <p:cNvSpPr>
            <a:spLocks/>
          </p:cNvSpPr>
          <p:nvPr/>
        </p:nvSpPr>
        <p:spPr bwMode="auto">
          <a:xfrm>
            <a:off x="5675898" y="3136307"/>
            <a:ext cx="1085505" cy="3170489"/>
          </a:xfrm>
          <a:custGeom>
            <a:avLst/>
            <a:gdLst>
              <a:gd name="T0" fmla="*/ 219 w 1464"/>
              <a:gd name="T1" fmla="*/ 4915 h 5932"/>
              <a:gd name="T2" fmla="*/ 311 w 1464"/>
              <a:gd name="T3" fmla="*/ 5235 h 5932"/>
              <a:gd name="T4" fmla="*/ 410 w 1464"/>
              <a:gd name="T5" fmla="*/ 5555 h 5932"/>
              <a:gd name="T6" fmla="*/ 521 w 1464"/>
              <a:gd name="T7" fmla="*/ 5919 h 5932"/>
              <a:gd name="T8" fmla="*/ 998 w 1464"/>
              <a:gd name="T9" fmla="*/ 5932 h 5932"/>
              <a:gd name="T10" fmla="*/ 1362 w 1464"/>
              <a:gd name="T11" fmla="*/ 5707 h 5932"/>
              <a:gd name="T12" fmla="*/ 995 w 1464"/>
              <a:gd name="T13" fmla="*/ 4925 h 5932"/>
              <a:gd name="T14" fmla="*/ 812 w 1464"/>
              <a:gd name="T15" fmla="*/ 4469 h 5932"/>
              <a:gd name="T16" fmla="*/ 702 w 1464"/>
              <a:gd name="T17" fmla="*/ 4114 h 5932"/>
              <a:gd name="T18" fmla="*/ 631 w 1464"/>
              <a:gd name="T19" fmla="*/ 3807 h 5932"/>
              <a:gd name="T20" fmla="*/ 563 w 1464"/>
              <a:gd name="T21" fmla="*/ 3392 h 5932"/>
              <a:gd name="T22" fmla="*/ 535 w 1464"/>
              <a:gd name="T23" fmla="*/ 3127 h 5932"/>
              <a:gd name="T24" fmla="*/ 509 w 1464"/>
              <a:gd name="T25" fmla="*/ 2650 h 5932"/>
              <a:gd name="T26" fmla="*/ 510 w 1464"/>
              <a:gd name="T27" fmla="*/ 2221 h 5932"/>
              <a:gd name="T28" fmla="*/ 545 w 1464"/>
              <a:gd name="T29" fmla="*/ 1650 h 5932"/>
              <a:gd name="T30" fmla="*/ 579 w 1464"/>
              <a:gd name="T31" fmla="*/ 1345 h 5932"/>
              <a:gd name="T32" fmla="*/ 694 w 1464"/>
              <a:gd name="T33" fmla="*/ 656 h 5932"/>
              <a:gd name="T34" fmla="*/ 816 w 1464"/>
              <a:gd name="T35" fmla="*/ 127 h 5932"/>
              <a:gd name="T36" fmla="*/ 841 w 1464"/>
              <a:gd name="T37" fmla="*/ 41 h 5932"/>
              <a:gd name="T38" fmla="*/ 815 w 1464"/>
              <a:gd name="T39" fmla="*/ 5 h 5932"/>
              <a:gd name="T40" fmla="*/ 790 w 1464"/>
              <a:gd name="T41" fmla="*/ 0 h 5932"/>
              <a:gd name="T42" fmla="*/ 760 w 1464"/>
              <a:gd name="T43" fmla="*/ 17 h 5932"/>
              <a:gd name="T44" fmla="*/ 747 w 1464"/>
              <a:gd name="T45" fmla="*/ 41 h 5932"/>
              <a:gd name="T46" fmla="*/ 553 w 1464"/>
              <a:gd name="T47" fmla="*/ 501 h 5932"/>
              <a:gd name="T48" fmla="*/ 385 w 1464"/>
              <a:gd name="T49" fmla="*/ 990 h 5932"/>
              <a:gd name="T50" fmla="*/ 255 w 1464"/>
              <a:gd name="T51" fmla="*/ 1451 h 5932"/>
              <a:gd name="T52" fmla="*/ 136 w 1464"/>
              <a:gd name="T53" fmla="*/ 1983 h 5932"/>
              <a:gd name="T54" fmla="*/ 71 w 1464"/>
              <a:gd name="T55" fmla="*/ 2342 h 5932"/>
              <a:gd name="T56" fmla="*/ 6 w 1464"/>
              <a:gd name="T57" fmla="*/ 3012 h 5932"/>
              <a:gd name="T58" fmla="*/ 13 w 1464"/>
              <a:gd name="T59" fmla="*/ 3685 h 5932"/>
              <a:gd name="T60" fmla="*/ 93 w 1464"/>
              <a:gd name="T61" fmla="*/ 4352 h 5932"/>
              <a:gd name="T62" fmla="*/ 200 w 1464"/>
              <a:gd name="T63" fmla="*/ 4846 h 5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4" h="5932">
                <a:moveTo>
                  <a:pt x="200" y="4846"/>
                </a:moveTo>
                <a:lnTo>
                  <a:pt x="219" y="4915"/>
                </a:lnTo>
                <a:lnTo>
                  <a:pt x="238" y="4983"/>
                </a:lnTo>
                <a:lnTo>
                  <a:pt x="311" y="5235"/>
                </a:lnTo>
                <a:lnTo>
                  <a:pt x="390" y="5482"/>
                </a:lnTo>
                <a:lnTo>
                  <a:pt x="410" y="5555"/>
                </a:lnTo>
                <a:lnTo>
                  <a:pt x="482" y="5800"/>
                </a:lnTo>
                <a:lnTo>
                  <a:pt x="521" y="5919"/>
                </a:lnTo>
                <a:lnTo>
                  <a:pt x="531" y="5932"/>
                </a:lnTo>
                <a:lnTo>
                  <a:pt x="998" y="5932"/>
                </a:lnTo>
                <a:lnTo>
                  <a:pt x="1464" y="5932"/>
                </a:lnTo>
                <a:lnTo>
                  <a:pt x="1362" y="5707"/>
                </a:lnTo>
                <a:lnTo>
                  <a:pt x="1149" y="5262"/>
                </a:lnTo>
                <a:lnTo>
                  <a:pt x="995" y="4925"/>
                </a:lnTo>
                <a:lnTo>
                  <a:pt x="899" y="4698"/>
                </a:lnTo>
                <a:lnTo>
                  <a:pt x="812" y="4469"/>
                </a:lnTo>
                <a:lnTo>
                  <a:pt x="736" y="4233"/>
                </a:lnTo>
                <a:lnTo>
                  <a:pt x="702" y="4114"/>
                </a:lnTo>
                <a:lnTo>
                  <a:pt x="676" y="4013"/>
                </a:lnTo>
                <a:lnTo>
                  <a:pt x="631" y="3807"/>
                </a:lnTo>
                <a:lnTo>
                  <a:pt x="593" y="3599"/>
                </a:lnTo>
                <a:lnTo>
                  <a:pt x="563" y="3392"/>
                </a:lnTo>
                <a:lnTo>
                  <a:pt x="550" y="3287"/>
                </a:lnTo>
                <a:lnTo>
                  <a:pt x="535" y="3127"/>
                </a:lnTo>
                <a:lnTo>
                  <a:pt x="513" y="2810"/>
                </a:lnTo>
                <a:lnTo>
                  <a:pt x="509" y="2650"/>
                </a:lnTo>
                <a:lnTo>
                  <a:pt x="506" y="2508"/>
                </a:lnTo>
                <a:lnTo>
                  <a:pt x="510" y="2221"/>
                </a:lnTo>
                <a:lnTo>
                  <a:pt x="523" y="1935"/>
                </a:lnTo>
                <a:lnTo>
                  <a:pt x="545" y="1650"/>
                </a:lnTo>
                <a:lnTo>
                  <a:pt x="560" y="1509"/>
                </a:lnTo>
                <a:lnTo>
                  <a:pt x="579" y="1345"/>
                </a:lnTo>
                <a:lnTo>
                  <a:pt x="623" y="1047"/>
                </a:lnTo>
                <a:lnTo>
                  <a:pt x="694" y="656"/>
                </a:lnTo>
                <a:lnTo>
                  <a:pt x="738" y="452"/>
                </a:lnTo>
                <a:lnTo>
                  <a:pt x="816" y="127"/>
                </a:lnTo>
                <a:lnTo>
                  <a:pt x="838" y="57"/>
                </a:lnTo>
                <a:lnTo>
                  <a:pt x="841" y="41"/>
                </a:lnTo>
                <a:lnTo>
                  <a:pt x="828" y="14"/>
                </a:lnTo>
                <a:lnTo>
                  <a:pt x="815" y="5"/>
                </a:lnTo>
                <a:lnTo>
                  <a:pt x="807" y="1"/>
                </a:lnTo>
                <a:lnTo>
                  <a:pt x="790" y="0"/>
                </a:lnTo>
                <a:lnTo>
                  <a:pt x="775" y="5"/>
                </a:lnTo>
                <a:lnTo>
                  <a:pt x="760" y="17"/>
                </a:lnTo>
                <a:lnTo>
                  <a:pt x="757" y="24"/>
                </a:lnTo>
                <a:lnTo>
                  <a:pt x="747" y="41"/>
                </a:lnTo>
                <a:lnTo>
                  <a:pt x="659" y="234"/>
                </a:lnTo>
                <a:lnTo>
                  <a:pt x="553" y="501"/>
                </a:lnTo>
                <a:lnTo>
                  <a:pt x="471" y="727"/>
                </a:lnTo>
                <a:lnTo>
                  <a:pt x="385" y="990"/>
                </a:lnTo>
                <a:lnTo>
                  <a:pt x="298" y="1288"/>
                </a:lnTo>
                <a:lnTo>
                  <a:pt x="255" y="1451"/>
                </a:lnTo>
                <a:lnTo>
                  <a:pt x="212" y="1620"/>
                </a:lnTo>
                <a:lnTo>
                  <a:pt x="136" y="1983"/>
                </a:lnTo>
                <a:lnTo>
                  <a:pt x="99" y="2176"/>
                </a:lnTo>
                <a:lnTo>
                  <a:pt x="71" y="2342"/>
                </a:lnTo>
                <a:lnTo>
                  <a:pt x="29" y="2676"/>
                </a:lnTo>
                <a:lnTo>
                  <a:pt x="6" y="3012"/>
                </a:lnTo>
                <a:lnTo>
                  <a:pt x="0" y="3348"/>
                </a:lnTo>
                <a:lnTo>
                  <a:pt x="13" y="3685"/>
                </a:lnTo>
                <a:lnTo>
                  <a:pt x="44" y="4019"/>
                </a:lnTo>
                <a:lnTo>
                  <a:pt x="93" y="4352"/>
                </a:lnTo>
                <a:lnTo>
                  <a:pt x="159" y="4683"/>
                </a:lnTo>
                <a:lnTo>
                  <a:pt x="200" y="4846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6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Diagram - </a:t>
            </a:r>
            <a:r>
              <a:rPr lang="en-US" dirty="0"/>
              <a:t>Editable Graphics</a:t>
            </a:r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 rot="18501521">
            <a:off x="5474496" y="1661201"/>
            <a:ext cx="1243013" cy="1057533"/>
          </a:xfrm>
          <a:custGeom>
            <a:avLst/>
            <a:gdLst>
              <a:gd name="connsiteX0" fmla="*/ 1241823 w 1243013"/>
              <a:gd name="connsiteY0" fmla="*/ 38358 h 1057533"/>
              <a:gd name="connsiteX1" fmla="*/ 1243013 w 1243013"/>
              <a:gd name="connsiteY1" fmla="*/ 66525 h 1057533"/>
              <a:gd name="connsiteX2" fmla="*/ 1242894 w 1243013"/>
              <a:gd name="connsiteY2" fmla="*/ 83759 h 1057533"/>
              <a:gd name="connsiteX3" fmla="*/ 1242616 w 1243013"/>
              <a:gd name="connsiteY3" fmla="*/ 123653 h 1057533"/>
              <a:gd name="connsiteX4" fmla="*/ 1239044 w 1243013"/>
              <a:gd name="connsiteY4" fmla="*/ 180384 h 1057533"/>
              <a:gd name="connsiteX5" fmla="*/ 1232298 w 1243013"/>
              <a:gd name="connsiteY5" fmla="*/ 236718 h 1057533"/>
              <a:gd name="connsiteX6" fmla="*/ 1221979 w 1243013"/>
              <a:gd name="connsiteY6" fmla="*/ 292259 h 1057533"/>
              <a:gd name="connsiteX7" fmla="*/ 1208882 w 1243013"/>
              <a:gd name="connsiteY7" fmla="*/ 347800 h 1057533"/>
              <a:gd name="connsiteX8" fmla="*/ 1192213 w 1243013"/>
              <a:gd name="connsiteY8" fmla="*/ 402150 h 1057533"/>
              <a:gd name="connsiteX9" fmla="*/ 1172369 w 1243013"/>
              <a:gd name="connsiteY9" fmla="*/ 455708 h 1057533"/>
              <a:gd name="connsiteX10" fmla="*/ 1148954 w 1243013"/>
              <a:gd name="connsiteY10" fmla="*/ 507678 h 1057533"/>
              <a:gd name="connsiteX11" fmla="*/ 1122760 w 1243013"/>
              <a:gd name="connsiteY11" fmla="*/ 559252 h 1057533"/>
              <a:gd name="connsiteX12" fmla="*/ 1093391 w 1243013"/>
              <a:gd name="connsiteY12" fmla="*/ 608842 h 1057533"/>
              <a:gd name="connsiteX13" fmla="*/ 1061245 w 1243013"/>
              <a:gd name="connsiteY13" fmla="*/ 656845 h 1057533"/>
              <a:gd name="connsiteX14" fmla="*/ 1025526 w 1243013"/>
              <a:gd name="connsiteY14" fmla="*/ 703262 h 1057533"/>
              <a:gd name="connsiteX15" fmla="*/ 986632 w 1243013"/>
              <a:gd name="connsiteY15" fmla="*/ 747694 h 1057533"/>
              <a:gd name="connsiteX16" fmla="*/ 944960 w 1243013"/>
              <a:gd name="connsiteY16" fmla="*/ 790540 h 1057533"/>
              <a:gd name="connsiteX17" fmla="*/ 899716 w 1243013"/>
              <a:gd name="connsiteY17" fmla="*/ 830609 h 1057533"/>
              <a:gd name="connsiteX18" fmla="*/ 875904 w 1243013"/>
              <a:gd name="connsiteY18" fmla="*/ 849651 h 1057533"/>
              <a:gd name="connsiteX19" fmla="*/ 842566 w 1243013"/>
              <a:gd name="connsiteY19" fmla="*/ 875438 h 1057533"/>
              <a:gd name="connsiteX20" fmla="*/ 773113 w 1243013"/>
              <a:gd name="connsiteY20" fmla="*/ 921061 h 1057533"/>
              <a:gd name="connsiteX21" fmla="*/ 700882 w 1243013"/>
              <a:gd name="connsiteY21" fmla="*/ 960336 h 1057533"/>
              <a:gd name="connsiteX22" fmla="*/ 627063 w 1243013"/>
              <a:gd name="connsiteY22" fmla="*/ 992470 h 1057533"/>
              <a:gd name="connsiteX23" fmla="*/ 550863 w 1243013"/>
              <a:gd name="connsiteY23" fmla="*/ 1018258 h 1057533"/>
              <a:gd name="connsiteX24" fmla="*/ 473472 w 1243013"/>
              <a:gd name="connsiteY24" fmla="*/ 1037697 h 1057533"/>
              <a:gd name="connsiteX25" fmla="*/ 396082 w 1243013"/>
              <a:gd name="connsiteY25" fmla="*/ 1050788 h 1057533"/>
              <a:gd name="connsiteX26" fmla="*/ 317103 w 1243013"/>
              <a:gd name="connsiteY26" fmla="*/ 1056739 h 1057533"/>
              <a:gd name="connsiteX27" fmla="*/ 277813 w 1243013"/>
              <a:gd name="connsiteY27" fmla="*/ 1057533 h 1057533"/>
              <a:gd name="connsiteX28" fmla="*/ 242491 w 1243013"/>
              <a:gd name="connsiteY28" fmla="*/ 1056739 h 1057533"/>
              <a:gd name="connsiteX29" fmla="*/ 173038 w 1243013"/>
              <a:gd name="connsiteY29" fmla="*/ 1052375 h 1057533"/>
              <a:gd name="connsiteX30" fmla="*/ 103585 w 1243013"/>
              <a:gd name="connsiteY30" fmla="*/ 1042061 h 1057533"/>
              <a:gd name="connsiteX31" fmla="*/ 35322 w 1243013"/>
              <a:gd name="connsiteY31" fmla="*/ 1026985 h 1057533"/>
              <a:gd name="connsiteX32" fmla="*/ 2532 w 1243013"/>
              <a:gd name="connsiteY32" fmla="*/ 1018116 h 1057533"/>
              <a:gd name="connsiteX33" fmla="*/ 1191 w 1243013"/>
              <a:gd name="connsiteY33" fmla="*/ 1019175 h 1057533"/>
              <a:gd name="connsiteX34" fmla="*/ 0 w 1243013"/>
              <a:gd name="connsiteY34" fmla="*/ 991008 h 1057533"/>
              <a:gd name="connsiteX35" fmla="*/ 120 w 1243013"/>
              <a:gd name="connsiteY35" fmla="*/ 973775 h 1057533"/>
              <a:gd name="connsiteX36" fmla="*/ 397 w 1243013"/>
              <a:gd name="connsiteY36" fmla="*/ 933880 h 1057533"/>
              <a:gd name="connsiteX37" fmla="*/ 3969 w 1243013"/>
              <a:gd name="connsiteY37" fmla="*/ 877149 h 1057533"/>
              <a:gd name="connsiteX38" fmla="*/ 10716 w 1243013"/>
              <a:gd name="connsiteY38" fmla="*/ 820815 h 1057533"/>
              <a:gd name="connsiteX39" fmla="*/ 21034 w 1243013"/>
              <a:gd name="connsiteY39" fmla="*/ 765274 h 1057533"/>
              <a:gd name="connsiteX40" fmla="*/ 34131 w 1243013"/>
              <a:gd name="connsiteY40" fmla="*/ 709733 h 1057533"/>
              <a:gd name="connsiteX41" fmla="*/ 50800 w 1243013"/>
              <a:gd name="connsiteY41" fmla="*/ 655383 h 1057533"/>
              <a:gd name="connsiteX42" fmla="*/ 70644 w 1243013"/>
              <a:gd name="connsiteY42" fmla="*/ 601825 h 1057533"/>
              <a:gd name="connsiteX43" fmla="*/ 94059 w 1243013"/>
              <a:gd name="connsiteY43" fmla="*/ 549854 h 1057533"/>
              <a:gd name="connsiteX44" fmla="*/ 120253 w 1243013"/>
              <a:gd name="connsiteY44" fmla="*/ 498281 h 1057533"/>
              <a:gd name="connsiteX45" fmla="*/ 149622 w 1243013"/>
              <a:gd name="connsiteY45" fmla="*/ 448691 h 1057533"/>
              <a:gd name="connsiteX46" fmla="*/ 181769 w 1243013"/>
              <a:gd name="connsiteY46" fmla="*/ 400688 h 1057533"/>
              <a:gd name="connsiteX47" fmla="*/ 217487 w 1243013"/>
              <a:gd name="connsiteY47" fmla="*/ 354271 h 1057533"/>
              <a:gd name="connsiteX48" fmla="*/ 256381 w 1243013"/>
              <a:gd name="connsiteY48" fmla="*/ 309839 h 1057533"/>
              <a:gd name="connsiteX49" fmla="*/ 298053 w 1243013"/>
              <a:gd name="connsiteY49" fmla="*/ 266993 h 1057533"/>
              <a:gd name="connsiteX50" fmla="*/ 343297 w 1243013"/>
              <a:gd name="connsiteY50" fmla="*/ 226924 h 1057533"/>
              <a:gd name="connsiteX51" fmla="*/ 367109 w 1243013"/>
              <a:gd name="connsiteY51" fmla="*/ 207881 h 1057533"/>
              <a:gd name="connsiteX52" fmla="*/ 400447 w 1243013"/>
              <a:gd name="connsiteY52" fmla="*/ 182095 h 1057533"/>
              <a:gd name="connsiteX53" fmla="*/ 469900 w 1243013"/>
              <a:gd name="connsiteY53" fmla="*/ 136472 h 1057533"/>
              <a:gd name="connsiteX54" fmla="*/ 542131 w 1243013"/>
              <a:gd name="connsiteY54" fmla="*/ 97197 h 1057533"/>
              <a:gd name="connsiteX55" fmla="*/ 615950 w 1243013"/>
              <a:gd name="connsiteY55" fmla="*/ 65062 h 1057533"/>
              <a:gd name="connsiteX56" fmla="*/ 692150 w 1243013"/>
              <a:gd name="connsiteY56" fmla="*/ 39275 h 1057533"/>
              <a:gd name="connsiteX57" fmla="*/ 769541 w 1243013"/>
              <a:gd name="connsiteY57" fmla="*/ 19836 h 1057533"/>
              <a:gd name="connsiteX58" fmla="*/ 846932 w 1243013"/>
              <a:gd name="connsiteY58" fmla="*/ 6744 h 1057533"/>
              <a:gd name="connsiteX59" fmla="*/ 925910 w 1243013"/>
              <a:gd name="connsiteY59" fmla="*/ 794 h 1057533"/>
              <a:gd name="connsiteX60" fmla="*/ 965201 w 1243013"/>
              <a:gd name="connsiteY60" fmla="*/ 0 h 1057533"/>
              <a:gd name="connsiteX61" fmla="*/ 1000522 w 1243013"/>
              <a:gd name="connsiteY61" fmla="*/ 793 h 1057533"/>
              <a:gd name="connsiteX62" fmla="*/ 1069975 w 1243013"/>
              <a:gd name="connsiteY62" fmla="*/ 5157 h 1057533"/>
              <a:gd name="connsiteX63" fmla="*/ 1139429 w 1243013"/>
              <a:gd name="connsiteY63" fmla="*/ 15472 h 1057533"/>
              <a:gd name="connsiteX64" fmla="*/ 1207691 w 1243013"/>
              <a:gd name="connsiteY64" fmla="*/ 30548 h 1057533"/>
              <a:gd name="connsiteX65" fmla="*/ 1240482 w 1243013"/>
              <a:gd name="connsiteY65" fmla="*/ 39417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1241823" y="38358"/>
                </a:moveTo>
                <a:lnTo>
                  <a:pt x="1243013" y="66525"/>
                </a:lnTo>
                <a:lnTo>
                  <a:pt x="1242894" y="8375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0"/>
                </a:lnTo>
                <a:lnTo>
                  <a:pt x="1172369" y="455708"/>
                </a:lnTo>
                <a:lnTo>
                  <a:pt x="1148954" y="507678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5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1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8"/>
                </a:lnTo>
                <a:lnTo>
                  <a:pt x="317103" y="1056739"/>
                </a:lnTo>
                <a:lnTo>
                  <a:pt x="277813" y="1057533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1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7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3"/>
                </a:lnTo>
                <a:lnTo>
                  <a:pt x="70644" y="601825"/>
                </a:lnTo>
                <a:lnTo>
                  <a:pt x="94059" y="549854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1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close/>
              </a:path>
            </a:pathLst>
          </a:custGeom>
          <a:solidFill>
            <a:srgbClr val="AECA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>
            <a:off x="6792022" y="2201869"/>
            <a:ext cx="1243013" cy="1057533"/>
          </a:xfrm>
          <a:custGeom>
            <a:avLst/>
            <a:gdLst>
              <a:gd name="connsiteX0" fmla="*/ 965201 w 1243013"/>
              <a:gd name="connsiteY0" fmla="*/ 0 h 1057533"/>
              <a:gd name="connsiteX1" fmla="*/ 1000522 w 1243013"/>
              <a:gd name="connsiteY1" fmla="*/ 794 h 1057533"/>
              <a:gd name="connsiteX2" fmla="*/ 1069976 w 1243013"/>
              <a:gd name="connsiteY2" fmla="*/ 5157 h 1057533"/>
              <a:gd name="connsiteX3" fmla="*/ 1139429 w 1243013"/>
              <a:gd name="connsiteY3" fmla="*/ 15472 h 1057533"/>
              <a:gd name="connsiteX4" fmla="*/ 1207691 w 1243013"/>
              <a:gd name="connsiteY4" fmla="*/ 30548 h 1057533"/>
              <a:gd name="connsiteX5" fmla="*/ 1240482 w 1243013"/>
              <a:gd name="connsiteY5" fmla="*/ 39417 h 1057533"/>
              <a:gd name="connsiteX6" fmla="*/ 1241823 w 1243013"/>
              <a:gd name="connsiteY6" fmla="*/ 38358 h 1057533"/>
              <a:gd name="connsiteX7" fmla="*/ 1243013 w 1243013"/>
              <a:gd name="connsiteY7" fmla="*/ 66525 h 1057533"/>
              <a:gd name="connsiteX8" fmla="*/ 1242894 w 1243013"/>
              <a:gd name="connsiteY8" fmla="*/ 83749 h 1057533"/>
              <a:gd name="connsiteX9" fmla="*/ 1242616 w 1243013"/>
              <a:gd name="connsiteY9" fmla="*/ 123653 h 1057533"/>
              <a:gd name="connsiteX10" fmla="*/ 1239044 w 1243013"/>
              <a:gd name="connsiteY10" fmla="*/ 180384 h 1057533"/>
              <a:gd name="connsiteX11" fmla="*/ 1232298 w 1243013"/>
              <a:gd name="connsiteY11" fmla="*/ 236718 h 1057533"/>
              <a:gd name="connsiteX12" fmla="*/ 1221979 w 1243013"/>
              <a:gd name="connsiteY12" fmla="*/ 292259 h 1057533"/>
              <a:gd name="connsiteX13" fmla="*/ 1208882 w 1243013"/>
              <a:gd name="connsiteY13" fmla="*/ 347800 h 1057533"/>
              <a:gd name="connsiteX14" fmla="*/ 1192213 w 1243013"/>
              <a:gd name="connsiteY14" fmla="*/ 402151 h 1057533"/>
              <a:gd name="connsiteX15" fmla="*/ 1172369 w 1243013"/>
              <a:gd name="connsiteY15" fmla="*/ 455708 h 1057533"/>
              <a:gd name="connsiteX16" fmla="*/ 1148954 w 1243013"/>
              <a:gd name="connsiteY16" fmla="*/ 507679 h 1057533"/>
              <a:gd name="connsiteX17" fmla="*/ 1122760 w 1243013"/>
              <a:gd name="connsiteY17" fmla="*/ 559252 h 1057533"/>
              <a:gd name="connsiteX18" fmla="*/ 1093391 w 1243013"/>
              <a:gd name="connsiteY18" fmla="*/ 608842 h 1057533"/>
              <a:gd name="connsiteX19" fmla="*/ 1061244 w 1243013"/>
              <a:gd name="connsiteY19" fmla="*/ 656845 h 1057533"/>
              <a:gd name="connsiteX20" fmla="*/ 1025526 w 1243013"/>
              <a:gd name="connsiteY20" fmla="*/ 703262 h 1057533"/>
              <a:gd name="connsiteX21" fmla="*/ 986632 w 1243013"/>
              <a:gd name="connsiteY21" fmla="*/ 747694 h 1057533"/>
              <a:gd name="connsiteX22" fmla="*/ 944960 w 1243013"/>
              <a:gd name="connsiteY22" fmla="*/ 790540 h 1057533"/>
              <a:gd name="connsiteX23" fmla="*/ 899716 w 1243013"/>
              <a:gd name="connsiteY23" fmla="*/ 830609 h 1057533"/>
              <a:gd name="connsiteX24" fmla="*/ 875904 w 1243013"/>
              <a:gd name="connsiteY24" fmla="*/ 849652 h 1057533"/>
              <a:gd name="connsiteX25" fmla="*/ 842566 w 1243013"/>
              <a:gd name="connsiteY25" fmla="*/ 875438 h 1057533"/>
              <a:gd name="connsiteX26" fmla="*/ 773113 w 1243013"/>
              <a:gd name="connsiteY26" fmla="*/ 921061 h 1057533"/>
              <a:gd name="connsiteX27" fmla="*/ 700882 w 1243013"/>
              <a:gd name="connsiteY27" fmla="*/ 960337 h 1057533"/>
              <a:gd name="connsiteX28" fmla="*/ 627063 w 1243013"/>
              <a:gd name="connsiteY28" fmla="*/ 992471 h 1057533"/>
              <a:gd name="connsiteX29" fmla="*/ 550863 w 1243013"/>
              <a:gd name="connsiteY29" fmla="*/ 1018258 h 1057533"/>
              <a:gd name="connsiteX30" fmla="*/ 473472 w 1243013"/>
              <a:gd name="connsiteY30" fmla="*/ 1037697 h 1057533"/>
              <a:gd name="connsiteX31" fmla="*/ 396082 w 1243013"/>
              <a:gd name="connsiteY31" fmla="*/ 1050789 h 1057533"/>
              <a:gd name="connsiteX32" fmla="*/ 317103 w 1243013"/>
              <a:gd name="connsiteY32" fmla="*/ 1056740 h 1057533"/>
              <a:gd name="connsiteX33" fmla="*/ 277813 w 1243013"/>
              <a:gd name="connsiteY33" fmla="*/ 1057533 h 1057533"/>
              <a:gd name="connsiteX34" fmla="*/ 242491 w 1243013"/>
              <a:gd name="connsiteY34" fmla="*/ 1056740 h 1057533"/>
              <a:gd name="connsiteX35" fmla="*/ 173038 w 1243013"/>
              <a:gd name="connsiteY35" fmla="*/ 1052376 h 1057533"/>
              <a:gd name="connsiteX36" fmla="*/ 103585 w 1243013"/>
              <a:gd name="connsiteY36" fmla="*/ 1042061 h 1057533"/>
              <a:gd name="connsiteX37" fmla="*/ 35322 w 1243013"/>
              <a:gd name="connsiteY37" fmla="*/ 1026986 h 1057533"/>
              <a:gd name="connsiteX38" fmla="*/ 2531 w 1243013"/>
              <a:gd name="connsiteY38" fmla="*/ 1018116 h 1057533"/>
              <a:gd name="connsiteX39" fmla="*/ 1191 w 1243013"/>
              <a:gd name="connsiteY39" fmla="*/ 1019175 h 1057533"/>
              <a:gd name="connsiteX40" fmla="*/ 0 w 1243013"/>
              <a:gd name="connsiteY40" fmla="*/ 991008 h 1057533"/>
              <a:gd name="connsiteX41" fmla="*/ 120 w 1243013"/>
              <a:gd name="connsiteY41" fmla="*/ 973785 h 1057533"/>
              <a:gd name="connsiteX42" fmla="*/ 397 w 1243013"/>
              <a:gd name="connsiteY42" fmla="*/ 933880 h 1057533"/>
              <a:gd name="connsiteX43" fmla="*/ 3969 w 1243013"/>
              <a:gd name="connsiteY43" fmla="*/ 877149 h 1057533"/>
              <a:gd name="connsiteX44" fmla="*/ 10716 w 1243013"/>
              <a:gd name="connsiteY44" fmla="*/ 820815 h 1057533"/>
              <a:gd name="connsiteX45" fmla="*/ 21035 w 1243013"/>
              <a:gd name="connsiteY45" fmla="*/ 765274 h 1057533"/>
              <a:gd name="connsiteX46" fmla="*/ 34132 w 1243013"/>
              <a:gd name="connsiteY46" fmla="*/ 709733 h 1057533"/>
              <a:gd name="connsiteX47" fmla="*/ 50800 w 1243013"/>
              <a:gd name="connsiteY47" fmla="*/ 655382 h 1057533"/>
              <a:gd name="connsiteX48" fmla="*/ 70644 w 1243013"/>
              <a:gd name="connsiteY48" fmla="*/ 601825 h 1057533"/>
              <a:gd name="connsiteX49" fmla="*/ 94060 w 1243013"/>
              <a:gd name="connsiteY49" fmla="*/ 549855 h 1057533"/>
              <a:gd name="connsiteX50" fmla="*/ 120253 w 1243013"/>
              <a:gd name="connsiteY50" fmla="*/ 498281 h 1057533"/>
              <a:gd name="connsiteX51" fmla="*/ 149622 w 1243013"/>
              <a:gd name="connsiteY51" fmla="*/ 448691 h 1057533"/>
              <a:gd name="connsiteX52" fmla="*/ 181769 w 1243013"/>
              <a:gd name="connsiteY52" fmla="*/ 400688 h 1057533"/>
              <a:gd name="connsiteX53" fmla="*/ 217488 w 1243013"/>
              <a:gd name="connsiteY53" fmla="*/ 354272 h 1057533"/>
              <a:gd name="connsiteX54" fmla="*/ 256382 w 1243013"/>
              <a:gd name="connsiteY54" fmla="*/ 309839 h 1057533"/>
              <a:gd name="connsiteX55" fmla="*/ 298053 w 1243013"/>
              <a:gd name="connsiteY55" fmla="*/ 266993 h 1057533"/>
              <a:gd name="connsiteX56" fmla="*/ 343297 w 1243013"/>
              <a:gd name="connsiteY56" fmla="*/ 226924 h 1057533"/>
              <a:gd name="connsiteX57" fmla="*/ 367110 w 1243013"/>
              <a:gd name="connsiteY57" fmla="*/ 207882 h 1057533"/>
              <a:gd name="connsiteX58" fmla="*/ 400447 w 1243013"/>
              <a:gd name="connsiteY58" fmla="*/ 182095 h 1057533"/>
              <a:gd name="connsiteX59" fmla="*/ 469900 w 1243013"/>
              <a:gd name="connsiteY59" fmla="*/ 136472 h 1057533"/>
              <a:gd name="connsiteX60" fmla="*/ 542132 w 1243013"/>
              <a:gd name="connsiteY60" fmla="*/ 97197 h 1057533"/>
              <a:gd name="connsiteX61" fmla="*/ 615950 w 1243013"/>
              <a:gd name="connsiteY61" fmla="*/ 65062 h 1057533"/>
              <a:gd name="connsiteX62" fmla="*/ 692150 w 1243013"/>
              <a:gd name="connsiteY62" fmla="*/ 39275 h 1057533"/>
              <a:gd name="connsiteX63" fmla="*/ 769541 w 1243013"/>
              <a:gd name="connsiteY63" fmla="*/ 19836 h 1057533"/>
              <a:gd name="connsiteX64" fmla="*/ 846932 w 1243013"/>
              <a:gd name="connsiteY64" fmla="*/ 6744 h 1057533"/>
              <a:gd name="connsiteX65" fmla="*/ 925910 w 1243013"/>
              <a:gd name="connsiteY65" fmla="*/ 79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965201" y="0"/>
                </a:move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3" y="66525"/>
                </a:lnTo>
                <a:lnTo>
                  <a:pt x="1242894" y="8374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1"/>
                </a:lnTo>
                <a:lnTo>
                  <a:pt x="1172369" y="455708"/>
                </a:lnTo>
                <a:lnTo>
                  <a:pt x="1148954" y="507679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4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2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7"/>
                </a:lnTo>
                <a:lnTo>
                  <a:pt x="627063" y="992471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9"/>
                </a:lnTo>
                <a:lnTo>
                  <a:pt x="317103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8" y="1052376"/>
                </a:lnTo>
                <a:lnTo>
                  <a:pt x="103585" y="1042061"/>
                </a:lnTo>
                <a:lnTo>
                  <a:pt x="35322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8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5" y="765274"/>
                </a:lnTo>
                <a:lnTo>
                  <a:pt x="34132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60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10" y="207882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close/>
              </a:path>
            </a:pathLst>
          </a:custGeom>
          <a:solidFill>
            <a:srgbClr val="E436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 rot="4500000">
            <a:off x="6935441" y="4416532"/>
            <a:ext cx="1243014" cy="1057532"/>
          </a:xfrm>
          <a:custGeom>
            <a:avLst/>
            <a:gdLst>
              <a:gd name="connsiteX0" fmla="*/ 34131 w 1243014"/>
              <a:gd name="connsiteY0" fmla="*/ 709733 h 1057532"/>
              <a:gd name="connsiteX1" fmla="*/ 50800 w 1243014"/>
              <a:gd name="connsiteY1" fmla="*/ 655382 h 1057532"/>
              <a:gd name="connsiteX2" fmla="*/ 70644 w 1243014"/>
              <a:gd name="connsiteY2" fmla="*/ 601825 h 1057532"/>
              <a:gd name="connsiteX3" fmla="*/ 94059 w 1243014"/>
              <a:gd name="connsiteY3" fmla="*/ 549855 h 1057532"/>
              <a:gd name="connsiteX4" fmla="*/ 120253 w 1243014"/>
              <a:gd name="connsiteY4" fmla="*/ 498281 h 1057532"/>
              <a:gd name="connsiteX5" fmla="*/ 149622 w 1243014"/>
              <a:gd name="connsiteY5" fmla="*/ 448691 h 1057532"/>
              <a:gd name="connsiteX6" fmla="*/ 181769 w 1243014"/>
              <a:gd name="connsiteY6" fmla="*/ 400688 h 1057532"/>
              <a:gd name="connsiteX7" fmla="*/ 217488 w 1243014"/>
              <a:gd name="connsiteY7" fmla="*/ 354271 h 1057532"/>
              <a:gd name="connsiteX8" fmla="*/ 256381 w 1243014"/>
              <a:gd name="connsiteY8" fmla="*/ 309839 h 1057532"/>
              <a:gd name="connsiteX9" fmla="*/ 298053 w 1243014"/>
              <a:gd name="connsiteY9" fmla="*/ 266993 h 1057532"/>
              <a:gd name="connsiteX10" fmla="*/ 343297 w 1243014"/>
              <a:gd name="connsiteY10" fmla="*/ 226924 h 1057532"/>
              <a:gd name="connsiteX11" fmla="*/ 367109 w 1243014"/>
              <a:gd name="connsiteY11" fmla="*/ 207881 h 1057532"/>
              <a:gd name="connsiteX12" fmla="*/ 400447 w 1243014"/>
              <a:gd name="connsiteY12" fmla="*/ 182095 h 1057532"/>
              <a:gd name="connsiteX13" fmla="*/ 469900 w 1243014"/>
              <a:gd name="connsiteY13" fmla="*/ 136472 h 1057532"/>
              <a:gd name="connsiteX14" fmla="*/ 542132 w 1243014"/>
              <a:gd name="connsiteY14" fmla="*/ 97196 h 1057532"/>
              <a:gd name="connsiteX15" fmla="*/ 615950 w 1243014"/>
              <a:gd name="connsiteY15" fmla="*/ 65062 h 1057532"/>
              <a:gd name="connsiteX16" fmla="*/ 692150 w 1243014"/>
              <a:gd name="connsiteY16" fmla="*/ 39275 h 1057532"/>
              <a:gd name="connsiteX17" fmla="*/ 769541 w 1243014"/>
              <a:gd name="connsiteY17" fmla="*/ 19836 h 1057532"/>
              <a:gd name="connsiteX18" fmla="*/ 846932 w 1243014"/>
              <a:gd name="connsiteY18" fmla="*/ 6744 h 1057532"/>
              <a:gd name="connsiteX19" fmla="*/ 925910 w 1243014"/>
              <a:gd name="connsiteY19" fmla="*/ 794 h 1057532"/>
              <a:gd name="connsiteX20" fmla="*/ 965200 w 1243014"/>
              <a:gd name="connsiteY20" fmla="*/ 0 h 1057532"/>
              <a:gd name="connsiteX21" fmla="*/ 1000522 w 1243014"/>
              <a:gd name="connsiteY21" fmla="*/ 793 h 1057532"/>
              <a:gd name="connsiteX22" fmla="*/ 1069975 w 1243014"/>
              <a:gd name="connsiteY22" fmla="*/ 5157 h 1057532"/>
              <a:gd name="connsiteX23" fmla="*/ 1139429 w 1243014"/>
              <a:gd name="connsiteY23" fmla="*/ 15472 h 1057532"/>
              <a:gd name="connsiteX24" fmla="*/ 1207691 w 1243014"/>
              <a:gd name="connsiteY24" fmla="*/ 30547 h 1057532"/>
              <a:gd name="connsiteX25" fmla="*/ 1240481 w 1243014"/>
              <a:gd name="connsiteY25" fmla="*/ 39416 h 1057532"/>
              <a:gd name="connsiteX26" fmla="*/ 1241823 w 1243014"/>
              <a:gd name="connsiteY26" fmla="*/ 38357 h 1057532"/>
              <a:gd name="connsiteX27" fmla="*/ 1243014 w 1243014"/>
              <a:gd name="connsiteY27" fmla="*/ 66524 h 1057532"/>
              <a:gd name="connsiteX28" fmla="*/ 1242894 w 1243014"/>
              <a:gd name="connsiteY28" fmla="*/ 83773 h 1057532"/>
              <a:gd name="connsiteX29" fmla="*/ 1242617 w 1243014"/>
              <a:gd name="connsiteY29" fmla="*/ 123652 h 1057532"/>
              <a:gd name="connsiteX30" fmla="*/ 1239044 w 1243014"/>
              <a:gd name="connsiteY30" fmla="*/ 180383 h 1057532"/>
              <a:gd name="connsiteX31" fmla="*/ 1232298 w 1243014"/>
              <a:gd name="connsiteY31" fmla="*/ 236718 h 1057532"/>
              <a:gd name="connsiteX32" fmla="*/ 1221979 w 1243014"/>
              <a:gd name="connsiteY32" fmla="*/ 292258 h 1057532"/>
              <a:gd name="connsiteX33" fmla="*/ 1208882 w 1243014"/>
              <a:gd name="connsiteY33" fmla="*/ 347799 h 1057532"/>
              <a:gd name="connsiteX34" fmla="*/ 1192213 w 1243014"/>
              <a:gd name="connsiteY34" fmla="*/ 402150 h 1057532"/>
              <a:gd name="connsiteX35" fmla="*/ 1172370 w 1243014"/>
              <a:gd name="connsiteY35" fmla="*/ 455707 h 1057532"/>
              <a:gd name="connsiteX36" fmla="*/ 1148954 w 1243014"/>
              <a:gd name="connsiteY36" fmla="*/ 507677 h 1057532"/>
              <a:gd name="connsiteX37" fmla="*/ 1122760 w 1243014"/>
              <a:gd name="connsiteY37" fmla="*/ 559251 h 1057532"/>
              <a:gd name="connsiteX38" fmla="*/ 1093391 w 1243014"/>
              <a:gd name="connsiteY38" fmla="*/ 608841 h 1057532"/>
              <a:gd name="connsiteX39" fmla="*/ 1061245 w 1243014"/>
              <a:gd name="connsiteY39" fmla="*/ 656844 h 1057532"/>
              <a:gd name="connsiteX40" fmla="*/ 1025526 w 1243014"/>
              <a:gd name="connsiteY40" fmla="*/ 703261 h 1057532"/>
              <a:gd name="connsiteX41" fmla="*/ 986632 w 1243014"/>
              <a:gd name="connsiteY41" fmla="*/ 747693 h 1057532"/>
              <a:gd name="connsiteX42" fmla="*/ 944960 w 1243014"/>
              <a:gd name="connsiteY42" fmla="*/ 790539 h 1057532"/>
              <a:gd name="connsiteX43" fmla="*/ 899717 w 1243014"/>
              <a:gd name="connsiteY43" fmla="*/ 830608 h 1057532"/>
              <a:gd name="connsiteX44" fmla="*/ 875904 w 1243014"/>
              <a:gd name="connsiteY44" fmla="*/ 849651 h 1057532"/>
              <a:gd name="connsiteX45" fmla="*/ 842567 w 1243014"/>
              <a:gd name="connsiteY45" fmla="*/ 875438 h 1057532"/>
              <a:gd name="connsiteX46" fmla="*/ 773113 w 1243014"/>
              <a:gd name="connsiteY46" fmla="*/ 921060 h 1057532"/>
              <a:gd name="connsiteX47" fmla="*/ 700882 w 1243014"/>
              <a:gd name="connsiteY47" fmla="*/ 960336 h 1057532"/>
              <a:gd name="connsiteX48" fmla="*/ 627063 w 1243014"/>
              <a:gd name="connsiteY48" fmla="*/ 992470 h 1057532"/>
              <a:gd name="connsiteX49" fmla="*/ 550863 w 1243014"/>
              <a:gd name="connsiteY49" fmla="*/ 1018257 h 1057532"/>
              <a:gd name="connsiteX50" fmla="*/ 473472 w 1243014"/>
              <a:gd name="connsiteY50" fmla="*/ 1037696 h 1057532"/>
              <a:gd name="connsiteX51" fmla="*/ 396082 w 1243014"/>
              <a:gd name="connsiteY51" fmla="*/ 1050788 h 1057532"/>
              <a:gd name="connsiteX52" fmla="*/ 317104 w 1243014"/>
              <a:gd name="connsiteY52" fmla="*/ 1056739 h 1057532"/>
              <a:gd name="connsiteX53" fmla="*/ 277813 w 1243014"/>
              <a:gd name="connsiteY53" fmla="*/ 1057532 h 1057532"/>
              <a:gd name="connsiteX54" fmla="*/ 242491 w 1243014"/>
              <a:gd name="connsiteY54" fmla="*/ 1056739 h 1057532"/>
              <a:gd name="connsiteX55" fmla="*/ 173038 w 1243014"/>
              <a:gd name="connsiteY55" fmla="*/ 1052375 h 1057532"/>
              <a:gd name="connsiteX56" fmla="*/ 103585 w 1243014"/>
              <a:gd name="connsiteY56" fmla="*/ 1042060 h 1057532"/>
              <a:gd name="connsiteX57" fmla="*/ 35322 w 1243014"/>
              <a:gd name="connsiteY57" fmla="*/ 1026985 h 1057532"/>
              <a:gd name="connsiteX58" fmla="*/ 2532 w 1243014"/>
              <a:gd name="connsiteY58" fmla="*/ 1018116 h 1057532"/>
              <a:gd name="connsiteX59" fmla="*/ 1191 w 1243014"/>
              <a:gd name="connsiteY59" fmla="*/ 1019175 h 1057532"/>
              <a:gd name="connsiteX60" fmla="*/ 0 w 1243014"/>
              <a:gd name="connsiteY60" fmla="*/ 991008 h 1057532"/>
              <a:gd name="connsiteX61" fmla="*/ 120 w 1243014"/>
              <a:gd name="connsiteY61" fmla="*/ 973759 h 1057532"/>
              <a:gd name="connsiteX62" fmla="*/ 397 w 1243014"/>
              <a:gd name="connsiteY62" fmla="*/ 933880 h 1057532"/>
              <a:gd name="connsiteX63" fmla="*/ 3969 w 1243014"/>
              <a:gd name="connsiteY63" fmla="*/ 877149 h 1057532"/>
              <a:gd name="connsiteX64" fmla="*/ 10716 w 1243014"/>
              <a:gd name="connsiteY64" fmla="*/ 820815 h 1057532"/>
              <a:gd name="connsiteX65" fmla="*/ 21034 w 1243014"/>
              <a:gd name="connsiteY65" fmla="*/ 765274 h 105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2">
                <a:moveTo>
                  <a:pt x="34131" y="709733"/>
                </a:move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6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0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7"/>
                </a:lnTo>
                <a:lnTo>
                  <a:pt x="1240481" y="39416"/>
                </a:lnTo>
                <a:lnTo>
                  <a:pt x="1241823" y="38357"/>
                </a:lnTo>
                <a:lnTo>
                  <a:pt x="1243014" y="66524"/>
                </a:lnTo>
                <a:lnTo>
                  <a:pt x="1242894" y="83773"/>
                </a:lnTo>
                <a:lnTo>
                  <a:pt x="1242617" y="123652"/>
                </a:lnTo>
                <a:lnTo>
                  <a:pt x="1239044" y="180383"/>
                </a:lnTo>
                <a:lnTo>
                  <a:pt x="1232298" y="236718"/>
                </a:lnTo>
                <a:lnTo>
                  <a:pt x="1221979" y="292258"/>
                </a:lnTo>
                <a:lnTo>
                  <a:pt x="1208882" y="347799"/>
                </a:lnTo>
                <a:lnTo>
                  <a:pt x="1192213" y="402150"/>
                </a:lnTo>
                <a:lnTo>
                  <a:pt x="1172370" y="455707"/>
                </a:lnTo>
                <a:lnTo>
                  <a:pt x="1148954" y="507677"/>
                </a:lnTo>
                <a:lnTo>
                  <a:pt x="1122760" y="559251"/>
                </a:lnTo>
                <a:lnTo>
                  <a:pt x="1093391" y="608841"/>
                </a:lnTo>
                <a:lnTo>
                  <a:pt x="1061245" y="656844"/>
                </a:lnTo>
                <a:lnTo>
                  <a:pt x="1025526" y="703261"/>
                </a:lnTo>
                <a:lnTo>
                  <a:pt x="986632" y="747693"/>
                </a:lnTo>
                <a:lnTo>
                  <a:pt x="944960" y="790539"/>
                </a:lnTo>
                <a:lnTo>
                  <a:pt x="899717" y="830608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0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7"/>
                </a:lnTo>
                <a:lnTo>
                  <a:pt x="473472" y="1037696"/>
                </a:lnTo>
                <a:lnTo>
                  <a:pt x="396082" y="1050788"/>
                </a:lnTo>
                <a:lnTo>
                  <a:pt x="317104" y="1056739"/>
                </a:lnTo>
                <a:lnTo>
                  <a:pt x="277813" y="1057532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0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59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close/>
              </a:path>
            </a:pathLst>
          </a:custGeom>
          <a:solidFill>
            <a:srgbClr val="2B9DA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 rot="2293793">
            <a:off x="7322801" y="3227228"/>
            <a:ext cx="1243014" cy="1057533"/>
          </a:xfrm>
          <a:custGeom>
            <a:avLst/>
            <a:gdLst>
              <a:gd name="connsiteX0" fmla="*/ 367110 w 1243014"/>
              <a:gd name="connsiteY0" fmla="*/ 207882 h 1057533"/>
              <a:gd name="connsiteX1" fmla="*/ 400447 w 1243014"/>
              <a:gd name="connsiteY1" fmla="*/ 182095 h 1057533"/>
              <a:gd name="connsiteX2" fmla="*/ 469900 w 1243014"/>
              <a:gd name="connsiteY2" fmla="*/ 136472 h 1057533"/>
              <a:gd name="connsiteX3" fmla="*/ 542131 w 1243014"/>
              <a:gd name="connsiteY3" fmla="*/ 97197 h 1057533"/>
              <a:gd name="connsiteX4" fmla="*/ 615950 w 1243014"/>
              <a:gd name="connsiteY4" fmla="*/ 65062 h 1057533"/>
              <a:gd name="connsiteX5" fmla="*/ 692150 w 1243014"/>
              <a:gd name="connsiteY5" fmla="*/ 39275 h 1057533"/>
              <a:gd name="connsiteX6" fmla="*/ 769541 w 1243014"/>
              <a:gd name="connsiteY6" fmla="*/ 19836 h 1057533"/>
              <a:gd name="connsiteX7" fmla="*/ 846931 w 1243014"/>
              <a:gd name="connsiteY7" fmla="*/ 6744 h 1057533"/>
              <a:gd name="connsiteX8" fmla="*/ 925910 w 1243014"/>
              <a:gd name="connsiteY8" fmla="*/ 793 h 1057533"/>
              <a:gd name="connsiteX9" fmla="*/ 965200 w 1243014"/>
              <a:gd name="connsiteY9" fmla="*/ 0 h 1057533"/>
              <a:gd name="connsiteX10" fmla="*/ 1000522 w 1243014"/>
              <a:gd name="connsiteY10" fmla="*/ 794 h 1057533"/>
              <a:gd name="connsiteX11" fmla="*/ 1069976 w 1243014"/>
              <a:gd name="connsiteY11" fmla="*/ 5157 h 1057533"/>
              <a:gd name="connsiteX12" fmla="*/ 1139429 w 1243014"/>
              <a:gd name="connsiteY12" fmla="*/ 15472 h 1057533"/>
              <a:gd name="connsiteX13" fmla="*/ 1207691 w 1243014"/>
              <a:gd name="connsiteY13" fmla="*/ 30548 h 1057533"/>
              <a:gd name="connsiteX14" fmla="*/ 1240482 w 1243014"/>
              <a:gd name="connsiteY14" fmla="*/ 39417 h 1057533"/>
              <a:gd name="connsiteX15" fmla="*/ 1241823 w 1243014"/>
              <a:gd name="connsiteY15" fmla="*/ 38358 h 1057533"/>
              <a:gd name="connsiteX16" fmla="*/ 1243014 w 1243014"/>
              <a:gd name="connsiteY16" fmla="*/ 66525 h 1057533"/>
              <a:gd name="connsiteX17" fmla="*/ 1242894 w 1243014"/>
              <a:gd name="connsiteY17" fmla="*/ 83796 h 1057533"/>
              <a:gd name="connsiteX18" fmla="*/ 1242617 w 1243014"/>
              <a:gd name="connsiteY18" fmla="*/ 123653 h 1057533"/>
              <a:gd name="connsiteX19" fmla="*/ 1239045 w 1243014"/>
              <a:gd name="connsiteY19" fmla="*/ 180384 h 1057533"/>
              <a:gd name="connsiteX20" fmla="*/ 1232298 w 1243014"/>
              <a:gd name="connsiteY20" fmla="*/ 236718 h 1057533"/>
              <a:gd name="connsiteX21" fmla="*/ 1221979 w 1243014"/>
              <a:gd name="connsiteY21" fmla="*/ 292259 h 1057533"/>
              <a:gd name="connsiteX22" fmla="*/ 1208883 w 1243014"/>
              <a:gd name="connsiteY22" fmla="*/ 347800 h 1057533"/>
              <a:gd name="connsiteX23" fmla="*/ 1192213 w 1243014"/>
              <a:gd name="connsiteY23" fmla="*/ 402151 h 1057533"/>
              <a:gd name="connsiteX24" fmla="*/ 1172370 w 1243014"/>
              <a:gd name="connsiteY24" fmla="*/ 455708 h 1057533"/>
              <a:gd name="connsiteX25" fmla="*/ 1148955 w 1243014"/>
              <a:gd name="connsiteY25" fmla="*/ 507678 h 1057533"/>
              <a:gd name="connsiteX26" fmla="*/ 1122761 w 1243014"/>
              <a:gd name="connsiteY26" fmla="*/ 559252 h 1057533"/>
              <a:gd name="connsiteX27" fmla="*/ 1093392 w 1243014"/>
              <a:gd name="connsiteY27" fmla="*/ 608842 h 1057533"/>
              <a:gd name="connsiteX28" fmla="*/ 1061245 w 1243014"/>
              <a:gd name="connsiteY28" fmla="*/ 656845 h 1057533"/>
              <a:gd name="connsiteX29" fmla="*/ 1025526 w 1243014"/>
              <a:gd name="connsiteY29" fmla="*/ 703261 h 1057533"/>
              <a:gd name="connsiteX30" fmla="*/ 986632 w 1243014"/>
              <a:gd name="connsiteY30" fmla="*/ 747694 h 1057533"/>
              <a:gd name="connsiteX31" fmla="*/ 944960 w 1243014"/>
              <a:gd name="connsiteY31" fmla="*/ 790540 h 1057533"/>
              <a:gd name="connsiteX32" fmla="*/ 899717 w 1243014"/>
              <a:gd name="connsiteY32" fmla="*/ 830609 h 1057533"/>
              <a:gd name="connsiteX33" fmla="*/ 875904 w 1243014"/>
              <a:gd name="connsiteY33" fmla="*/ 849651 h 1057533"/>
              <a:gd name="connsiteX34" fmla="*/ 842567 w 1243014"/>
              <a:gd name="connsiteY34" fmla="*/ 875438 h 1057533"/>
              <a:gd name="connsiteX35" fmla="*/ 773113 w 1243014"/>
              <a:gd name="connsiteY35" fmla="*/ 921061 h 1057533"/>
              <a:gd name="connsiteX36" fmla="*/ 700883 w 1243014"/>
              <a:gd name="connsiteY36" fmla="*/ 960336 h 1057533"/>
              <a:gd name="connsiteX37" fmla="*/ 627064 w 1243014"/>
              <a:gd name="connsiteY37" fmla="*/ 992471 h 1057533"/>
              <a:gd name="connsiteX38" fmla="*/ 550863 w 1243014"/>
              <a:gd name="connsiteY38" fmla="*/ 1018258 h 1057533"/>
              <a:gd name="connsiteX39" fmla="*/ 473473 w 1243014"/>
              <a:gd name="connsiteY39" fmla="*/ 1037697 h 1057533"/>
              <a:gd name="connsiteX40" fmla="*/ 396082 w 1243014"/>
              <a:gd name="connsiteY40" fmla="*/ 1050789 h 1057533"/>
              <a:gd name="connsiteX41" fmla="*/ 317104 w 1243014"/>
              <a:gd name="connsiteY41" fmla="*/ 1056740 h 1057533"/>
              <a:gd name="connsiteX42" fmla="*/ 277813 w 1243014"/>
              <a:gd name="connsiteY42" fmla="*/ 1057533 h 1057533"/>
              <a:gd name="connsiteX43" fmla="*/ 242491 w 1243014"/>
              <a:gd name="connsiteY43" fmla="*/ 1056740 h 1057533"/>
              <a:gd name="connsiteX44" fmla="*/ 173039 w 1243014"/>
              <a:gd name="connsiteY44" fmla="*/ 1052376 h 1057533"/>
              <a:gd name="connsiteX45" fmla="*/ 103585 w 1243014"/>
              <a:gd name="connsiteY45" fmla="*/ 1042061 h 1057533"/>
              <a:gd name="connsiteX46" fmla="*/ 35323 w 1243014"/>
              <a:gd name="connsiteY46" fmla="*/ 1026986 h 1057533"/>
              <a:gd name="connsiteX47" fmla="*/ 2531 w 1243014"/>
              <a:gd name="connsiteY47" fmla="*/ 1018116 h 1057533"/>
              <a:gd name="connsiteX48" fmla="*/ 1191 w 1243014"/>
              <a:gd name="connsiteY48" fmla="*/ 1019175 h 1057533"/>
              <a:gd name="connsiteX49" fmla="*/ 0 w 1243014"/>
              <a:gd name="connsiteY49" fmla="*/ 991008 h 1057533"/>
              <a:gd name="connsiteX50" fmla="*/ 120 w 1243014"/>
              <a:gd name="connsiteY50" fmla="*/ 973731 h 1057533"/>
              <a:gd name="connsiteX51" fmla="*/ 397 w 1243014"/>
              <a:gd name="connsiteY51" fmla="*/ 933880 h 1057533"/>
              <a:gd name="connsiteX52" fmla="*/ 3969 w 1243014"/>
              <a:gd name="connsiteY52" fmla="*/ 877149 h 1057533"/>
              <a:gd name="connsiteX53" fmla="*/ 10716 w 1243014"/>
              <a:gd name="connsiteY53" fmla="*/ 820815 h 1057533"/>
              <a:gd name="connsiteX54" fmla="*/ 21034 w 1243014"/>
              <a:gd name="connsiteY54" fmla="*/ 765274 h 1057533"/>
              <a:gd name="connsiteX55" fmla="*/ 34131 w 1243014"/>
              <a:gd name="connsiteY55" fmla="*/ 709733 h 1057533"/>
              <a:gd name="connsiteX56" fmla="*/ 50800 w 1243014"/>
              <a:gd name="connsiteY56" fmla="*/ 655382 h 1057533"/>
              <a:gd name="connsiteX57" fmla="*/ 70644 w 1243014"/>
              <a:gd name="connsiteY57" fmla="*/ 601825 h 1057533"/>
              <a:gd name="connsiteX58" fmla="*/ 94059 w 1243014"/>
              <a:gd name="connsiteY58" fmla="*/ 549855 h 1057533"/>
              <a:gd name="connsiteX59" fmla="*/ 120253 w 1243014"/>
              <a:gd name="connsiteY59" fmla="*/ 498281 h 1057533"/>
              <a:gd name="connsiteX60" fmla="*/ 149622 w 1243014"/>
              <a:gd name="connsiteY60" fmla="*/ 448691 h 1057533"/>
              <a:gd name="connsiteX61" fmla="*/ 181769 w 1243014"/>
              <a:gd name="connsiteY61" fmla="*/ 400688 h 1057533"/>
              <a:gd name="connsiteX62" fmla="*/ 217487 w 1243014"/>
              <a:gd name="connsiteY62" fmla="*/ 354272 h 1057533"/>
              <a:gd name="connsiteX63" fmla="*/ 256382 w 1243014"/>
              <a:gd name="connsiteY63" fmla="*/ 309839 h 1057533"/>
              <a:gd name="connsiteX64" fmla="*/ 298053 w 1243014"/>
              <a:gd name="connsiteY64" fmla="*/ 266993 h 1057533"/>
              <a:gd name="connsiteX65" fmla="*/ 343297 w 1243014"/>
              <a:gd name="connsiteY65" fmla="*/ 22692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3">
                <a:moveTo>
                  <a:pt x="367110" y="207882"/>
                </a:move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1" y="6744"/>
                </a:lnTo>
                <a:lnTo>
                  <a:pt x="925910" y="793"/>
                </a:lnTo>
                <a:lnTo>
                  <a:pt x="965200" y="0"/>
                </a:ln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4" y="66525"/>
                </a:lnTo>
                <a:lnTo>
                  <a:pt x="1242894" y="83796"/>
                </a:lnTo>
                <a:lnTo>
                  <a:pt x="1242617" y="123653"/>
                </a:lnTo>
                <a:lnTo>
                  <a:pt x="1239045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3" y="347800"/>
                </a:lnTo>
                <a:lnTo>
                  <a:pt x="1192213" y="402151"/>
                </a:lnTo>
                <a:lnTo>
                  <a:pt x="1172370" y="455708"/>
                </a:lnTo>
                <a:lnTo>
                  <a:pt x="1148955" y="507678"/>
                </a:lnTo>
                <a:lnTo>
                  <a:pt x="1122761" y="559252"/>
                </a:lnTo>
                <a:lnTo>
                  <a:pt x="1093392" y="608842"/>
                </a:lnTo>
                <a:lnTo>
                  <a:pt x="1061245" y="656845"/>
                </a:lnTo>
                <a:lnTo>
                  <a:pt x="1025526" y="703261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7" y="830609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1"/>
                </a:lnTo>
                <a:lnTo>
                  <a:pt x="700883" y="960336"/>
                </a:lnTo>
                <a:lnTo>
                  <a:pt x="627064" y="992471"/>
                </a:lnTo>
                <a:lnTo>
                  <a:pt x="550863" y="1018258"/>
                </a:lnTo>
                <a:lnTo>
                  <a:pt x="473473" y="1037697"/>
                </a:lnTo>
                <a:lnTo>
                  <a:pt x="396082" y="1050789"/>
                </a:lnTo>
                <a:lnTo>
                  <a:pt x="317104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9" y="1052376"/>
                </a:lnTo>
                <a:lnTo>
                  <a:pt x="103585" y="1042061"/>
                </a:lnTo>
                <a:lnTo>
                  <a:pt x="35323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31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close/>
              </a:path>
            </a:pathLst>
          </a:custGeom>
          <a:solidFill>
            <a:srgbClr val="ED710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 rot="10800000" flipH="1">
            <a:off x="4156864" y="2201869"/>
            <a:ext cx="1243113" cy="1057533"/>
          </a:xfrm>
          <a:custGeom>
            <a:avLst/>
            <a:gdLst>
              <a:gd name="connsiteX0" fmla="*/ 277835 w 1243113"/>
              <a:gd name="connsiteY0" fmla="*/ 1057533 h 1057533"/>
              <a:gd name="connsiteX1" fmla="*/ 317129 w 1243113"/>
              <a:gd name="connsiteY1" fmla="*/ 1056740 h 1057533"/>
              <a:gd name="connsiteX2" fmla="*/ 396113 w 1243113"/>
              <a:gd name="connsiteY2" fmla="*/ 1050789 h 1057533"/>
              <a:gd name="connsiteX3" fmla="*/ 473510 w 1243113"/>
              <a:gd name="connsiteY3" fmla="*/ 1037697 h 1057533"/>
              <a:gd name="connsiteX4" fmla="*/ 550907 w 1243113"/>
              <a:gd name="connsiteY4" fmla="*/ 1018258 h 1057533"/>
              <a:gd name="connsiteX5" fmla="*/ 627113 w 1243113"/>
              <a:gd name="connsiteY5" fmla="*/ 992471 h 1057533"/>
              <a:gd name="connsiteX6" fmla="*/ 700938 w 1243113"/>
              <a:gd name="connsiteY6" fmla="*/ 960337 h 1057533"/>
              <a:gd name="connsiteX7" fmla="*/ 773175 w 1243113"/>
              <a:gd name="connsiteY7" fmla="*/ 921061 h 1057533"/>
              <a:gd name="connsiteX8" fmla="*/ 842634 w 1243113"/>
              <a:gd name="connsiteY8" fmla="*/ 875438 h 1057533"/>
              <a:gd name="connsiteX9" fmla="*/ 875974 w 1243113"/>
              <a:gd name="connsiteY9" fmla="*/ 849652 h 1057533"/>
              <a:gd name="connsiteX10" fmla="*/ 899789 w 1243113"/>
              <a:gd name="connsiteY10" fmla="*/ 830609 h 1057533"/>
              <a:gd name="connsiteX11" fmla="*/ 945036 w 1243113"/>
              <a:gd name="connsiteY11" fmla="*/ 790540 h 1057533"/>
              <a:gd name="connsiteX12" fmla="*/ 986711 w 1243113"/>
              <a:gd name="connsiteY12" fmla="*/ 747694 h 1057533"/>
              <a:gd name="connsiteX13" fmla="*/ 1025608 w 1243113"/>
              <a:gd name="connsiteY13" fmla="*/ 703262 h 1057533"/>
              <a:gd name="connsiteX14" fmla="*/ 1061330 w 1243113"/>
              <a:gd name="connsiteY14" fmla="*/ 656845 h 1057533"/>
              <a:gd name="connsiteX15" fmla="*/ 1093479 w 1243113"/>
              <a:gd name="connsiteY15" fmla="*/ 608842 h 1057533"/>
              <a:gd name="connsiteX16" fmla="*/ 1122850 w 1243113"/>
              <a:gd name="connsiteY16" fmla="*/ 559252 h 1057533"/>
              <a:gd name="connsiteX17" fmla="*/ 1149046 w 1243113"/>
              <a:gd name="connsiteY17" fmla="*/ 507679 h 1057533"/>
              <a:gd name="connsiteX18" fmla="*/ 1172464 w 1243113"/>
              <a:gd name="connsiteY18" fmla="*/ 455708 h 1057533"/>
              <a:gd name="connsiteX19" fmla="*/ 1192309 w 1243113"/>
              <a:gd name="connsiteY19" fmla="*/ 402151 h 1057533"/>
              <a:gd name="connsiteX20" fmla="*/ 1208979 w 1243113"/>
              <a:gd name="connsiteY20" fmla="*/ 347800 h 1057533"/>
              <a:gd name="connsiteX21" fmla="*/ 1222077 w 1243113"/>
              <a:gd name="connsiteY21" fmla="*/ 292259 h 1057533"/>
              <a:gd name="connsiteX22" fmla="*/ 1232397 w 1243113"/>
              <a:gd name="connsiteY22" fmla="*/ 236718 h 1057533"/>
              <a:gd name="connsiteX23" fmla="*/ 1239144 w 1243113"/>
              <a:gd name="connsiteY23" fmla="*/ 180384 h 1057533"/>
              <a:gd name="connsiteX24" fmla="*/ 1242716 w 1243113"/>
              <a:gd name="connsiteY24" fmla="*/ 123653 h 1057533"/>
              <a:gd name="connsiteX25" fmla="*/ 1242994 w 1243113"/>
              <a:gd name="connsiteY25" fmla="*/ 83749 h 1057533"/>
              <a:gd name="connsiteX26" fmla="*/ 1243113 w 1243113"/>
              <a:gd name="connsiteY26" fmla="*/ 66525 h 1057533"/>
              <a:gd name="connsiteX27" fmla="*/ 1241923 w 1243113"/>
              <a:gd name="connsiteY27" fmla="*/ 38358 h 1057533"/>
              <a:gd name="connsiteX28" fmla="*/ 1240582 w 1243113"/>
              <a:gd name="connsiteY28" fmla="*/ 39417 h 1057533"/>
              <a:gd name="connsiteX29" fmla="*/ 1207788 w 1243113"/>
              <a:gd name="connsiteY29" fmla="*/ 30548 h 1057533"/>
              <a:gd name="connsiteX30" fmla="*/ 1139520 w 1243113"/>
              <a:gd name="connsiteY30" fmla="*/ 15472 h 1057533"/>
              <a:gd name="connsiteX31" fmla="*/ 1070062 w 1243113"/>
              <a:gd name="connsiteY31" fmla="*/ 5157 h 1057533"/>
              <a:gd name="connsiteX32" fmla="*/ 1000603 w 1243113"/>
              <a:gd name="connsiteY32" fmla="*/ 794 h 1057533"/>
              <a:gd name="connsiteX33" fmla="*/ 965278 w 1243113"/>
              <a:gd name="connsiteY33" fmla="*/ 0 h 1057533"/>
              <a:gd name="connsiteX34" fmla="*/ 925984 w 1243113"/>
              <a:gd name="connsiteY34" fmla="*/ 794 h 1057533"/>
              <a:gd name="connsiteX35" fmla="*/ 847000 w 1243113"/>
              <a:gd name="connsiteY35" fmla="*/ 6744 h 1057533"/>
              <a:gd name="connsiteX36" fmla="*/ 769603 w 1243113"/>
              <a:gd name="connsiteY36" fmla="*/ 19836 h 1057533"/>
              <a:gd name="connsiteX37" fmla="*/ 692206 w 1243113"/>
              <a:gd name="connsiteY37" fmla="*/ 39275 h 1057533"/>
              <a:gd name="connsiteX38" fmla="*/ 616000 w 1243113"/>
              <a:gd name="connsiteY38" fmla="*/ 65062 h 1057533"/>
              <a:gd name="connsiteX39" fmla="*/ 542175 w 1243113"/>
              <a:gd name="connsiteY39" fmla="*/ 97197 h 1057533"/>
              <a:gd name="connsiteX40" fmla="*/ 469938 w 1243113"/>
              <a:gd name="connsiteY40" fmla="*/ 136472 h 1057533"/>
              <a:gd name="connsiteX41" fmla="*/ 400479 w 1243113"/>
              <a:gd name="connsiteY41" fmla="*/ 182095 h 1057533"/>
              <a:gd name="connsiteX42" fmla="*/ 367139 w 1243113"/>
              <a:gd name="connsiteY42" fmla="*/ 207882 h 1057533"/>
              <a:gd name="connsiteX43" fmla="*/ 343325 w 1243113"/>
              <a:gd name="connsiteY43" fmla="*/ 226924 h 1057533"/>
              <a:gd name="connsiteX44" fmla="*/ 298077 w 1243113"/>
              <a:gd name="connsiteY44" fmla="*/ 266993 h 1057533"/>
              <a:gd name="connsiteX45" fmla="*/ 256402 w 1243113"/>
              <a:gd name="connsiteY45" fmla="*/ 309839 h 1057533"/>
              <a:gd name="connsiteX46" fmla="*/ 217505 w 1243113"/>
              <a:gd name="connsiteY46" fmla="*/ 354272 h 1057533"/>
              <a:gd name="connsiteX47" fmla="*/ 181784 w 1243113"/>
              <a:gd name="connsiteY47" fmla="*/ 400688 h 1057533"/>
              <a:gd name="connsiteX48" fmla="*/ 149634 w 1243113"/>
              <a:gd name="connsiteY48" fmla="*/ 448691 h 1057533"/>
              <a:gd name="connsiteX49" fmla="*/ 120263 w 1243113"/>
              <a:gd name="connsiteY49" fmla="*/ 498281 h 1057533"/>
              <a:gd name="connsiteX50" fmla="*/ 94067 w 1243113"/>
              <a:gd name="connsiteY50" fmla="*/ 549855 h 1057533"/>
              <a:gd name="connsiteX51" fmla="*/ 70650 w 1243113"/>
              <a:gd name="connsiteY51" fmla="*/ 601825 h 1057533"/>
              <a:gd name="connsiteX52" fmla="*/ 50804 w 1243113"/>
              <a:gd name="connsiteY52" fmla="*/ 655382 h 1057533"/>
              <a:gd name="connsiteX53" fmla="*/ 34134 w 1243113"/>
              <a:gd name="connsiteY53" fmla="*/ 709733 h 1057533"/>
              <a:gd name="connsiteX54" fmla="*/ 21036 w 1243113"/>
              <a:gd name="connsiteY54" fmla="*/ 765274 h 1057533"/>
              <a:gd name="connsiteX55" fmla="*/ 10717 w 1243113"/>
              <a:gd name="connsiteY55" fmla="*/ 820815 h 1057533"/>
              <a:gd name="connsiteX56" fmla="*/ 3969 w 1243113"/>
              <a:gd name="connsiteY56" fmla="*/ 877149 h 1057533"/>
              <a:gd name="connsiteX57" fmla="*/ 397 w 1243113"/>
              <a:gd name="connsiteY57" fmla="*/ 933880 h 1057533"/>
              <a:gd name="connsiteX58" fmla="*/ 120 w 1243113"/>
              <a:gd name="connsiteY58" fmla="*/ 973785 h 1057533"/>
              <a:gd name="connsiteX59" fmla="*/ 0 w 1243113"/>
              <a:gd name="connsiteY59" fmla="*/ 991008 h 1057533"/>
              <a:gd name="connsiteX60" fmla="*/ 1191 w 1243113"/>
              <a:gd name="connsiteY60" fmla="*/ 1019175 h 1057533"/>
              <a:gd name="connsiteX61" fmla="*/ 2532 w 1243113"/>
              <a:gd name="connsiteY61" fmla="*/ 1018116 h 1057533"/>
              <a:gd name="connsiteX62" fmla="*/ 35325 w 1243113"/>
              <a:gd name="connsiteY62" fmla="*/ 1026986 h 1057533"/>
              <a:gd name="connsiteX63" fmla="*/ 103593 w 1243113"/>
              <a:gd name="connsiteY63" fmla="*/ 1042061 h 1057533"/>
              <a:gd name="connsiteX64" fmla="*/ 173052 w 1243113"/>
              <a:gd name="connsiteY64" fmla="*/ 1052376 h 1057533"/>
              <a:gd name="connsiteX65" fmla="*/ 242510 w 1243113"/>
              <a:gd name="connsiteY65" fmla="*/ 1056740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3" h="1057533">
                <a:moveTo>
                  <a:pt x="277835" y="1057533"/>
                </a:moveTo>
                <a:lnTo>
                  <a:pt x="317129" y="1056740"/>
                </a:lnTo>
                <a:lnTo>
                  <a:pt x="396113" y="1050789"/>
                </a:lnTo>
                <a:lnTo>
                  <a:pt x="473510" y="1037697"/>
                </a:lnTo>
                <a:lnTo>
                  <a:pt x="550907" y="1018258"/>
                </a:lnTo>
                <a:lnTo>
                  <a:pt x="627113" y="992471"/>
                </a:lnTo>
                <a:lnTo>
                  <a:pt x="700938" y="960337"/>
                </a:lnTo>
                <a:lnTo>
                  <a:pt x="773175" y="921061"/>
                </a:lnTo>
                <a:lnTo>
                  <a:pt x="842634" y="875438"/>
                </a:lnTo>
                <a:lnTo>
                  <a:pt x="875974" y="849652"/>
                </a:lnTo>
                <a:lnTo>
                  <a:pt x="899789" y="830609"/>
                </a:lnTo>
                <a:lnTo>
                  <a:pt x="945036" y="790540"/>
                </a:lnTo>
                <a:lnTo>
                  <a:pt x="986711" y="747694"/>
                </a:lnTo>
                <a:lnTo>
                  <a:pt x="1025608" y="703262"/>
                </a:lnTo>
                <a:lnTo>
                  <a:pt x="1061330" y="656845"/>
                </a:lnTo>
                <a:lnTo>
                  <a:pt x="1093479" y="608842"/>
                </a:lnTo>
                <a:lnTo>
                  <a:pt x="1122850" y="559252"/>
                </a:lnTo>
                <a:lnTo>
                  <a:pt x="1149046" y="507679"/>
                </a:lnTo>
                <a:lnTo>
                  <a:pt x="1172464" y="455708"/>
                </a:lnTo>
                <a:lnTo>
                  <a:pt x="1192309" y="402151"/>
                </a:lnTo>
                <a:lnTo>
                  <a:pt x="1208979" y="347800"/>
                </a:lnTo>
                <a:lnTo>
                  <a:pt x="1222077" y="292259"/>
                </a:lnTo>
                <a:lnTo>
                  <a:pt x="1232397" y="236718"/>
                </a:lnTo>
                <a:lnTo>
                  <a:pt x="1239144" y="180384"/>
                </a:lnTo>
                <a:lnTo>
                  <a:pt x="1242716" y="123653"/>
                </a:lnTo>
                <a:lnTo>
                  <a:pt x="1242994" y="83749"/>
                </a:lnTo>
                <a:lnTo>
                  <a:pt x="1243113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8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4"/>
                </a:lnTo>
                <a:lnTo>
                  <a:pt x="965278" y="0"/>
                </a:lnTo>
                <a:lnTo>
                  <a:pt x="925984" y="794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2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8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5" y="1026986"/>
                </a:lnTo>
                <a:lnTo>
                  <a:pt x="103593" y="1042061"/>
                </a:lnTo>
                <a:lnTo>
                  <a:pt x="173052" y="1052376"/>
                </a:lnTo>
                <a:lnTo>
                  <a:pt x="242510" y="1056740"/>
                </a:lnTo>
                <a:close/>
              </a:path>
            </a:pathLst>
          </a:custGeom>
          <a:solidFill>
            <a:srgbClr val="E436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 rot="6300000" flipH="1">
            <a:off x="4013482" y="4416488"/>
            <a:ext cx="1243014" cy="1057618"/>
          </a:xfrm>
          <a:custGeom>
            <a:avLst/>
            <a:gdLst>
              <a:gd name="connsiteX0" fmla="*/ 1208882 w 1243014"/>
              <a:gd name="connsiteY0" fmla="*/ 347828 h 1057618"/>
              <a:gd name="connsiteX1" fmla="*/ 1221979 w 1243014"/>
              <a:gd name="connsiteY1" fmla="*/ 292283 h 1057618"/>
              <a:gd name="connsiteX2" fmla="*/ 1232298 w 1243014"/>
              <a:gd name="connsiteY2" fmla="*/ 236737 h 1057618"/>
              <a:gd name="connsiteX3" fmla="*/ 1239045 w 1243014"/>
              <a:gd name="connsiteY3" fmla="*/ 180398 h 1057618"/>
              <a:gd name="connsiteX4" fmla="*/ 1242617 w 1243014"/>
              <a:gd name="connsiteY4" fmla="*/ 123663 h 1057618"/>
              <a:gd name="connsiteX5" fmla="*/ 1242894 w 1243014"/>
              <a:gd name="connsiteY5" fmla="*/ 83773 h 1057618"/>
              <a:gd name="connsiteX6" fmla="*/ 1243014 w 1243014"/>
              <a:gd name="connsiteY6" fmla="*/ 66531 h 1057618"/>
              <a:gd name="connsiteX7" fmla="*/ 1241823 w 1243014"/>
              <a:gd name="connsiteY7" fmla="*/ 38361 h 1057618"/>
              <a:gd name="connsiteX8" fmla="*/ 1240482 w 1243014"/>
              <a:gd name="connsiteY8" fmla="*/ 39420 h 1057618"/>
              <a:gd name="connsiteX9" fmla="*/ 1207691 w 1243014"/>
              <a:gd name="connsiteY9" fmla="*/ 30550 h 1057618"/>
              <a:gd name="connsiteX10" fmla="*/ 1139429 w 1243014"/>
              <a:gd name="connsiteY10" fmla="*/ 15473 h 1057618"/>
              <a:gd name="connsiteX11" fmla="*/ 1069975 w 1243014"/>
              <a:gd name="connsiteY11" fmla="*/ 5158 h 1057618"/>
              <a:gd name="connsiteX12" fmla="*/ 1000522 w 1243014"/>
              <a:gd name="connsiteY12" fmla="*/ 793 h 1057618"/>
              <a:gd name="connsiteX13" fmla="*/ 965200 w 1243014"/>
              <a:gd name="connsiteY13" fmla="*/ 0 h 1057618"/>
              <a:gd name="connsiteX14" fmla="*/ 925910 w 1243014"/>
              <a:gd name="connsiteY14" fmla="*/ 794 h 1057618"/>
              <a:gd name="connsiteX15" fmla="*/ 846932 w 1243014"/>
              <a:gd name="connsiteY15" fmla="*/ 6745 h 1057618"/>
              <a:gd name="connsiteX16" fmla="*/ 769541 w 1243014"/>
              <a:gd name="connsiteY16" fmla="*/ 19837 h 1057618"/>
              <a:gd name="connsiteX17" fmla="*/ 692150 w 1243014"/>
              <a:gd name="connsiteY17" fmla="*/ 39279 h 1057618"/>
              <a:gd name="connsiteX18" fmla="*/ 615950 w 1243014"/>
              <a:gd name="connsiteY18" fmla="*/ 65067 h 1057618"/>
              <a:gd name="connsiteX19" fmla="*/ 542132 w 1243014"/>
              <a:gd name="connsiteY19" fmla="*/ 97204 h 1057618"/>
              <a:gd name="connsiteX20" fmla="*/ 469900 w 1243014"/>
              <a:gd name="connsiteY20" fmla="*/ 136483 h 1057618"/>
              <a:gd name="connsiteX21" fmla="*/ 400447 w 1243014"/>
              <a:gd name="connsiteY21" fmla="*/ 182109 h 1057618"/>
              <a:gd name="connsiteX22" fmla="*/ 367110 w 1243014"/>
              <a:gd name="connsiteY22" fmla="*/ 207899 h 1057618"/>
              <a:gd name="connsiteX23" fmla="*/ 343297 w 1243014"/>
              <a:gd name="connsiteY23" fmla="*/ 226942 h 1057618"/>
              <a:gd name="connsiteX24" fmla="*/ 298053 w 1243014"/>
              <a:gd name="connsiteY24" fmla="*/ 267014 h 1057618"/>
              <a:gd name="connsiteX25" fmla="*/ 256382 w 1243014"/>
              <a:gd name="connsiteY25" fmla="*/ 309864 h 1057618"/>
              <a:gd name="connsiteX26" fmla="*/ 217487 w 1243014"/>
              <a:gd name="connsiteY26" fmla="*/ 354300 h 1057618"/>
              <a:gd name="connsiteX27" fmla="*/ 181769 w 1243014"/>
              <a:gd name="connsiteY27" fmla="*/ 400720 h 1057618"/>
              <a:gd name="connsiteX28" fmla="*/ 149622 w 1243014"/>
              <a:gd name="connsiteY28" fmla="*/ 448727 h 1057618"/>
              <a:gd name="connsiteX29" fmla="*/ 120253 w 1243014"/>
              <a:gd name="connsiteY29" fmla="*/ 498321 h 1057618"/>
              <a:gd name="connsiteX30" fmla="*/ 94059 w 1243014"/>
              <a:gd name="connsiteY30" fmla="*/ 549899 h 1057618"/>
              <a:gd name="connsiteX31" fmla="*/ 70644 w 1243014"/>
              <a:gd name="connsiteY31" fmla="*/ 601873 h 1057618"/>
              <a:gd name="connsiteX32" fmla="*/ 50800 w 1243014"/>
              <a:gd name="connsiteY32" fmla="*/ 655435 h 1057618"/>
              <a:gd name="connsiteX33" fmla="*/ 34131 w 1243014"/>
              <a:gd name="connsiteY33" fmla="*/ 709790 h 1057618"/>
              <a:gd name="connsiteX34" fmla="*/ 21035 w 1243014"/>
              <a:gd name="connsiteY34" fmla="*/ 765335 h 1057618"/>
              <a:gd name="connsiteX35" fmla="*/ 10716 w 1243014"/>
              <a:gd name="connsiteY35" fmla="*/ 820881 h 1057618"/>
              <a:gd name="connsiteX36" fmla="*/ 3969 w 1243014"/>
              <a:gd name="connsiteY36" fmla="*/ 877220 h 1057618"/>
              <a:gd name="connsiteX37" fmla="*/ 397 w 1243014"/>
              <a:gd name="connsiteY37" fmla="*/ 933955 h 1057618"/>
              <a:gd name="connsiteX38" fmla="*/ 120 w 1243014"/>
              <a:gd name="connsiteY38" fmla="*/ 973845 h 1057618"/>
              <a:gd name="connsiteX39" fmla="*/ 0 w 1243014"/>
              <a:gd name="connsiteY39" fmla="*/ 991088 h 1057618"/>
              <a:gd name="connsiteX40" fmla="*/ 1191 w 1243014"/>
              <a:gd name="connsiteY40" fmla="*/ 1019257 h 1057618"/>
              <a:gd name="connsiteX41" fmla="*/ 2531 w 1243014"/>
              <a:gd name="connsiteY41" fmla="*/ 1018198 h 1057618"/>
              <a:gd name="connsiteX42" fmla="*/ 35323 w 1243014"/>
              <a:gd name="connsiteY42" fmla="*/ 1027068 h 1057618"/>
              <a:gd name="connsiteX43" fmla="*/ 103585 w 1243014"/>
              <a:gd name="connsiteY43" fmla="*/ 1042145 h 1057618"/>
              <a:gd name="connsiteX44" fmla="*/ 173038 w 1243014"/>
              <a:gd name="connsiteY44" fmla="*/ 1052460 h 1057618"/>
              <a:gd name="connsiteX45" fmla="*/ 242491 w 1243014"/>
              <a:gd name="connsiteY45" fmla="*/ 1056825 h 1057618"/>
              <a:gd name="connsiteX46" fmla="*/ 277813 w 1243014"/>
              <a:gd name="connsiteY46" fmla="*/ 1057618 h 1057618"/>
              <a:gd name="connsiteX47" fmla="*/ 317103 w 1243014"/>
              <a:gd name="connsiteY47" fmla="*/ 1056825 h 1057618"/>
              <a:gd name="connsiteX48" fmla="*/ 396082 w 1243014"/>
              <a:gd name="connsiteY48" fmla="*/ 1050874 h 1057618"/>
              <a:gd name="connsiteX49" fmla="*/ 473473 w 1243014"/>
              <a:gd name="connsiteY49" fmla="*/ 1037781 h 1057618"/>
              <a:gd name="connsiteX50" fmla="*/ 550863 w 1243014"/>
              <a:gd name="connsiteY50" fmla="*/ 1018340 h 1057618"/>
              <a:gd name="connsiteX51" fmla="*/ 627063 w 1243014"/>
              <a:gd name="connsiteY51" fmla="*/ 992551 h 1057618"/>
              <a:gd name="connsiteX52" fmla="*/ 700882 w 1243014"/>
              <a:gd name="connsiteY52" fmla="*/ 960414 h 1057618"/>
              <a:gd name="connsiteX53" fmla="*/ 773113 w 1243014"/>
              <a:gd name="connsiteY53" fmla="*/ 921135 h 1057618"/>
              <a:gd name="connsiteX54" fmla="*/ 842566 w 1243014"/>
              <a:gd name="connsiteY54" fmla="*/ 875509 h 1057618"/>
              <a:gd name="connsiteX55" fmla="*/ 875904 w 1243014"/>
              <a:gd name="connsiteY55" fmla="*/ 849720 h 1057618"/>
              <a:gd name="connsiteX56" fmla="*/ 899717 w 1243014"/>
              <a:gd name="connsiteY56" fmla="*/ 830676 h 1057618"/>
              <a:gd name="connsiteX57" fmla="*/ 944960 w 1243014"/>
              <a:gd name="connsiteY57" fmla="*/ 790604 h 1057618"/>
              <a:gd name="connsiteX58" fmla="*/ 986632 w 1243014"/>
              <a:gd name="connsiteY58" fmla="*/ 747754 h 1057618"/>
              <a:gd name="connsiteX59" fmla="*/ 1025526 w 1243014"/>
              <a:gd name="connsiteY59" fmla="*/ 703318 h 1057618"/>
              <a:gd name="connsiteX60" fmla="*/ 1061245 w 1243014"/>
              <a:gd name="connsiteY60" fmla="*/ 656898 h 1057618"/>
              <a:gd name="connsiteX61" fmla="*/ 1093392 w 1243014"/>
              <a:gd name="connsiteY61" fmla="*/ 608891 h 1057618"/>
              <a:gd name="connsiteX62" fmla="*/ 1122760 w 1243014"/>
              <a:gd name="connsiteY62" fmla="*/ 559297 h 1057618"/>
              <a:gd name="connsiteX63" fmla="*/ 1148954 w 1243014"/>
              <a:gd name="connsiteY63" fmla="*/ 507719 h 1057618"/>
              <a:gd name="connsiteX64" fmla="*/ 1172370 w 1243014"/>
              <a:gd name="connsiteY64" fmla="*/ 455745 h 1057618"/>
              <a:gd name="connsiteX65" fmla="*/ 1192213 w 1243014"/>
              <a:gd name="connsiteY65" fmla="*/ 402183 h 105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618">
                <a:moveTo>
                  <a:pt x="1208882" y="347828"/>
                </a:moveTo>
                <a:lnTo>
                  <a:pt x="1221979" y="292283"/>
                </a:lnTo>
                <a:lnTo>
                  <a:pt x="1232298" y="236737"/>
                </a:lnTo>
                <a:lnTo>
                  <a:pt x="1239045" y="180398"/>
                </a:lnTo>
                <a:lnTo>
                  <a:pt x="1242617" y="123663"/>
                </a:lnTo>
                <a:lnTo>
                  <a:pt x="1242894" y="83773"/>
                </a:lnTo>
                <a:lnTo>
                  <a:pt x="1243014" y="66531"/>
                </a:lnTo>
                <a:lnTo>
                  <a:pt x="1241823" y="38361"/>
                </a:lnTo>
                <a:lnTo>
                  <a:pt x="1240482" y="39420"/>
                </a:lnTo>
                <a:lnTo>
                  <a:pt x="1207691" y="30550"/>
                </a:lnTo>
                <a:lnTo>
                  <a:pt x="1139429" y="15473"/>
                </a:lnTo>
                <a:lnTo>
                  <a:pt x="1069975" y="5158"/>
                </a:lnTo>
                <a:lnTo>
                  <a:pt x="1000522" y="793"/>
                </a:lnTo>
                <a:lnTo>
                  <a:pt x="965200" y="0"/>
                </a:lnTo>
                <a:lnTo>
                  <a:pt x="925910" y="794"/>
                </a:lnTo>
                <a:lnTo>
                  <a:pt x="846932" y="6745"/>
                </a:lnTo>
                <a:lnTo>
                  <a:pt x="769541" y="19837"/>
                </a:lnTo>
                <a:lnTo>
                  <a:pt x="692150" y="39279"/>
                </a:lnTo>
                <a:lnTo>
                  <a:pt x="615950" y="65067"/>
                </a:lnTo>
                <a:lnTo>
                  <a:pt x="542132" y="97204"/>
                </a:lnTo>
                <a:lnTo>
                  <a:pt x="469900" y="136483"/>
                </a:lnTo>
                <a:lnTo>
                  <a:pt x="400447" y="182109"/>
                </a:lnTo>
                <a:lnTo>
                  <a:pt x="367110" y="207899"/>
                </a:lnTo>
                <a:lnTo>
                  <a:pt x="343297" y="226942"/>
                </a:lnTo>
                <a:lnTo>
                  <a:pt x="298053" y="267014"/>
                </a:lnTo>
                <a:lnTo>
                  <a:pt x="256382" y="309864"/>
                </a:lnTo>
                <a:lnTo>
                  <a:pt x="217487" y="354300"/>
                </a:lnTo>
                <a:lnTo>
                  <a:pt x="181769" y="400720"/>
                </a:lnTo>
                <a:lnTo>
                  <a:pt x="149622" y="448727"/>
                </a:lnTo>
                <a:lnTo>
                  <a:pt x="120253" y="498321"/>
                </a:lnTo>
                <a:lnTo>
                  <a:pt x="94059" y="549899"/>
                </a:lnTo>
                <a:lnTo>
                  <a:pt x="70644" y="601873"/>
                </a:lnTo>
                <a:lnTo>
                  <a:pt x="50800" y="655435"/>
                </a:lnTo>
                <a:lnTo>
                  <a:pt x="34131" y="709790"/>
                </a:lnTo>
                <a:lnTo>
                  <a:pt x="21035" y="765335"/>
                </a:lnTo>
                <a:lnTo>
                  <a:pt x="10716" y="820881"/>
                </a:lnTo>
                <a:lnTo>
                  <a:pt x="3969" y="877220"/>
                </a:lnTo>
                <a:lnTo>
                  <a:pt x="397" y="933955"/>
                </a:lnTo>
                <a:lnTo>
                  <a:pt x="120" y="973845"/>
                </a:lnTo>
                <a:lnTo>
                  <a:pt x="0" y="991088"/>
                </a:lnTo>
                <a:lnTo>
                  <a:pt x="1191" y="1019257"/>
                </a:lnTo>
                <a:lnTo>
                  <a:pt x="2531" y="1018198"/>
                </a:lnTo>
                <a:lnTo>
                  <a:pt x="35323" y="1027068"/>
                </a:lnTo>
                <a:lnTo>
                  <a:pt x="103585" y="1042145"/>
                </a:lnTo>
                <a:lnTo>
                  <a:pt x="173038" y="1052460"/>
                </a:lnTo>
                <a:lnTo>
                  <a:pt x="242491" y="1056825"/>
                </a:lnTo>
                <a:lnTo>
                  <a:pt x="277813" y="1057618"/>
                </a:lnTo>
                <a:lnTo>
                  <a:pt x="317103" y="1056825"/>
                </a:lnTo>
                <a:lnTo>
                  <a:pt x="396082" y="1050874"/>
                </a:lnTo>
                <a:lnTo>
                  <a:pt x="473473" y="1037781"/>
                </a:lnTo>
                <a:lnTo>
                  <a:pt x="550863" y="1018340"/>
                </a:lnTo>
                <a:lnTo>
                  <a:pt x="627063" y="992551"/>
                </a:lnTo>
                <a:lnTo>
                  <a:pt x="700882" y="960414"/>
                </a:lnTo>
                <a:lnTo>
                  <a:pt x="773113" y="921135"/>
                </a:lnTo>
                <a:lnTo>
                  <a:pt x="842566" y="875509"/>
                </a:lnTo>
                <a:lnTo>
                  <a:pt x="875904" y="849720"/>
                </a:lnTo>
                <a:lnTo>
                  <a:pt x="899717" y="830676"/>
                </a:lnTo>
                <a:lnTo>
                  <a:pt x="944960" y="790604"/>
                </a:lnTo>
                <a:lnTo>
                  <a:pt x="986632" y="747754"/>
                </a:lnTo>
                <a:lnTo>
                  <a:pt x="1025526" y="703318"/>
                </a:lnTo>
                <a:lnTo>
                  <a:pt x="1061245" y="656898"/>
                </a:lnTo>
                <a:lnTo>
                  <a:pt x="1093392" y="608891"/>
                </a:lnTo>
                <a:lnTo>
                  <a:pt x="1122760" y="559297"/>
                </a:lnTo>
                <a:lnTo>
                  <a:pt x="1148954" y="507719"/>
                </a:lnTo>
                <a:lnTo>
                  <a:pt x="1172370" y="455745"/>
                </a:lnTo>
                <a:lnTo>
                  <a:pt x="1192213" y="402183"/>
                </a:lnTo>
                <a:close/>
              </a:path>
            </a:pathLst>
          </a:custGeom>
          <a:solidFill>
            <a:srgbClr val="2B9DA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 rot="8506207" flipH="1">
            <a:off x="3626041" y="3227227"/>
            <a:ext cx="1243114" cy="1057533"/>
          </a:xfrm>
          <a:custGeom>
            <a:avLst/>
            <a:gdLst>
              <a:gd name="connsiteX0" fmla="*/ 875975 w 1243114"/>
              <a:gd name="connsiteY0" fmla="*/ 849651 h 1057533"/>
              <a:gd name="connsiteX1" fmla="*/ 899789 w 1243114"/>
              <a:gd name="connsiteY1" fmla="*/ 830609 h 1057533"/>
              <a:gd name="connsiteX2" fmla="*/ 945037 w 1243114"/>
              <a:gd name="connsiteY2" fmla="*/ 790540 h 1057533"/>
              <a:gd name="connsiteX3" fmla="*/ 986712 w 1243114"/>
              <a:gd name="connsiteY3" fmla="*/ 747694 h 1057533"/>
              <a:gd name="connsiteX4" fmla="*/ 1025609 w 1243114"/>
              <a:gd name="connsiteY4" fmla="*/ 703262 h 1057533"/>
              <a:gd name="connsiteX5" fmla="*/ 1061330 w 1243114"/>
              <a:gd name="connsiteY5" fmla="*/ 656845 h 1057533"/>
              <a:gd name="connsiteX6" fmla="*/ 1093480 w 1243114"/>
              <a:gd name="connsiteY6" fmla="*/ 608842 h 1057533"/>
              <a:gd name="connsiteX7" fmla="*/ 1122851 w 1243114"/>
              <a:gd name="connsiteY7" fmla="*/ 559252 h 1057533"/>
              <a:gd name="connsiteX8" fmla="*/ 1149047 w 1243114"/>
              <a:gd name="connsiteY8" fmla="*/ 507679 h 1057533"/>
              <a:gd name="connsiteX9" fmla="*/ 1172464 w 1243114"/>
              <a:gd name="connsiteY9" fmla="*/ 455708 h 1057533"/>
              <a:gd name="connsiteX10" fmla="*/ 1192310 w 1243114"/>
              <a:gd name="connsiteY10" fmla="*/ 402151 h 1057533"/>
              <a:gd name="connsiteX11" fmla="*/ 1208980 w 1243114"/>
              <a:gd name="connsiteY11" fmla="*/ 347800 h 1057533"/>
              <a:gd name="connsiteX12" fmla="*/ 1222078 w 1243114"/>
              <a:gd name="connsiteY12" fmla="*/ 292259 h 1057533"/>
              <a:gd name="connsiteX13" fmla="*/ 1232397 w 1243114"/>
              <a:gd name="connsiteY13" fmla="*/ 236718 h 1057533"/>
              <a:gd name="connsiteX14" fmla="*/ 1239145 w 1243114"/>
              <a:gd name="connsiteY14" fmla="*/ 180384 h 1057533"/>
              <a:gd name="connsiteX15" fmla="*/ 1242717 w 1243114"/>
              <a:gd name="connsiteY15" fmla="*/ 123653 h 1057533"/>
              <a:gd name="connsiteX16" fmla="*/ 1242994 w 1243114"/>
              <a:gd name="connsiteY16" fmla="*/ 83778 h 1057533"/>
              <a:gd name="connsiteX17" fmla="*/ 1243114 w 1243114"/>
              <a:gd name="connsiteY17" fmla="*/ 66525 h 1057533"/>
              <a:gd name="connsiteX18" fmla="*/ 1241923 w 1243114"/>
              <a:gd name="connsiteY18" fmla="*/ 38358 h 1057533"/>
              <a:gd name="connsiteX19" fmla="*/ 1240582 w 1243114"/>
              <a:gd name="connsiteY19" fmla="*/ 39417 h 1057533"/>
              <a:gd name="connsiteX20" fmla="*/ 1207788 w 1243114"/>
              <a:gd name="connsiteY20" fmla="*/ 30547 h 1057533"/>
              <a:gd name="connsiteX21" fmla="*/ 1139520 w 1243114"/>
              <a:gd name="connsiteY21" fmla="*/ 15472 h 1057533"/>
              <a:gd name="connsiteX22" fmla="*/ 1070062 w 1243114"/>
              <a:gd name="connsiteY22" fmla="*/ 5157 h 1057533"/>
              <a:gd name="connsiteX23" fmla="*/ 1000603 w 1243114"/>
              <a:gd name="connsiteY23" fmla="*/ 793 h 1057533"/>
              <a:gd name="connsiteX24" fmla="*/ 965278 w 1243114"/>
              <a:gd name="connsiteY24" fmla="*/ 0 h 1057533"/>
              <a:gd name="connsiteX25" fmla="*/ 925984 w 1243114"/>
              <a:gd name="connsiteY25" fmla="*/ 793 h 1057533"/>
              <a:gd name="connsiteX26" fmla="*/ 847000 w 1243114"/>
              <a:gd name="connsiteY26" fmla="*/ 6744 h 1057533"/>
              <a:gd name="connsiteX27" fmla="*/ 769603 w 1243114"/>
              <a:gd name="connsiteY27" fmla="*/ 19836 h 1057533"/>
              <a:gd name="connsiteX28" fmla="*/ 692206 w 1243114"/>
              <a:gd name="connsiteY28" fmla="*/ 39275 h 1057533"/>
              <a:gd name="connsiteX29" fmla="*/ 616000 w 1243114"/>
              <a:gd name="connsiteY29" fmla="*/ 65062 h 1057533"/>
              <a:gd name="connsiteX30" fmla="*/ 542175 w 1243114"/>
              <a:gd name="connsiteY30" fmla="*/ 97197 h 1057533"/>
              <a:gd name="connsiteX31" fmla="*/ 469938 w 1243114"/>
              <a:gd name="connsiteY31" fmla="*/ 136472 h 1057533"/>
              <a:gd name="connsiteX32" fmla="*/ 400479 w 1243114"/>
              <a:gd name="connsiteY32" fmla="*/ 182095 h 1057533"/>
              <a:gd name="connsiteX33" fmla="*/ 367139 w 1243114"/>
              <a:gd name="connsiteY33" fmla="*/ 207882 h 1057533"/>
              <a:gd name="connsiteX34" fmla="*/ 343325 w 1243114"/>
              <a:gd name="connsiteY34" fmla="*/ 226924 h 1057533"/>
              <a:gd name="connsiteX35" fmla="*/ 298077 w 1243114"/>
              <a:gd name="connsiteY35" fmla="*/ 266993 h 1057533"/>
              <a:gd name="connsiteX36" fmla="*/ 256402 w 1243114"/>
              <a:gd name="connsiteY36" fmla="*/ 309839 h 1057533"/>
              <a:gd name="connsiteX37" fmla="*/ 217505 w 1243114"/>
              <a:gd name="connsiteY37" fmla="*/ 354271 h 1057533"/>
              <a:gd name="connsiteX38" fmla="*/ 181784 w 1243114"/>
              <a:gd name="connsiteY38" fmla="*/ 400688 h 1057533"/>
              <a:gd name="connsiteX39" fmla="*/ 149634 w 1243114"/>
              <a:gd name="connsiteY39" fmla="*/ 448691 h 1057533"/>
              <a:gd name="connsiteX40" fmla="*/ 120263 w 1243114"/>
              <a:gd name="connsiteY40" fmla="*/ 498281 h 1057533"/>
              <a:gd name="connsiteX41" fmla="*/ 94067 w 1243114"/>
              <a:gd name="connsiteY41" fmla="*/ 549855 h 1057533"/>
              <a:gd name="connsiteX42" fmla="*/ 70650 w 1243114"/>
              <a:gd name="connsiteY42" fmla="*/ 601825 h 1057533"/>
              <a:gd name="connsiteX43" fmla="*/ 50804 w 1243114"/>
              <a:gd name="connsiteY43" fmla="*/ 655382 h 1057533"/>
              <a:gd name="connsiteX44" fmla="*/ 34134 w 1243114"/>
              <a:gd name="connsiteY44" fmla="*/ 709733 h 1057533"/>
              <a:gd name="connsiteX45" fmla="*/ 21036 w 1243114"/>
              <a:gd name="connsiteY45" fmla="*/ 765274 h 1057533"/>
              <a:gd name="connsiteX46" fmla="*/ 10717 w 1243114"/>
              <a:gd name="connsiteY46" fmla="*/ 820815 h 1057533"/>
              <a:gd name="connsiteX47" fmla="*/ 3969 w 1243114"/>
              <a:gd name="connsiteY47" fmla="*/ 877149 h 1057533"/>
              <a:gd name="connsiteX48" fmla="*/ 397 w 1243114"/>
              <a:gd name="connsiteY48" fmla="*/ 933880 h 1057533"/>
              <a:gd name="connsiteX49" fmla="*/ 120 w 1243114"/>
              <a:gd name="connsiteY49" fmla="*/ 973755 h 1057533"/>
              <a:gd name="connsiteX50" fmla="*/ 0 w 1243114"/>
              <a:gd name="connsiteY50" fmla="*/ 991008 h 1057533"/>
              <a:gd name="connsiteX51" fmla="*/ 1191 w 1243114"/>
              <a:gd name="connsiteY51" fmla="*/ 1019175 h 1057533"/>
              <a:gd name="connsiteX52" fmla="*/ 2532 w 1243114"/>
              <a:gd name="connsiteY52" fmla="*/ 1018116 h 1057533"/>
              <a:gd name="connsiteX53" fmla="*/ 35326 w 1243114"/>
              <a:gd name="connsiteY53" fmla="*/ 1026986 h 1057533"/>
              <a:gd name="connsiteX54" fmla="*/ 103594 w 1243114"/>
              <a:gd name="connsiteY54" fmla="*/ 1042061 h 1057533"/>
              <a:gd name="connsiteX55" fmla="*/ 173052 w 1243114"/>
              <a:gd name="connsiteY55" fmla="*/ 1052376 h 1057533"/>
              <a:gd name="connsiteX56" fmla="*/ 242511 w 1243114"/>
              <a:gd name="connsiteY56" fmla="*/ 1056740 h 1057533"/>
              <a:gd name="connsiteX57" fmla="*/ 277836 w 1243114"/>
              <a:gd name="connsiteY57" fmla="*/ 1057533 h 1057533"/>
              <a:gd name="connsiteX58" fmla="*/ 317130 w 1243114"/>
              <a:gd name="connsiteY58" fmla="*/ 1056740 h 1057533"/>
              <a:gd name="connsiteX59" fmla="*/ 396114 w 1243114"/>
              <a:gd name="connsiteY59" fmla="*/ 1050789 h 1057533"/>
              <a:gd name="connsiteX60" fmla="*/ 473511 w 1243114"/>
              <a:gd name="connsiteY60" fmla="*/ 1037697 h 1057533"/>
              <a:gd name="connsiteX61" fmla="*/ 550908 w 1243114"/>
              <a:gd name="connsiteY61" fmla="*/ 1018258 h 1057533"/>
              <a:gd name="connsiteX62" fmla="*/ 627114 w 1243114"/>
              <a:gd name="connsiteY62" fmla="*/ 992471 h 1057533"/>
              <a:gd name="connsiteX63" fmla="*/ 700939 w 1243114"/>
              <a:gd name="connsiteY63" fmla="*/ 960337 h 1057533"/>
              <a:gd name="connsiteX64" fmla="*/ 773176 w 1243114"/>
              <a:gd name="connsiteY64" fmla="*/ 921061 h 1057533"/>
              <a:gd name="connsiteX65" fmla="*/ 842635 w 1243114"/>
              <a:gd name="connsiteY65" fmla="*/ 875438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4" h="1057533">
                <a:moveTo>
                  <a:pt x="875975" y="849651"/>
                </a:moveTo>
                <a:lnTo>
                  <a:pt x="899789" y="830609"/>
                </a:lnTo>
                <a:lnTo>
                  <a:pt x="945037" y="790540"/>
                </a:lnTo>
                <a:lnTo>
                  <a:pt x="986712" y="747694"/>
                </a:lnTo>
                <a:lnTo>
                  <a:pt x="1025609" y="703262"/>
                </a:lnTo>
                <a:lnTo>
                  <a:pt x="1061330" y="656845"/>
                </a:lnTo>
                <a:lnTo>
                  <a:pt x="1093480" y="608842"/>
                </a:lnTo>
                <a:lnTo>
                  <a:pt x="1122851" y="559252"/>
                </a:lnTo>
                <a:lnTo>
                  <a:pt x="1149047" y="507679"/>
                </a:lnTo>
                <a:lnTo>
                  <a:pt x="1172464" y="455708"/>
                </a:lnTo>
                <a:lnTo>
                  <a:pt x="1192310" y="402151"/>
                </a:lnTo>
                <a:lnTo>
                  <a:pt x="1208980" y="347800"/>
                </a:lnTo>
                <a:lnTo>
                  <a:pt x="1222078" y="292259"/>
                </a:lnTo>
                <a:lnTo>
                  <a:pt x="1232397" y="236718"/>
                </a:lnTo>
                <a:lnTo>
                  <a:pt x="1239145" y="180384"/>
                </a:lnTo>
                <a:lnTo>
                  <a:pt x="1242717" y="123653"/>
                </a:lnTo>
                <a:lnTo>
                  <a:pt x="1242994" y="83778"/>
                </a:lnTo>
                <a:lnTo>
                  <a:pt x="1243114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7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3"/>
                </a:lnTo>
                <a:lnTo>
                  <a:pt x="965278" y="0"/>
                </a:lnTo>
                <a:lnTo>
                  <a:pt x="925984" y="793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1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5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6" y="1026986"/>
                </a:lnTo>
                <a:lnTo>
                  <a:pt x="103594" y="1042061"/>
                </a:lnTo>
                <a:lnTo>
                  <a:pt x="173052" y="1052376"/>
                </a:lnTo>
                <a:lnTo>
                  <a:pt x="242511" y="1056740"/>
                </a:lnTo>
                <a:lnTo>
                  <a:pt x="277836" y="1057533"/>
                </a:lnTo>
                <a:lnTo>
                  <a:pt x="317130" y="1056740"/>
                </a:lnTo>
                <a:lnTo>
                  <a:pt x="396114" y="1050789"/>
                </a:lnTo>
                <a:lnTo>
                  <a:pt x="473511" y="1037697"/>
                </a:lnTo>
                <a:lnTo>
                  <a:pt x="550908" y="1018258"/>
                </a:lnTo>
                <a:lnTo>
                  <a:pt x="627114" y="992471"/>
                </a:lnTo>
                <a:lnTo>
                  <a:pt x="700939" y="960337"/>
                </a:lnTo>
                <a:lnTo>
                  <a:pt x="773176" y="921061"/>
                </a:lnTo>
                <a:lnTo>
                  <a:pt x="842635" y="875438"/>
                </a:lnTo>
                <a:close/>
              </a:path>
            </a:pathLst>
          </a:custGeom>
          <a:solidFill>
            <a:srgbClr val="ED710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72971" y="2955999"/>
            <a:ext cx="1906163" cy="1498210"/>
            <a:chOff x="297053" y="4528321"/>
            <a:chExt cx="1906163" cy="1498210"/>
          </a:xfrm>
        </p:grpSpPr>
        <p:sp>
          <p:nvSpPr>
            <p:cNvPr id="29" name="Rectangle 2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73809" y="4728338"/>
            <a:ext cx="1906163" cy="1498210"/>
            <a:chOff x="297053" y="4528321"/>
            <a:chExt cx="1906163" cy="1498210"/>
          </a:xfrm>
        </p:grpSpPr>
        <p:sp>
          <p:nvSpPr>
            <p:cNvPr id="48" name="Rectangle 47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312341" y="1314270"/>
            <a:ext cx="1906163" cy="1498210"/>
            <a:chOff x="297053" y="4528321"/>
            <a:chExt cx="1906163" cy="1498210"/>
          </a:xfrm>
        </p:grpSpPr>
        <p:sp>
          <p:nvSpPr>
            <p:cNvPr id="53" name="Rectangle 52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sp>
        <p:nvSpPr>
          <p:cNvPr id="46" name="Freeform 45"/>
          <p:cNvSpPr/>
          <p:nvPr/>
        </p:nvSpPr>
        <p:spPr>
          <a:xfrm>
            <a:off x="2456851" y="3224213"/>
            <a:ext cx="160496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9" idx="3"/>
          </p:cNvCxnSpPr>
          <p:nvPr/>
        </p:nvCxnSpPr>
        <p:spPr>
          <a:xfrm flipV="1">
            <a:off x="2979972" y="4959170"/>
            <a:ext cx="1279493" cy="1"/>
          </a:xfrm>
          <a:prstGeom prst="line">
            <a:avLst/>
          </a:pr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Freeform 63"/>
          <p:cNvSpPr/>
          <p:nvPr/>
        </p:nvSpPr>
        <p:spPr>
          <a:xfrm>
            <a:off x="3244850" y="1587500"/>
            <a:ext cx="1311275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9906720" y="2955999"/>
            <a:ext cx="1906163" cy="1498210"/>
            <a:chOff x="297053" y="4528321"/>
            <a:chExt cx="1906163" cy="1498210"/>
          </a:xfrm>
        </p:grpSpPr>
        <p:sp>
          <p:nvSpPr>
            <p:cNvPr id="66" name="Rectangle 65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447637" y="4731679"/>
            <a:ext cx="1906163" cy="1498210"/>
            <a:chOff x="297053" y="4528321"/>
            <a:chExt cx="1906163" cy="1498210"/>
          </a:xfrm>
        </p:grpSpPr>
        <p:sp>
          <p:nvSpPr>
            <p:cNvPr id="69" name="Rectangle 6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124398" y="1314270"/>
            <a:ext cx="1906163" cy="1498210"/>
            <a:chOff x="297053" y="4528321"/>
            <a:chExt cx="1906163" cy="1498210"/>
          </a:xfrm>
        </p:grpSpPr>
        <p:sp>
          <p:nvSpPr>
            <p:cNvPr id="72" name="Rectangle 71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Lorem ipsum </a:t>
              </a:r>
            </a:p>
          </p:txBody>
        </p:sp>
      </p:grpSp>
      <p:sp>
        <p:nvSpPr>
          <p:cNvPr id="74" name="Freeform 73"/>
          <p:cNvSpPr/>
          <p:nvPr/>
        </p:nvSpPr>
        <p:spPr>
          <a:xfrm flipH="1">
            <a:off x="8166926" y="3224213"/>
            <a:ext cx="160790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7968912" y="5022404"/>
            <a:ext cx="1281837" cy="1"/>
          </a:xfrm>
          <a:prstGeom prst="line">
            <a:avLst/>
          </a:pr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Freeform 75"/>
          <p:cNvSpPr/>
          <p:nvPr/>
        </p:nvSpPr>
        <p:spPr>
          <a:xfrm flipH="1">
            <a:off x="7671709" y="1587500"/>
            <a:ext cx="1313677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rgbClr val="323A45"/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80"/>
          <p:cNvSpPr>
            <a:spLocks/>
          </p:cNvSpPr>
          <p:nvPr/>
        </p:nvSpPr>
        <p:spPr bwMode="auto">
          <a:xfrm rot="7701521">
            <a:off x="5489535" y="1692282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Freeform 80"/>
          <p:cNvSpPr>
            <a:spLocks/>
          </p:cNvSpPr>
          <p:nvPr/>
        </p:nvSpPr>
        <p:spPr bwMode="auto">
          <a:xfrm rot="10800000">
            <a:off x="6792022" y="2240227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80"/>
          <p:cNvSpPr>
            <a:spLocks/>
          </p:cNvSpPr>
          <p:nvPr/>
        </p:nvSpPr>
        <p:spPr bwMode="auto">
          <a:xfrm rot="15300000">
            <a:off x="6916917" y="4440675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0"/>
          <p:cNvSpPr>
            <a:spLocks/>
          </p:cNvSpPr>
          <p:nvPr/>
        </p:nvSpPr>
        <p:spPr bwMode="auto">
          <a:xfrm rot="13093793">
            <a:off x="7310934" y="3261473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rot="10800000" flipH="1">
            <a:off x="4156864" y="2240227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80"/>
          <p:cNvSpPr>
            <a:spLocks/>
          </p:cNvSpPr>
          <p:nvPr/>
        </p:nvSpPr>
        <p:spPr bwMode="auto">
          <a:xfrm rot="8506207" flipH="1">
            <a:off x="3637909" y="3261473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80"/>
          <p:cNvSpPr>
            <a:spLocks/>
          </p:cNvSpPr>
          <p:nvPr/>
        </p:nvSpPr>
        <p:spPr bwMode="auto">
          <a:xfrm rot="6300000" flipH="1">
            <a:off x="4032009" y="4440634"/>
            <a:ext cx="1243013" cy="1019257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9"/>
          <p:cNvSpPr>
            <a:spLocks/>
          </p:cNvSpPr>
          <p:nvPr/>
        </p:nvSpPr>
        <p:spPr bwMode="auto">
          <a:xfrm>
            <a:off x="5675898" y="3136307"/>
            <a:ext cx="1085505" cy="3170489"/>
          </a:xfrm>
          <a:custGeom>
            <a:avLst/>
            <a:gdLst>
              <a:gd name="T0" fmla="*/ 219 w 1464"/>
              <a:gd name="T1" fmla="*/ 4915 h 5932"/>
              <a:gd name="T2" fmla="*/ 311 w 1464"/>
              <a:gd name="T3" fmla="*/ 5235 h 5932"/>
              <a:gd name="T4" fmla="*/ 410 w 1464"/>
              <a:gd name="T5" fmla="*/ 5555 h 5932"/>
              <a:gd name="T6" fmla="*/ 521 w 1464"/>
              <a:gd name="T7" fmla="*/ 5919 h 5932"/>
              <a:gd name="T8" fmla="*/ 998 w 1464"/>
              <a:gd name="T9" fmla="*/ 5932 h 5932"/>
              <a:gd name="T10" fmla="*/ 1362 w 1464"/>
              <a:gd name="T11" fmla="*/ 5707 h 5932"/>
              <a:gd name="T12" fmla="*/ 995 w 1464"/>
              <a:gd name="T13" fmla="*/ 4925 h 5932"/>
              <a:gd name="T14" fmla="*/ 812 w 1464"/>
              <a:gd name="T15" fmla="*/ 4469 h 5932"/>
              <a:gd name="T16" fmla="*/ 702 w 1464"/>
              <a:gd name="T17" fmla="*/ 4114 h 5932"/>
              <a:gd name="T18" fmla="*/ 631 w 1464"/>
              <a:gd name="T19" fmla="*/ 3807 h 5932"/>
              <a:gd name="T20" fmla="*/ 563 w 1464"/>
              <a:gd name="T21" fmla="*/ 3392 h 5932"/>
              <a:gd name="T22" fmla="*/ 535 w 1464"/>
              <a:gd name="T23" fmla="*/ 3127 h 5932"/>
              <a:gd name="T24" fmla="*/ 509 w 1464"/>
              <a:gd name="T25" fmla="*/ 2650 h 5932"/>
              <a:gd name="T26" fmla="*/ 510 w 1464"/>
              <a:gd name="T27" fmla="*/ 2221 h 5932"/>
              <a:gd name="T28" fmla="*/ 545 w 1464"/>
              <a:gd name="T29" fmla="*/ 1650 h 5932"/>
              <a:gd name="T30" fmla="*/ 579 w 1464"/>
              <a:gd name="T31" fmla="*/ 1345 h 5932"/>
              <a:gd name="T32" fmla="*/ 694 w 1464"/>
              <a:gd name="T33" fmla="*/ 656 h 5932"/>
              <a:gd name="T34" fmla="*/ 816 w 1464"/>
              <a:gd name="T35" fmla="*/ 127 h 5932"/>
              <a:gd name="T36" fmla="*/ 841 w 1464"/>
              <a:gd name="T37" fmla="*/ 41 h 5932"/>
              <a:gd name="T38" fmla="*/ 815 w 1464"/>
              <a:gd name="T39" fmla="*/ 5 h 5932"/>
              <a:gd name="T40" fmla="*/ 790 w 1464"/>
              <a:gd name="T41" fmla="*/ 0 h 5932"/>
              <a:gd name="T42" fmla="*/ 760 w 1464"/>
              <a:gd name="T43" fmla="*/ 17 h 5932"/>
              <a:gd name="T44" fmla="*/ 747 w 1464"/>
              <a:gd name="T45" fmla="*/ 41 h 5932"/>
              <a:gd name="T46" fmla="*/ 553 w 1464"/>
              <a:gd name="T47" fmla="*/ 501 h 5932"/>
              <a:gd name="T48" fmla="*/ 385 w 1464"/>
              <a:gd name="T49" fmla="*/ 990 h 5932"/>
              <a:gd name="T50" fmla="*/ 255 w 1464"/>
              <a:gd name="T51" fmla="*/ 1451 h 5932"/>
              <a:gd name="T52" fmla="*/ 136 w 1464"/>
              <a:gd name="T53" fmla="*/ 1983 h 5932"/>
              <a:gd name="T54" fmla="*/ 71 w 1464"/>
              <a:gd name="T55" fmla="*/ 2342 h 5932"/>
              <a:gd name="T56" fmla="*/ 6 w 1464"/>
              <a:gd name="T57" fmla="*/ 3012 h 5932"/>
              <a:gd name="T58" fmla="*/ 13 w 1464"/>
              <a:gd name="T59" fmla="*/ 3685 h 5932"/>
              <a:gd name="T60" fmla="*/ 93 w 1464"/>
              <a:gd name="T61" fmla="*/ 4352 h 5932"/>
              <a:gd name="T62" fmla="*/ 200 w 1464"/>
              <a:gd name="T63" fmla="*/ 4846 h 5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4" h="5932">
                <a:moveTo>
                  <a:pt x="200" y="4846"/>
                </a:moveTo>
                <a:lnTo>
                  <a:pt x="219" y="4915"/>
                </a:lnTo>
                <a:lnTo>
                  <a:pt x="238" y="4983"/>
                </a:lnTo>
                <a:lnTo>
                  <a:pt x="311" y="5235"/>
                </a:lnTo>
                <a:lnTo>
                  <a:pt x="390" y="5482"/>
                </a:lnTo>
                <a:lnTo>
                  <a:pt x="410" y="5555"/>
                </a:lnTo>
                <a:lnTo>
                  <a:pt x="482" y="5800"/>
                </a:lnTo>
                <a:lnTo>
                  <a:pt x="521" y="5919"/>
                </a:lnTo>
                <a:lnTo>
                  <a:pt x="531" y="5932"/>
                </a:lnTo>
                <a:lnTo>
                  <a:pt x="998" y="5932"/>
                </a:lnTo>
                <a:lnTo>
                  <a:pt x="1464" y="5932"/>
                </a:lnTo>
                <a:lnTo>
                  <a:pt x="1362" y="5707"/>
                </a:lnTo>
                <a:lnTo>
                  <a:pt x="1149" y="5262"/>
                </a:lnTo>
                <a:lnTo>
                  <a:pt x="995" y="4925"/>
                </a:lnTo>
                <a:lnTo>
                  <a:pt x="899" y="4698"/>
                </a:lnTo>
                <a:lnTo>
                  <a:pt x="812" y="4469"/>
                </a:lnTo>
                <a:lnTo>
                  <a:pt x="736" y="4233"/>
                </a:lnTo>
                <a:lnTo>
                  <a:pt x="702" y="4114"/>
                </a:lnTo>
                <a:lnTo>
                  <a:pt x="676" y="4013"/>
                </a:lnTo>
                <a:lnTo>
                  <a:pt x="631" y="3807"/>
                </a:lnTo>
                <a:lnTo>
                  <a:pt x="593" y="3599"/>
                </a:lnTo>
                <a:lnTo>
                  <a:pt x="563" y="3392"/>
                </a:lnTo>
                <a:lnTo>
                  <a:pt x="550" y="3287"/>
                </a:lnTo>
                <a:lnTo>
                  <a:pt x="535" y="3127"/>
                </a:lnTo>
                <a:lnTo>
                  <a:pt x="513" y="2810"/>
                </a:lnTo>
                <a:lnTo>
                  <a:pt x="509" y="2650"/>
                </a:lnTo>
                <a:lnTo>
                  <a:pt x="506" y="2508"/>
                </a:lnTo>
                <a:lnTo>
                  <a:pt x="510" y="2221"/>
                </a:lnTo>
                <a:lnTo>
                  <a:pt x="523" y="1935"/>
                </a:lnTo>
                <a:lnTo>
                  <a:pt x="545" y="1650"/>
                </a:lnTo>
                <a:lnTo>
                  <a:pt x="560" y="1509"/>
                </a:lnTo>
                <a:lnTo>
                  <a:pt x="579" y="1345"/>
                </a:lnTo>
                <a:lnTo>
                  <a:pt x="623" y="1047"/>
                </a:lnTo>
                <a:lnTo>
                  <a:pt x="694" y="656"/>
                </a:lnTo>
                <a:lnTo>
                  <a:pt x="738" y="452"/>
                </a:lnTo>
                <a:lnTo>
                  <a:pt x="816" y="127"/>
                </a:lnTo>
                <a:lnTo>
                  <a:pt x="838" y="57"/>
                </a:lnTo>
                <a:lnTo>
                  <a:pt x="841" y="41"/>
                </a:lnTo>
                <a:lnTo>
                  <a:pt x="828" y="14"/>
                </a:lnTo>
                <a:lnTo>
                  <a:pt x="815" y="5"/>
                </a:lnTo>
                <a:lnTo>
                  <a:pt x="807" y="1"/>
                </a:lnTo>
                <a:lnTo>
                  <a:pt x="790" y="0"/>
                </a:lnTo>
                <a:lnTo>
                  <a:pt x="775" y="5"/>
                </a:lnTo>
                <a:lnTo>
                  <a:pt x="760" y="17"/>
                </a:lnTo>
                <a:lnTo>
                  <a:pt x="757" y="24"/>
                </a:lnTo>
                <a:lnTo>
                  <a:pt x="747" y="41"/>
                </a:lnTo>
                <a:lnTo>
                  <a:pt x="659" y="234"/>
                </a:lnTo>
                <a:lnTo>
                  <a:pt x="553" y="501"/>
                </a:lnTo>
                <a:lnTo>
                  <a:pt x="471" y="727"/>
                </a:lnTo>
                <a:lnTo>
                  <a:pt x="385" y="990"/>
                </a:lnTo>
                <a:lnTo>
                  <a:pt x="298" y="1288"/>
                </a:lnTo>
                <a:lnTo>
                  <a:pt x="255" y="1451"/>
                </a:lnTo>
                <a:lnTo>
                  <a:pt x="212" y="1620"/>
                </a:lnTo>
                <a:lnTo>
                  <a:pt x="136" y="1983"/>
                </a:lnTo>
                <a:lnTo>
                  <a:pt x="99" y="2176"/>
                </a:lnTo>
                <a:lnTo>
                  <a:pt x="71" y="2342"/>
                </a:lnTo>
                <a:lnTo>
                  <a:pt x="29" y="2676"/>
                </a:lnTo>
                <a:lnTo>
                  <a:pt x="6" y="3012"/>
                </a:lnTo>
                <a:lnTo>
                  <a:pt x="0" y="3348"/>
                </a:lnTo>
                <a:lnTo>
                  <a:pt x="13" y="3685"/>
                </a:lnTo>
                <a:lnTo>
                  <a:pt x="44" y="4019"/>
                </a:lnTo>
                <a:lnTo>
                  <a:pt x="93" y="4352"/>
                </a:lnTo>
                <a:lnTo>
                  <a:pt x="159" y="4683"/>
                </a:lnTo>
                <a:lnTo>
                  <a:pt x="200" y="4846"/>
                </a:lnTo>
                <a:close/>
              </a:path>
            </a:pathLst>
          </a:custGeom>
          <a:solidFill>
            <a:srgbClr val="894C2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0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Freeform 54"/>
          <p:cNvSpPr>
            <a:spLocks/>
          </p:cNvSpPr>
          <p:nvPr/>
        </p:nvSpPr>
        <p:spPr bwMode="auto">
          <a:xfrm rot="18501521">
            <a:off x="5474496" y="1661201"/>
            <a:ext cx="1243013" cy="1057533"/>
          </a:xfrm>
          <a:custGeom>
            <a:avLst/>
            <a:gdLst>
              <a:gd name="connsiteX0" fmla="*/ 1241823 w 1243013"/>
              <a:gd name="connsiteY0" fmla="*/ 38358 h 1057533"/>
              <a:gd name="connsiteX1" fmla="*/ 1243013 w 1243013"/>
              <a:gd name="connsiteY1" fmla="*/ 66525 h 1057533"/>
              <a:gd name="connsiteX2" fmla="*/ 1242894 w 1243013"/>
              <a:gd name="connsiteY2" fmla="*/ 83759 h 1057533"/>
              <a:gd name="connsiteX3" fmla="*/ 1242616 w 1243013"/>
              <a:gd name="connsiteY3" fmla="*/ 123653 h 1057533"/>
              <a:gd name="connsiteX4" fmla="*/ 1239044 w 1243013"/>
              <a:gd name="connsiteY4" fmla="*/ 180384 h 1057533"/>
              <a:gd name="connsiteX5" fmla="*/ 1232298 w 1243013"/>
              <a:gd name="connsiteY5" fmla="*/ 236718 h 1057533"/>
              <a:gd name="connsiteX6" fmla="*/ 1221979 w 1243013"/>
              <a:gd name="connsiteY6" fmla="*/ 292259 h 1057533"/>
              <a:gd name="connsiteX7" fmla="*/ 1208882 w 1243013"/>
              <a:gd name="connsiteY7" fmla="*/ 347800 h 1057533"/>
              <a:gd name="connsiteX8" fmla="*/ 1192213 w 1243013"/>
              <a:gd name="connsiteY8" fmla="*/ 402150 h 1057533"/>
              <a:gd name="connsiteX9" fmla="*/ 1172369 w 1243013"/>
              <a:gd name="connsiteY9" fmla="*/ 455708 h 1057533"/>
              <a:gd name="connsiteX10" fmla="*/ 1148954 w 1243013"/>
              <a:gd name="connsiteY10" fmla="*/ 507678 h 1057533"/>
              <a:gd name="connsiteX11" fmla="*/ 1122760 w 1243013"/>
              <a:gd name="connsiteY11" fmla="*/ 559252 h 1057533"/>
              <a:gd name="connsiteX12" fmla="*/ 1093391 w 1243013"/>
              <a:gd name="connsiteY12" fmla="*/ 608842 h 1057533"/>
              <a:gd name="connsiteX13" fmla="*/ 1061245 w 1243013"/>
              <a:gd name="connsiteY13" fmla="*/ 656845 h 1057533"/>
              <a:gd name="connsiteX14" fmla="*/ 1025526 w 1243013"/>
              <a:gd name="connsiteY14" fmla="*/ 703262 h 1057533"/>
              <a:gd name="connsiteX15" fmla="*/ 986632 w 1243013"/>
              <a:gd name="connsiteY15" fmla="*/ 747694 h 1057533"/>
              <a:gd name="connsiteX16" fmla="*/ 944960 w 1243013"/>
              <a:gd name="connsiteY16" fmla="*/ 790540 h 1057533"/>
              <a:gd name="connsiteX17" fmla="*/ 899716 w 1243013"/>
              <a:gd name="connsiteY17" fmla="*/ 830609 h 1057533"/>
              <a:gd name="connsiteX18" fmla="*/ 875904 w 1243013"/>
              <a:gd name="connsiteY18" fmla="*/ 849651 h 1057533"/>
              <a:gd name="connsiteX19" fmla="*/ 842566 w 1243013"/>
              <a:gd name="connsiteY19" fmla="*/ 875438 h 1057533"/>
              <a:gd name="connsiteX20" fmla="*/ 773113 w 1243013"/>
              <a:gd name="connsiteY20" fmla="*/ 921061 h 1057533"/>
              <a:gd name="connsiteX21" fmla="*/ 700882 w 1243013"/>
              <a:gd name="connsiteY21" fmla="*/ 960336 h 1057533"/>
              <a:gd name="connsiteX22" fmla="*/ 627063 w 1243013"/>
              <a:gd name="connsiteY22" fmla="*/ 992470 h 1057533"/>
              <a:gd name="connsiteX23" fmla="*/ 550863 w 1243013"/>
              <a:gd name="connsiteY23" fmla="*/ 1018258 h 1057533"/>
              <a:gd name="connsiteX24" fmla="*/ 473472 w 1243013"/>
              <a:gd name="connsiteY24" fmla="*/ 1037697 h 1057533"/>
              <a:gd name="connsiteX25" fmla="*/ 396082 w 1243013"/>
              <a:gd name="connsiteY25" fmla="*/ 1050788 h 1057533"/>
              <a:gd name="connsiteX26" fmla="*/ 317103 w 1243013"/>
              <a:gd name="connsiteY26" fmla="*/ 1056739 h 1057533"/>
              <a:gd name="connsiteX27" fmla="*/ 277813 w 1243013"/>
              <a:gd name="connsiteY27" fmla="*/ 1057533 h 1057533"/>
              <a:gd name="connsiteX28" fmla="*/ 242491 w 1243013"/>
              <a:gd name="connsiteY28" fmla="*/ 1056739 h 1057533"/>
              <a:gd name="connsiteX29" fmla="*/ 173038 w 1243013"/>
              <a:gd name="connsiteY29" fmla="*/ 1052375 h 1057533"/>
              <a:gd name="connsiteX30" fmla="*/ 103585 w 1243013"/>
              <a:gd name="connsiteY30" fmla="*/ 1042061 h 1057533"/>
              <a:gd name="connsiteX31" fmla="*/ 35322 w 1243013"/>
              <a:gd name="connsiteY31" fmla="*/ 1026985 h 1057533"/>
              <a:gd name="connsiteX32" fmla="*/ 2532 w 1243013"/>
              <a:gd name="connsiteY32" fmla="*/ 1018116 h 1057533"/>
              <a:gd name="connsiteX33" fmla="*/ 1191 w 1243013"/>
              <a:gd name="connsiteY33" fmla="*/ 1019175 h 1057533"/>
              <a:gd name="connsiteX34" fmla="*/ 0 w 1243013"/>
              <a:gd name="connsiteY34" fmla="*/ 991008 h 1057533"/>
              <a:gd name="connsiteX35" fmla="*/ 120 w 1243013"/>
              <a:gd name="connsiteY35" fmla="*/ 973775 h 1057533"/>
              <a:gd name="connsiteX36" fmla="*/ 397 w 1243013"/>
              <a:gd name="connsiteY36" fmla="*/ 933880 h 1057533"/>
              <a:gd name="connsiteX37" fmla="*/ 3969 w 1243013"/>
              <a:gd name="connsiteY37" fmla="*/ 877149 h 1057533"/>
              <a:gd name="connsiteX38" fmla="*/ 10716 w 1243013"/>
              <a:gd name="connsiteY38" fmla="*/ 820815 h 1057533"/>
              <a:gd name="connsiteX39" fmla="*/ 21034 w 1243013"/>
              <a:gd name="connsiteY39" fmla="*/ 765274 h 1057533"/>
              <a:gd name="connsiteX40" fmla="*/ 34131 w 1243013"/>
              <a:gd name="connsiteY40" fmla="*/ 709733 h 1057533"/>
              <a:gd name="connsiteX41" fmla="*/ 50800 w 1243013"/>
              <a:gd name="connsiteY41" fmla="*/ 655383 h 1057533"/>
              <a:gd name="connsiteX42" fmla="*/ 70644 w 1243013"/>
              <a:gd name="connsiteY42" fmla="*/ 601825 h 1057533"/>
              <a:gd name="connsiteX43" fmla="*/ 94059 w 1243013"/>
              <a:gd name="connsiteY43" fmla="*/ 549854 h 1057533"/>
              <a:gd name="connsiteX44" fmla="*/ 120253 w 1243013"/>
              <a:gd name="connsiteY44" fmla="*/ 498281 h 1057533"/>
              <a:gd name="connsiteX45" fmla="*/ 149622 w 1243013"/>
              <a:gd name="connsiteY45" fmla="*/ 448691 h 1057533"/>
              <a:gd name="connsiteX46" fmla="*/ 181769 w 1243013"/>
              <a:gd name="connsiteY46" fmla="*/ 400688 h 1057533"/>
              <a:gd name="connsiteX47" fmla="*/ 217487 w 1243013"/>
              <a:gd name="connsiteY47" fmla="*/ 354271 h 1057533"/>
              <a:gd name="connsiteX48" fmla="*/ 256381 w 1243013"/>
              <a:gd name="connsiteY48" fmla="*/ 309839 h 1057533"/>
              <a:gd name="connsiteX49" fmla="*/ 298053 w 1243013"/>
              <a:gd name="connsiteY49" fmla="*/ 266993 h 1057533"/>
              <a:gd name="connsiteX50" fmla="*/ 343297 w 1243013"/>
              <a:gd name="connsiteY50" fmla="*/ 226924 h 1057533"/>
              <a:gd name="connsiteX51" fmla="*/ 367109 w 1243013"/>
              <a:gd name="connsiteY51" fmla="*/ 207881 h 1057533"/>
              <a:gd name="connsiteX52" fmla="*/ 400447 w 1243013"/>
              <a:gd name="connsiteY52" fmla="*/ 182095 h 1057533"/>
              <a:gd name="connsiteX53" fmla="*/ 469900 w 1243013"/>
              <a:gd name="connsiteY53" fmla="*/ 136472 h 1057533"/>
              <a:gd name="connsiteX54" fmla="*/ 542131 w 1243013"/>
              <a:gd name="connsiteY54" fmla="*/ 97197 h 1057533"/>
              <a:gd name="connsiteX55" fmla="*/ 615950 w 1243013"/>
              <a:gd name="connsiteY55" fmla="*/ 65062 h 1057533"/>
              <a:gd name="connsiteX56" fmla="*/ 692150 w 1243013"/>
              <a:gd name="connsiteY56" fmla="*/ 39275 h 1057533"/>
              <a:gd name="connsiteX57" fmla="*/ 769541 w 1243013"/>
              <a:gd name="connsiteY57" fmla="*/ 19836 h 1057533"/>
              <a:gd name="connsiteX58" fmla="*/ 846932 w 1243013"/>
              <a:gd name="connsiteY58" fmla="*/ 6744 h 1057533"/>
              <a:gd name="connsiteX59" fmla="*/ 925910 w 1243013"/>
              <a:gd name="connsiteY59" fmla="*/ 794 h 1057533"/>
              <a:gd name="connsiteX60" fmla="*/ 965201 w 1243013"/>
              <a:gd name="connsiteY60" fmla="*/ 0 h 1057533"/>
              <a:gd name="connsiteX61" fmla="*/ 1000522 w 1243013"/>
              <a:gd name="connsiteY61" fmla="*/ 793 h 1057533"/>
              <a:gd name="connsiteX62" fmla="*/ 1069975 w 1243013"/>
              <a:gd name="connsiteY62" fmla="*/ 5157 h 1057533"/>
              <a:gd name="connsiteX63" fmla="*/ 1139429 w 1243013"/>
              <a:gd name="connsiteY63" fmla="*/ 15472 h 1057533"/>
              <a:gd name="connsiteX64" fmla="*/ 1207691 w 1243013"/>
              <a:gd name="connsiteY64" fmla="*/ 30548 h 1057533"/>
              <a:gd name="connsiteX65" fmla="*/ 1240482 w 1243013"/>
              <a:gd name="connsiteY65" fmla="*/ 39417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1241823" y="38358"/>
                </a:moveTo>
                <a:lnTo>
                  <a:pt x="1243013" y="66525"/>
                </a:lnTo>
                <a:lnTo>
                  <a:pt x="1242894" y="8375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0"/>
                </a:lnTo>
                <a:lnTo>
                  <a:pt x="1172369" y="455708"/>
                </a:lnTo>
                <a:lnTo>
                  <a:pt x="1148954" y="507678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5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1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8"/>
                </a:lnTo>
                <a:lnTo>
                  <a:pt x="317103" y="1056739"/>
                </a:lnTo>
                <a:lnTo>
                  <a:pt x="277813" y="1057533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1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7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3"/>
                </a:lnTo>
                <a:lnTo>
                  <a:pt x="70644" y="601825"/>
                </a:lnTo>
                <a:lnTo>
                  <a:pt x="94059" y="549854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1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close/>
              </a:path>
            </a:pathLst>
          </a:custGeom>
          <a:solidFill>
            <a:srgbClr val="AECA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6792022" y="2201869"/>
            <a:ext cx="1243013" cy="1057533"/>
          </a:xfrm>
          <a:custGeom>
            <a:avLst/>
            <a:gdLst>
              <a:gd name="connsiteX0" fmla="*/ 965201 w 1243013"/>
              <a:gd name="connsiteY0" fmla="*/ 0 h 1057533"/>
              <a:gd name="connsiteX1" fmla="*/ 1000522 w 1243013"/>
              <a:gd name="connsiteY1" fmla="*/ 794 h 1057533"/>
              <a:gd name="connsiteX2" fmla="*/ 1069976 w 1243013"/>
              <a:gd name="connsiteY2" fmla="*/ 5157 h 1057533"/>
              <a:gd name="connsiteX3" fmla="*/ 1139429 w 1243013"/>
              <a:gd name="connsiteY3" fmla="*/ 15472 h 1057533"/>
              <a:gd name="connsiteX4" fmla="*/ 1207691 w 1243013"/>
              <a:gd name="connsiteY4" fmla="*/ 30548 h 1057533"/>
              <a:gd name="connsiteX5" fmla="*/ 1240482 w 1243013"/>
              <a:gd name="connsiteY5" fmla="*/ 39417 h 1057533"/>
              <a:gd name="connsiteX6" fmla="*/ 1241823 w 1243013"/>
              <a:gd name="connsiteY6" fmla="*/ 38358 h 1057533"/>
              <a:gd name="connsiteX7" fmla="*/ 1243013 w 1243013"/>
              <a:gd name="connsiteY7" fmla="*/ 66525 h 1057533"/>
              <a:gd name="connsiteX8" fmla="*/ 1242894 w 1243013"/>
              <a:gd name="connsiteY8" fmla="*/ 83749 h 1057533"/>
              <a:gd name="connsiteX9" fmla="*/ 1242616 w 1243013"/>
              <a:gd name="connsiteY9" fmla="*/ 123653 h 1057533"/>
              <a:gd name="connsiteX10" fmla="*/ 1239044 w 1243013"/>
              <a:gd name="connsiteY10" fmla="*/ 180384 h 1057533"/>
              <a:gd name="connsiteX11" fmla="*/ 1232298 w 1243013"/>
              <a:gd name="connsiteY11" fmla="*/ 236718 h 1057533"/>
              <a:gd name="connsiteX12" fmla="*/ 1221979 w 1243013"/>
              <a:gd name="connsiteY12" fmla="*/ 292259 h 1057533"/>
              <a:gd name="connsiteX13" fmla="*/ 1208882 w 1243013"/>
              <a:gd name="connsiteY13" fmla="*/ 347800 h 1057533"/>
              <a:gd name="connsiteX14" fmla="*/ 1192213 w 1243013"/>
              <a:gd name="connsiteY14" fmla="*/ 402151 h 1057533"/>
              <a:gd name="connsiteX15" fmla="*/ 1172369 w 1243013"/>
              <a:gd name="connsiteY15" fmla="*/ 455708 h 1057533"/>
              <a:gd name="connsiteX16" fmla="*/ 1148954 w 1243013"/>
              <a:gd name="connsiteY16" fmla="*/ 507679 h 1057533"/>
              <a:gd name="connsiteX17" fmla="*/ 1122760 w 1243013"/>
              <a:gd name="connsiteY17" fmla="*/ 559252 h 1057533"/>
              <a:gd name="connsiteX18" fmla="*/ 1093391 w 1243013"/>
              <a:gd name="connsiteY18" fmla="*/ 608842 h 1057533"/>
              <a:gd name="connsiteX19" fmla="*/ 1061244 w 1243013"/>
              <a:gd name="connsiteY19" fmla="*/ 656845 h 1057533"/>
              <a:gd name="connsiteX20" fmla="*/ 1025526 w 1243013"/>
              <a:gd name="connsiteY20" fmla="*/ 703262 h 1057533"/>
              <a:gd name="connsiteX21" fmla="*/ 986632 w 1243013"/>
              <a:gd name="connsiteY21" fmla="*/ 747694 h 1057533"/>
              <a:gd name="connsiteX22" fmla="*/ 944960 w 1243013"/>
              <a:gd name="connsiteY22" fmla="*/ 790540 h 1057533"/>
              <a:gd name="connsiteX23" fmla="*/ 899716 w 1243013"/>
              <a:gd name="connsiteY23" fmla="*/ 830609 h 1057533"/>
              <a:gd name="connsiteX24" fmla="*/ 875904 w 1243013"/>
              <a:gd name="connsiteY24" fmla="*/ 849652 h 1057533"/>
              <a:gd name="connsiteX25" fmla="*/ 842566 w 1243013"/>
              <a:gd name="connsiteY25" fmla="*/ 875438 h 1057533"/>
              <a:gd name="connsiteX26" fmla="*/ 773113 w 1243013"/>
              <a:gd name="connsiteY26" fmla="*/ 921061 h 1057533"/>
              <a:gd name="connsiteX27" fmla="*/ 700882 w 1243013"/>
              <a:gd name="connsiteY27" fmla="*/ 960337 h 1057533"/>
              <a:gd name="connsiteX28" fmla="*/ 627063 w 1243013"/>
              <a:gd name="connsiteY28" fmla="*/ 992471 h 1057533"/>
              <a:gd name="connsiteX29" fmla="*/ 550863 w 1243013"/>
              <a:gd name="connsiteY29" fmla="*/ 1018258 h 1057533"/>
              <a:gd name="connsiteX30" fmla="*/ 473472 w 1243013"/>
              <a:gd name="connsiteY30" fmla="*/ 1037697 h 1057533"/>
              <a:gd name="connsiteX31" fmla="*/ 396082 w 1243013"/>
              <a:gd name="connsiteY31" fmla="*/ 1050789 h 1057533"/>
              <a:gd name="connsiteX32" fmla="*/ 317103 w 1243013"/>
              <a:gd name="connsiteY32" fmla="*/ 1056740 h 1057533"/>
              <a:gd name="connsiteX33" fmla="*/ 277813 w 1243013"/>
              <a:gd name="connsiteY33" fmla="*/ 1057533 h 1057533"/>
              <a:gd name="connsiteX34" fmla="*/ 242491 w 1243013"/>
              <a:gd name="connsiteY34" fmla="*/ 1056740 h 1057533"/>
              <a:gd name="connsiteX35" fmla="*/ 173038 w 1243013"/>
              <a:gd name="connsiteY35" fmla="*/ 1052376 h 1057533"/>
              <a:gd name="connsiteX36" fmla="*/ 103585 w 1243013"/>
              <a:gd name="connsiteY36" fmla="*/ 1042061 h 1057533"/>
              <a:gd name="connsiteX37" fmla="*/ 35322 w 1243013"/>
              <a:gd name="connsiteY37" fmla="*/ 1026986 h 1057533"/>
              <a:gd name="connsiteX38" fmla="*/ 2531 w 1243013"/>
              <a:gd name="connsiteY38" fmla="*/ 1018116 h 1057533"/>
              <a:gd name="connsiteX39" fmla="*/ 1191 w 1243013"/>
              <a:gd name="connsiteY39" fmla="*/ 1019175 h 1057533"/>
              <a:gd name="connsiteX40" fmla="*/ 0 w 1243013"/>
              <a:gd name="connsiteY40" fmla="*/ 991008 h 1057533"/>
              <a:gd name="connsiteX41" fmla="*/ 120 w 1243013"/>
              <a:gd name="connsiteY41" fmla="*/ 973785 h 1057533"/>
              <a:gd name="connsiteX42" fmla="*/ 397 w 1243013"/>
              <a:gd name="connsiteY42" fmla="*/ 933880 h 1057533"/>
              <a:gd name="connsiteX43" fmla="*/ 3969 w 1243013"/>
              <a:gd name="connsiteY43" fmla="*/ 877149 h 1057533"/>
              <a:gd name="connsiteX44" fmla="*/ 10716 w 1243013"/>
              <a:gd name="connsiteY44" fmla="*/ 820815 h 1057533"/>
              <a:gd name="connsiteX45" fmla="*/ 21035 w 1243013"/>
              <a:gd name="connsiteY45" fmla="*/ 765274 h 1057533"/>
              <a:gd name="connsiteX46" fmla="*/ 34132 w 1243013"/>
              <a:gd name="connsiteY46" fmla="*/ 709733 h 1057533"/>
              <a:gd name="connsiteX47" fmla="*/ 50800 w 1243013"/>
              <a:gd name="connsiteY47" fmla="*/ 655382 h 1057533"/>
              <a:gd name="connsiteX48" fmla="*/ 70644 w 1243013"/>
              <a:gd name="connsiteY48" fmla="*/ 601825 h 1057533"/>
              <a:gd name="connsiteX49" fmla="*/ 94060 w 1243013"/>
              <a:gd name="connsiteY49" fmla="*/ 549855 h 1057533"/>
              <a:gd name="connsiteX50" fmla="*/ 120253 w 1243013"/>
              <a:gd name="connsiteY50" fmla="*/ 498281 h 1057533"/>
              <a:gd name="connsiteX51" fmla="*/ 149622 w 1243013"/>
              <a:gd name="connsiteY51" fmla="*/ 448691 h 1057533"/>
              <a:gd name="connsiteX52" fmla="*/ 181769 w 1243013"/>
              <a:gd name="connsiteY52" fmla="*/ 400688 h 1057533"/>
              <a:gd name="connsiteX53" fmla="*/ 217488 w 1243013"/>
              <a:gd name="connsiteY53" fmla="*/ 354272 h 1057533"/>
              <a:gd name="connsiteX54" fmla="*/ 256382 w 1243013"/>
              <a:gd name="connsiteY54" fmla="*/ 309839 h 1057533"/>
              <a:gd name="connsiteX55" fmla="*/ 298053 w 1243013"/>
              <a:gd name="connsiteY55" fmla="*/ 266993 h 1057533"/>
              <a:gd name="connsiteX56" fmla="*/ 343297 w 1243013"/>
              <a:gd name="connsiteY56" fmla="*/ 226924 h 1057533"/>
              <a:gd name="connsiteX57" fmla="*/ 367110 w 1243013"/>
              <a:gd name="connsiteY57" fmla="*/ 207882 h 1057533"/>
              <a:gd name="connsiteX58" fmla="*/ 400447 w 1243013"/>
              <a:gd name="connsiteY58" fmla="*/ 182095 h 1057533"/>
              <a:gd name="connsiteX59" fmla="*/ 469900 w 1243013"/>
              <a:gd name="connsiteY59" fmla="*/ 136472 h 1057533"/>
              <a:gd name="connsiteX60" fmla="*/ 542132 w 1243013"/>
              <a:gd name="connsiteY60" fmla="*/ 97197 h 1057533"/>
              <a:gd name="connsiteX61" fmla="*/ 615950 w 1243013"/>
              <a:gd name="connsiteY61" fmla="*/ 65062 h 1057533"/>
              <a:gd name="connsiteX62" fmla="*/ 692150 w 1243013"/>
              <a:gd name="connsiteY62" fmla="*/ 39275 h 1057533"/>
              <a:gd name="connsiteX63" fmla="*/ 769541 w 1243013"/>
              <a:gd name="connsiteY63" fmla="*/ 19836 h 1057533"/>
              <a:gd name="connsiteX64" fmla="*/ 846932 w 1243013"/>
              <a:gd name="connsiteY64" fmla="*/ 6744 h 1057533"/>
              <a:gd name="connsiteX65" fmla="*/ 925910 w 1243013"/>
              <a:gd name="connsiteY65" fmla="*/ 79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3" h="1057533">
                <a:moveTo>
                  <a:pt x="965201" y="0"/>
                </a:move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3" y="66525"/>
                </a:lnTo>
                <a:lnTo>
                  <a:pt x="1242894" y="83749"/>
                </a:lnTo>
                <a:lnTo>
                  <a:pt x="1242616" y="123653"/>
                </a:lnTo>
                <a:lnTo>
                  <a:pt x="1239044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2" y="347800"/>
                </a:lnTo>
                <a:lnTo>
                  <a:pt x="1192213" y="402151"/>
                </a:lnTo>
                <a:lnTo>
                  <a:pt x="1172369" y="455708"/>
                </a:lnTo>
                <a:lnTo>
                  <a:pt x="1148954" y="507679"/>
                </a:lnTo>
                <a:lnTo>
                  <a:pt x="1122760" y="559252"/>
                </a:lnTo>
                <a:lnTo>
                  <a:pt x="1093391" y="608842"/>
                </a:lnTo>
                <a:lnTo>
                  <a:pt x="1061244" y="656845"/>
                </a:lnTo>
                <a:lnTo>
                  <a:pt x="1025526" y="703262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6" y="830609"/>
                </a:lnTo>
                <a:lnTo>
                  <a:pt x="875904" y="849652"/>
                </a:lnTo>
                <a:lnTo>
                  <a:pt x="842566" y="875438"/>
                </a:lnTo>
                <a:lnTo>
                  <a:pt x="773113" y="921061"/>
                </a:lnTo>
                <a:lnTo>
                  <a:pt x="700882" y="960337"/>
                </a:lnTo>
                <a:lnTo>
                  <a:pt x="627063" y="992471"/>
                </a:lnTo>
                <a:lnTo>
                  <a:pt x="550863" y="1018258"/>
                </a:lnTo>
                <a:lnTo>
                  <a:pt x="473472" y="1037697"/>
                </a:lnTo>
                <a:lnTo>
                  <a:pt x="396082" y="1050789"/>
                </a:lnTo>
                <a:lnTo>
                  <a:pt x="317103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8" y="1052376"/>
                </a:lnTo>
                <a:lnTo>
                  <a:pt x="103585" y="1042061"/>
                </a:lnTo>
                <a:lnTo>
                  <a:pt x="35322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85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5" y="765274"/>
                </a:lnTo>
                <a:lnTo>
                  <a:pt x="34132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60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10" y="207882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close/>
              </a:path>
            </a:pathLst>
          </a:custGeom>
          <a:solidFill>
            <a:srgbClr val="E436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 rot="4500000">
            <a:off x="6935441" y="4416532"/>
            <a:ext cx="1243014" cy="1057532"/>
          </a:xfrm>
          <a:custGeom>
            <a:avLst/>
            <a:gdLst>
              <a:gd name="connsiteX0" fmla="*/ 34131 w 1243014"/>
              <a:gd name="connsiteY0" fmla="*/ 709733 h 1057532"/>
              <a:gd name="connsiteX1" fmla="*/ 50800 w 1243014"/>
              <a:gd name="connsiteY1" fmla="*/ 655382 h 1057532"/>
              <a:gd name="connsiteX2" fmla="*/ 70644 w 1243014"/>
              <a:gd name="connsiteY2" fmla="*/ 601825 h 1057532"/>
              <a:gd name="connsiteX3" fmla="*/ 94059 w 1243014"/>
              <a:gd name="connsiteY3" fmla="*/ 549855 h 1057532"/>
              <a:gd name="connsiteX4" fmla="*/ 120253 w 1243014"/>
              <a:gd name="connsiteY4" fmla="*/ 498281 h 1057532"/>
              <a:gd name="connsiteX5" fmla="*/ 149622 w 1243014"/>
              <a:gd name="connsiteY5" fmla="*/ 448691 h 1057532"/>
              <a:gd name="connsiteX6" fmla="*/ 181769 w 1243014"/>
              <a:gd name="connsiteY6" fmla="*/ 400688 h 1057532"/>
              <a:gd name="connsiteX7" fmla="*/ 217488 w 1243014"/>
              <a:gd name="connsiteY7" fmla="*/ 354271 h 1057532"/>
              <a:gd name="connsiteX8" fmla="*/ 256381 w 1243014"/>
              <a:gd name="connsiteY8" fmla="*/ 309839 h 1057532"/>
              <a:gd name="connsiteX9" fmla="*/ 298053 w 1243014"/>
              <a:gd name="connsiteY9" fmla="*/ 266993 h 1057532"/>
              <a:gd name="connsiteX10" fmla="*/ 343297 w 1243014"/>
              <a:gd name="connsiteY10" fmla="*/ 226924 h 1057532"/>
              <a:gd name="connsiteX11" fmla="*/ 367109 w 1243014"/>
              <a:gd name="connsiteY11" fmla="*/ 207881 h 1057532"/>
              <a:gd name="connsiteX12" fmla="*/ 400447 w 1243014"/>
              <a:gd name="connsiteY12" fmla="*/ 182095 h 1057532"/>
              <a:gd name="connsiteX13" fmla="*/ 469900 w 1243014"/>
              <a:gd name="connsiteY13" fmla="*/ 136472 h 1057532"/>
              <a:gd name="connsiteX14" fmla="*/ 542132 w 1243014"/>
              <a:gd name="connsiteY14" fmla="*/ 97196 h 1057532"/>
              <a:gd name="connsiteX15" fmla="*/ 615950 w 1243014"/>
              <a:gd name="connsiteY15" fmla="*/ 65062 h 1057532"/>
              <a:gd name="connsiteX16" fmla="*/ 692150 w 1243014"/>
              <a:gd name="connsiteY16" fmla="*/ 39275 h 1057532"/>
              <a:gd name="connsiteX17" fmla="*/ 769541 w 1243014"/>
              <a:gd name="connsiteY17" fmla="*/ 19836 h 1057532"/>
              <a:gd name="connsiteX18" fmla="*/ 846932 w 1243014"/>
              <a:gd name="connsiteY18" fmla="*/ 6744 h 1057532"/>
              <a:gd name="connsiteX19" fmla="*/ 925910 w 1243014"/>
              <a:gd name="connsiteY19" fmla="*/ 794 h 1057532"/>
              <a:gd name="connsiteX20" fmla="*/ 965200 w 1243014"/>
              <a:gd name="connsiteY20" fmla="*/ 0 h 1057532"/>
              <a:gd name="connsiteX21" fmla="*/ 1000522 w 1243014"/>
              <a:gd name="connsiteY21" fmla="*/ 793 h 1057532"/>
              <a:gd name="connsiteX22" fmla="*/ 1069975 w 1243014"/>
              <a:gd name="connsiteY22" fmla="*/ 5157 h 1057532"/>
              <a:gd name="connsiteX23" fmla="*/ 1139429 w 1243014"/>
              <a:gd name="connsiteY23" fmla="*/ 15472 h 1057532"/>
              <a:gd name="connsiteX24" fmla="*/ 1207691 w 1243014"/>
              <a:gd name="connsiteY24" fmla="*/ 30547 h 1057532"/>
              <a:gd name="connsiteX25" fmla="*/ 1240481 w 1243014"/>
              <a:gd name="connsiteY25" fmla="*/ 39416 h 1057532"/>
              <a:gd name="connsiteX26" fmla="*/ 1241823 w 1243014"/>
              <a:gd name="connsiteY26" fmla="*/ 38357 h 1057532"/>
              <a:gd name="connsiteX27" fmla="*/ 1243014 w 1243014"/>
              <a:gd name="connsiteY27" fmla="*/ 66524 h 1057532"/>
              <a:gd name="connsiteX28" fmla="*/ 1242894 w 1243014"/>
              <a:gd name="connsiteY28" fmla="*/ 83773 h 1057532"/>
              <a:gd name="connsiteX29" fmla="*/ 1242617 w 1243014"/>
              <a:gd name="connsiteY29" fmla="*/ 123652 h 1057532"/>
              <a:gd name="connsiteX30" fmla="*/ 1239044 w 1243014"/>
              <a:gd name="connsiteY30" fmla="*/ 180383 h 1057532"/>
              <a:gd name="connsiteX31" fmla="*/ 1232298 w 1243014"/>
              <a:gd name="connsiteY31" fmla="*/ 236718 h 1057532"/>
              <a:gd name="connsiteX32" fmla="*/ 1221979 w 1243014"/>
              <a:gd name="connsiteY32" fmla="*/ 292258 h 1057532"/>
              <a:gd name="connsiteX33" fmla="*/ 1208882 w 1243014"/>
              <a:gd name="connsiteY33" fmla="*/ 347799 h 1057532"/>
              <a:gd name="connsiteX34" fmla="*/ 1192213 w 1243014"/>
              <a:gd name="connsiteY34" fmla="*/ 402150 h 1057532"/>
              <a:gd name="connsiteX35" fmla="*/ 1172370 w 1243014"/>
              <a:gd name="connsiteY35" fmla="*/ 455707 h 1057532"/>
              <a:gd name="connsiteX36" fmla="*/ 1148954 w 1243014"/>
              <a:gd name="connsiteY36" fmla="*/ 507677 h 1057532"/>
              <a:gd name="connsiteX37" fmla="*/ 1122760 w 1243014"/>
              <a:gd name="connsiteY37" fmla="*/ 559251 h 1057532"/>
              <a:gd name="connsiteX38" fmla="*/ 1093391 w 1243014"/>
              <a:gd name="connsiteY38" fmla="*/ 608841 h 1057532"/>
              <a:gd name="connsiteX39" fmla="*/ 1061245 w 1243014"/>
              <a:gd name="connsiteY39" fmla="*/ 656844 h 1057532"/>
              <a:gd name="connsiteX40" fmla="*/ 1025526 w 1243014"/>
              <a:gd name="connsiteY40" fmla="*/ 703261 h 1057532"/>
              <a:gd name="connsiteX41" fmla="*/ 986632 w 1243014"/>
              <a:gd name="connsiteY41" fmla="*/ 747693 h 1057532"/>
              <a:gd name="connsiteX42" fmla="*/ 944960 w 1243014"/>
              <a:gd name="connsiteY42" fmla="*/ 790539 h 1057532"/>
              <a:gd name="connsiteX43" fmla="*/ 899717 w 1243014"/>
              <a:gd name="connsiteY43" fmla="*/ 830608 h 1057532"/>
              <a:gd name="connsiteX44" fmla="*/ 875904 w 1243014"/>
              <a:gd name="connsiteY44" fmla="*/ 849651 h 1057532"/>
              <a:gd name="connsiteX45" fmla="*/ 842567 w 1243014"/>
              <a:gd name="connsiteY45" fmla="*/ 875438 h 1057532"/>
              <a:gd name="connsiteX46" fmla="*/ 773113 w 1243014"/>
              <a:gd name="connsiteY46" fmla="*/ 921060 h 1057532"/>
              <a:gd name="connsiteX47" fmla="*/ 700882 w 1243014"/>
              <a:gd name="connsiteY47" fmla="*/ 960336 h 1057532"/>
              <a:gd name="connsiteX48" fmla="*/ 627063 w 1243014"/>
              <a:gd name="connsiteY48" fmla="*/ 992470 h 1057532"/>
              <a:gd name="connsiteX49" fmla="*/ 550863 w 1243014"/>
              <a:gd name="connsiteY49" fmla="*/ 1018257 h 1057532"/>
              <a:gd name="connsiteX50" fmla="*/ 473472 w 1243014"/>
              <a:gd name="connsiteY50" fmla="*/ 1037696 h 1057532"/>
              <a:gd name="connsiteX51" fmla="*/ 396082 w 1243014"/>
              <a:gd name="connsiteY51" fmla="*/ 1050788 h 1057532"/>
              <a:gd name="connsiteX52" fmla="*/ 317104 w 1243014"/>
              <a:gd name="connsiteY52" fmla="*/ 1056739 h 1057532"/>
              <a:gd name="connsiteX53" fmla="*/ 277813 w 1243014"/>
              <a:gd name="connsiteY53" fmla="*/ 1057532 h 1057532"/>
              <a:gd name="connsiteX54" fmla="*/ 242491 w 1243014"/>
              <a:gd name="connsiteY54" fmla="*/ 1056739 h 1057532"/>
              <a:gd name="connsiteX55" fmla="*/ 173038 w 1243014"/>
              <a:gd name="connsiteY55" fmla="*/ 1052375 h 1057532"/>
              <a:gd name="connsiteX56" fmla="*/ 103585 w 1243014"/>
              <a:gd name="connsiteY56" fmla="*/ 1042060 h 1057532"/>
              <a:gd name="connsiteX57" fmla="*/ 35322 w 1243014"/>
              <a:gd name="connsiteY57" fmla="*/ 1026985 h 1057532"/>
              <a:gd name="connsiteX58" fmla="*/ 2532 w 1243014"/>
              <a:gd name="connsiteY58" fmla="*/ 1018116 h 1057532"/>
              <a:gd name="connsiteX59" fmla="*/ 1191 w 1243014"/>
              <a:gd name="connsiteY59" fmla="*/ 1019175 h 1057532"/>
              <a:gd name="connsiteX60" fmla="*/ 0 w 1243014"/>
              <a:gd name="connsiteY60" fmla="*/ 991008 h 1057532"/>
              <a:gd name="connsiteX61" fmla="*/ 120 w 1243014"/>
              <a:gd name="connsiteY61" fmla="*/ 973759 h 1057532"/>
              <a:gd name="connsiteX62" fmla="*/ 397 w 1243014"/>
              <a:gd name="connsiteY62" fmla="*/ 933880 h 1057532"/>
              <a:gd name="connsiteX63" fmla="*/ 3969 w 1243014"/>
              <a:gd name="connsiteY63" fmla="*/ 877149 h 1057532"/>
              <a:gd name="connsiteX64" fmla="*/ 10716 w 1243014"/>
              <a:gd name="connsiteY64" fmla="*/ 820815 h 1057532"/>
              <a:gd name="connsiteX65" fmla="*/ 21034 w 1243014"/>
              <a:gd name="connsiteY65" fmla="*/ 765274 h 1057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2">
                <a:moveTo>
                  <a:pt x="34131" y="709733"/>
                </a:move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8" y="354271"/>
                </a:lnTo>
                <a:lnTo>
                  <a:pt x="256381" y="309839"/>
                </a:lnTo>
                <a:lnTo>
                  <a:pt x="298053" y="266993"/>
                </a:lnTo>
                <a:lnTo>
                  <a:pt x="343297" y="226924"/>
                </a:lnTo>
                <a:lnTo>
                  <a:pt x="367109" y="207881"/>
                </a:lnTo>
                <a:lnTo>
                  <a:pt x="400447" y="182095"/>
                </a:lnTo>
                <a:lnTo>
                  <a:pt x="469900" y="136472"/>
                </a:lnTo>
                <a:lnTo>
                  <a:pt x="542132" y="97196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2" y="6744"/>
                </a:lnTo>
                <a:lnTo>
                  <a:pt x="925910" y="794"/>
                </a:lnTo>
                <a:lnTo>
                  <a:pt x="965200" y="0"/>
                </a:lnTo>
                <a:lnTo>
                  <a:pt x="1000522" y="793"/>
                </a:lnTo>
                <a:lnTo>
                  <a:pt x="1069975" y="5157"/>
                </a:lnTo>
                <a:lnTo>
                  <a:pt x="1139429" y="15472"/>
                </a:lnTo>
                <a:lnTo>
                  <a:pt x="1207691" y="30547"/>
                </a:lnTo>
                <a:lnTo>
                  <a:pt x="1240481" y="39416"/>
                </a:lnTo>
                <a:lnTo>
                  <a:pt x="1241823" y="38357"/>
                </a:lnTo>
                <a:lnTo>
                  <a:pt x="1243014" y="66524"/>
                </a:lnTo>
                <a:lnTo>
                  <a:pt x="1242894" y="83773"/>
                </a:lnTo>
                <a:lnTo>
                  <a:pt x="1242617" y="123652"/>
                </a:lnTo>
                <a:lnTo>
                  <a:pt x="1239044" y="180383"/>
                </a:lnTo>
                <a:lnTo>
                  <a:pt x="1232298" y="236718"/>
                </a:lnTo>
                <a:lnTo>
                  <a:pt x="1221979" y="292258"/>
                </a:lnTo>
                <a:lnTo>
                  <a:pt x="1208882" y="347799"/>
                </a:lnTo>
                <a:lnTo>
                  <a:pt x="1192213" y="402150"/>
                </a:lnTo>
                <a:lnTo>
                  <a:pt x="1172370" y="455707"/>
                </a:lnTo>
                <a:lnTo>
                  <a:pt x="1148954" y="507677"/>
                </a:lnTo>
                <a:lnTo>
                  <a:pt x="1122760" y="559251"/>
                </a:lnTo>
                <a:lnTo>
                  <a:pt x="1093391" y="608841"/>
                </a:lnTo>
                <a:lnTo>
                  <a:pt x="1061245" y="656844"/>
                </a:lnTo>
                <a:lnTo>
                  <a:pt x="1025526" y="703261"/>
                </a:lnTo>
                <a:lnTo>
                  <a:pt x="986632" y="747693"/>
                </a:lnTo>
                <a:lnTo>
                  <a:pt x="944960" y="790539"/>
                </a:lnTo>
                <a:lnTo>
                  <a:pt x="899717" y="830608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0"/>
                </a:lnTo>
                <a:lnTo>
                  <a:pt x="700882" y="960336"/>
                </a:lnTo>
                <a:lnTo>
                  <a:pt x="627063" y="992470"/>
                </a:lnTo>
                <a:lnTo>
                  <a:pt x="550863" y="1018257"/>
                </a:lnTo>
                <a:lnTo>
                  <a:pt x="473472" y="1037696"/>
                </a:lnTo>
                <a:lnTo>
                  <a:pt x="396082" y="1050788"/>
                </a:lnTo>
                <a:lnTo>
                  <a:pt x="317104" y="1056739"/>
                </a:lnTo>
                <a:lnTo>
                  <a:pt x="277813" y="1057532"/>
                </a:lnTo>
                <a:lnTo>
                  <a:pt x="242491" y="1056739"/>
                </a:lnTo>
                <a:lnTo>
                  <a:pt x="173038" y="1052375"/>
                </a:lnTo>
                <a:lnTo>
                  <a:pt x="103585" y="1042060"/>
                </a:lnTo>
                <a:lnTo>
                  <a:pt x="35322" y="1026985"/>
                </a:lnTo>
                <a:lnTo>
                  <a:pt x="2532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59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close/>
              </a:path>
            </a:pathLst>
          </a:custGeom>
          <a:solidFill>
            <a:srgbClr val="2B9DA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 rot="2293793">
            <a:off x="7322801" y="3227228"/>
            <a:ext cx="1243014" cy="1057533"/>
          </a:xfrm>
          <a:custGeom>
            <a:avLst/>
            <a:gdLst>
              <a:gd name="connsiteX0" fmla="*/ 367110 w 1243014"/>
              <a:gd name="connsiteY0" fmla="*/ 207882 h 1057533"/>
              <a:gd name="connsiteX1" fmla="*/ 400447 w 1243014"/>
              <a:gd name="connsiteY1" fmla="*/ 182095 h 1057533"/>
              <a:gd name="connsiteX2" fmla="*/ 469900 w 1243014"/>
              <a:gd name="connsiteY2" fmla="*/ 136472 h 1057533"/>
              <a:gd name="connsiteX3" fmla="*/ 542131 w 1243014"/>
              <a:gd name="connsiteY3" fmla="*/ 97197 h 1057533"/>
              <a:gd name="connsiteX4" fmla="*/ 615950 w 1243014"/>
              <a:gd name="connsiteY4" fmla="*/ 65062 h 1057533"/>
              <a:gd name="connsiteX5" fmla="*/ 692150 w 1243014"/>
              <a:gd name="connsiteY5" fmla="*/ 39275 h 1057533"/>
              <a:gd name="connsiteX6" fmla="*/ 769541 w 1243014"/>
              <a:gd name="connsiteY6" fmla="*/ 19836 h 1057533"/>
              <a:gd name="connsiteX7" fmla="*/ 846931 w 1243014"/>
              <a:gd name="connsiteY7" fmla="*/ 6744 h 1057533"/>
              <a:gd name="connsiteX8" fmla="*/ 925910 w 1243014"/>
              <a:gd name="connsiteY8" fmla="*/ 793 h 1057533"/>
              <a:gd name="connsiteX9" fmla="*/ 965200 w 1243014"/>
              <a:gd name="connsiteY9" fmla="*/ 0 h 1057533"/>
              <a:gd name="connsiteX10" fmla="*/ 1000522 w 1243014"/>
              <a:gd name="connsiteY10" fmla="*/ 794 h 1057533"/>
              <a:gd name="connsiteX11" fmla="*/ 1069976 w 1243014"/>
              <a:gd name="connsiteY11" fmla="*/ 5157 h 1057533"/>
              <a:gd name="connsiteX12" fmla="*/ 1139429 w 1243014"/>
              <a:gd name="connsiteY12" fmla="*/ 15472 h 1057533"/>
              <a:gd name="connsiteX13" fmla="*/ 1207691 w 1243014"/>
              <a:gd name="connsiteY13" fmla="*/ 30548 h 1057533"/>
              <a:gd name="connsiteX14" fmla="*/ 1240482 w 1243014"/>
              <a:gd name="connsiteY14" fmla="*/ 39417 h 1057533"/>
              <a:gd name="connsiteX15" fmla="*/ 1241823 w 1243014"/>
              <a:gd name="connsiteY15" fmla="*/ 38358 h 1057533"/>
              <a:gd name="connsiteX16" fmla="*/ 1243014 w 1243014"/>
              <a:gd name="connsiteY16" fmla="*/ 66525 h 1057533"/>
              <a:gd name="connsiteX17" fmla="*/ 1242894 w 1243014"/>
              <a:gd name="connsiteY17" fmla="*/ 83796 h 1057533"/>
              <a:gd name="connsiteX18" fmla="*/ 1242617 w 1243014"/>
              <a:gd name="connsiteY18" fmla="*/ 123653 h 1057533"/>
              <a:gd name="connsiteX19" fmla="*/ 1239045 w 1243014"/>
              <a:gd name="connsiteY19" fmla="*/ 180384 h 1057533"/>
              <a:gd name="connsiteX20" fmla="*/ 1232298 w 1243014"/>
              <a:gd name="connsiteY20" fmla="*/ 236718 h 1057533"/>
              <a:gd name="connsiteX21" fmla="*/ 1221979 w 1243014"/>
              <a:gd name="connsiteY21" fmla="*/ 292259 h 1057533"/>
              <a:gd name="connsiteX22" fmla="*/ 1208883 w 1243014"/>
              <a:gd name="connsiteY22" fmla="*/ 347800 h 1057533"/>
              <a:gd name="connsiteX23" fmla="*/ 1192213 w 1243014"/>
              <a:gd name="connsiteY23" fmla="*/ 402151 h 1057533"/>
              <a:gd name="connsiteX24" fmla="*/ 1172370 w 1243014"/>
              <a:gd name="connsiteY24" fmla="*/ 455708 h 1057533"/>
              <a:gd name="connsiteX25" fmla="*/ 1148955 w 1243014"/>
              <a:gd name="connsiteY25" fmla="*/ 507678 h 1057533"/>
              <a:gd name="connsiteX26" fmla="*/ 1122761 w 1243014"/>
              <a:gd name="connsiteY26" fmla="*/ 559252 h 1057533"/>
              <a:gd name="connsiteX27" fmla="*/ 1093392 w 1243014"/>
              <a:gd name="connsiteY27" fmla="*/ 608842 h 1057533"/>
              <a:gd name="connsiteX28" fmla="*/ 1061245 w 1243014"/>
              <a:gd name="connsiteY28" fmla="*/ 656845 h 1057533"/>
              <a:gd name="connsiteX29" fmla="*/ 1025526 w 1243014"/>
              <a:gd name="connsiteY29" fmla="*/ 703261 h 1057533"/>
              <a:gd name="connsiteX30" fmla="*/ 986632 w 1243014"/>
              <a:gd name="connsiteY30" fmla="*/ 747694 h 1057533"/>
              <a:gd name="connsiteX31" fmla="*/ 944960 w 1243014"/>
              <a:gd name="connsiteY31" fmla="*/ 790540 h 1057533"/>
              <a:gd name="connsiteX32" fmla="*/ 899717 w 1243014"/>
              <a:gd name="connsiteY32" fmla="*/ 830609 h 1057533"/>
              <a:gd name="connsiteX33" fmla="*/ 875904 w 1243014"/>
              <a:gd name="connsiteY33" fmla="*/ 849651 h 1057533"/>
              <a:gd name="connsiteX34" fmla="*/ 842567 w 1243014"/>
              <a:gd name="connsiteY34" fmla="*/ 875438 h 1057533"/>
              <a:gd name="connsiteX35" fmla="*/ 773113 w 1243014"/>
              <a:gd name="connsiteY35" fmla="*/ 921061 h 1057533"/>
              <a:gd name="connsiteX36" fmla="*/ 700883 w 1243014"/>
              <a:gd name="connsiteY36" fmla="*/ 960336 h 1057533"/>
              <a:gd name="connsiteX37" fmla="*/ 627064 w 1243014"/>
              <a:gd name="connsiteY37" fmla="*/ 992471 h 1057533"/>
              <a:gd name="connsiteX38" fmla="*/ 550863 w 1243014"/>
              <a:gd name="connsiteY38" fmla="*/ 1018258 h 1057533"/>
              <a:gd name="connsiteX39" fmla="*/ 473473 w 1243014"/>
              <a:gd name="connsiteY39" fmla="*/ 1037697 h 1057533"/>
              <a:gd name="connsiteX40" fmla="*/ 396082 w 1243014"/>
              <a:gd name="connsiteY40" fmla="*/ 1050789 h 1057533"/>
              <a:gd name="connsiteX41" fmla="*/ 317104 w 1243014"/>
              <a:gd name="connsiteY41" fmla="*/ 1056740 h 1057533"/>
              <a:gd name="connsiteX42" fmla="*/ 277813 w 1243014"/>
              <a:gd name="connsiteY42" fmla="*/ 1057533 h 1057533"/>
              <a:gd name="connsiteX43" fmla="*/ 242491 w 1243014"/>
              <a:gd name="connsiteY43" fmla="*/ 1056740 h 1057533"/>
              <a:gd name="connsiteX44" fmla="*/ 173039 w 1243014"/>
              <a:gd name="connsiteY44" fmla="*/ 1052376 h 1057533"/>
              <a:gd name="connsiteX45" fmla="*/ 103585 w 1243014"/>
              <a:gd name="connsiteY45" fmla="*/ 1042061 h 1057533"/>
              <a:gd name="connsiteX46" fmla="*/ 35323 w 1243014"/>
              <a:gd name="connsiteY46" fmla="*/ 1026986 h 1057533"/>
              <a:gd name="connsiteX47" fmla="*/ 2531 w 1243014"/>
              <a:gd name="connsiteY47" fmla="*/ 1018116 h 1057533"/>
              <a:gd name="connsiteX48" fmla="*/ 1191 w 1243014"/>
              <a:gd name="connsiteY48" fmla="*/ 1019175 h 1057533"/>
              <a:gd name="connsiteX49" fmla="*/ 0 w 1243014"/>
              <a:gd name="connsiteY49" fmla="*/ 991008 h 1057533"/>
              <a:gd name="connsiteX50" fmla="*/ 120 w 1243014"/>
              <a:gd name="connsiteY50" fmla="*/ 973731 h 1057533"/>
              <a:gd name="connsiteX51" fmla="*/ 397 w 1243014"/>
              <a:gd name="connsiteY51" fmla="*/ 933880 h 1057533"/>
              <a:gd name="connsiteX52" fmla="*/ 3969 w 1243014"/>
              <a:gd name="connsiteY52" fmla="*/ 877149 h 1057533"/>
              <a:gd name="connsiteX53" fmla="*/ 10716 w 1243014"/>
              <a:gd name="connsiteY53" fmla="*/ 820815 h 1057533"/>
              <a:gd name="connsiteX54" fmla="*/ 21034 w 1243014"/>
              <a:gd name="connsiteY54" fmla="*/ 765274 h 1057533"/>
              <a:gd name="connsiteX55" fmla="*/ 34131 w 1243014"/>
              <a:gd name="connsiteY55" fmla="*/ 709733 h 1057533"/>
              <a:gd name="connsiteX56" fmla="*/ 50800 w 1243014"/>
              <a:gd name="connsiteY56" fmla="*/ 655382 h 1057533"/>
              <a:gd name="connsiteX57" fmla="*/ 70644 w 1243014"/>
              <a:gd name="connsiteY57" fmla="*/ 601825 h 1057533"/>
              <a:gd name="connsiteX58" fmla="*/ 94059 w 1243014"/>
              <a:gd name="connsiteY58" fmla="*/ 549855 h 1057533"/>
              <a:gd name="connsiteX59" fmla="*/ 120253 w 1243014"/>
              <a:gd name="connsiteY59" fmla="*/ 498281 h 1057533"/>
              <a:gd name="connsiteX60" fmla="*/ 149622 w 1243014"/>
              <a:gd name="connsiteY60" fmla="*/ 448691 h 1057533"/>
              <a:gd name="connsiteX61" fmla="*/ 181769 w 1243014"/>
              <a:gd name="connsiteY61" fmla="*/ 400688 h 1057533"/>
              <a:gd name="connsiteX62" fmla="*/ 217487 w 1243014"/>
              <a:gd name="connsiteY62" fmla="*/ 354272 h 1057533"/>
              <a:gd name="connsiteX63" fmla="*/ 256382 w 1243014"/>
              <a:gd name="connsiteY63" fmla="*/ 309839 h 1057533"/>
              <a:gd name="connsiteX64" fmla="*/ 298053 w 1243014"/>
              <a:gd name="connsiteY64" fmla="*/ 266993 h 1057533"/>
              <a:gd name="connsiteX65" fmla="*/ 343297 w 1243014"/>
              <a:gd name="connsiteY65" fmla="*/ 226924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533">
                <a:moveTo>
                  <a:pt x="367110" y="207882"/>
                </a:moveTo>
                <a:lnTo>
                  <a:pt x="400447" y="182095"/>
                </a:lnTo>
                <a:lnTo>
                  <a:pt x="469900" y="136472"/>
                </a:lnTo>
                <a:lnTo>
                  <a:pt x="542131" y="97197"/>
                </a:lnTo>
                <a:lnTo>
                  <a:pt x="615950" y="65062"/>
                </a:lnTo>
                <a:lnTo>
                  <a:pt x="692150" y="39275"/>
                </a:lnTo>
                <a:lnTo>
                  <a:pt x="769541" y="19836"/>
                </a:lnTo>
                <a:lnTo>
                  <a:pt x="846931" y="6744"/>
                </a:lnTo>
                <a:lnTo>
                  <a:pt x="925910" y="793"/>
                </a:lnTo>
                <a:lnTo>
                  <a:pt x="965200" y="0"/>
                </a:lnTo>
                <a:lnTo>
                  <a:pt x="1000522" y="794"/>
                </a:lnTo>
                <a:lnTo>
                  <a:pt x="1069976" y="5157"/>
                </a:lnTo>
                <a:lnTo>
                  <a:pt x="1139429" y="15472"/>
                </a:lnTo>
                <a:lnTo>
                  <a:pt x="1207691" y="30548"/>
                </a:lnTo>
                <a:lnTo>
                  <a:pt x="1240482" y="39417"/>
                </a:lnTo>
                <a:lnTo>
                  <a:pt x="1241823" y="38358"/>
                </a:lnTo>
                <a:lnTo>
                  <a:pt x="1243014" y="66525"/>
                </a:lnTo>
                <a:lnTo>
                  <a:pt x="1242894" y="83796"/>
                </a:lnTo>
                <a:lnTo>
                  <a:pt x="1242617" y="123653"/>
                </a:lnTo>
                <a:lnTo>
                  <a:pt x="1239045" y="180384"/>
                </a:lnTo>
                <a:lnTo>
                  <a:pt x="1232298" y="236718"/>
                </a:lnTo>
                <a:lnTo>
                  <a:pt x="1221979" y="292259"/>
                </a:lnTo>
                <a:lnTo>
                  <a:pt x="1208883" y="347800"/>
                </a:lnTo>
                <a:lnTo>
                  <a:pt x="1192213" y="402151"/>
                </a:lnTo>
                <a:lnTo>
                  <a:pt x="1172370" y="455708"/>
                </a:lnTo>
                <a:lnTo>
                  <a:pt x="1148955" y="507678"/>
                </a:lnTo>
                <a:lnTo>
                  <a:pt x="1122761" y="559252"/>
                </a:lnTo>
                <a:lnTo>
                  <a:pt x="1093392" y="608842"/>
                </a:lnTo>
                <a:lnTo>
                  <a:pt x="1061245" y="656845"/>
                </a:lnTo>
                <a:lnTo>
                  <a:pt x="1025526" y="703261"/>
                </a:lnTo>
                <a:lnTo>
                  <a:pt x="986632" y="747694"/>
                </a:lnTo>
                <a:lnTo>
                  <a:pt x="944960" y="790540"/>
                </a:lnTo>
                <a:lnTo>
                  <a:pt x="899717" y="830609"/>
                </a:lnTo>
                <a:lnTo>
                  <a:pt x="875904" y="849651"/>
                </a:lnTo>
                <a:lnTo>
                  <a:pt x="842567" y="875438"/>
                </a:lnTo>
                <a:lnTo>
                  <a:pt x="773113" y="921061"/>
                </a:lnTo>
                <a:lnTo>
                  <a:pt x="700883" y="960336"/>
                </a:lnTo>
                <a:lnTo>
                  <a:pt x="627064" y="992471"/>
                </a:lnTo>
                <a:lnTo>
                  <a:pt x="550863" y="1018258"/>
                </a:lnTo>
                <a:lnTo>
                  <a:pt x="473473" y="1037697"/>
                </a:lnTo>
                <a:lnTo>
                  <a:pt x="396082" y="1050789"/>
                </a:lnTo>
                <a:lnTo>
                  <a:pt x="317104" y="1056740"/>
                </a:lnTo>
                <a:lnTo>
                  <a:pt x="277813" y="1057533"/>
                </a:lnTo>
                <a:lnTo>
                  <a:pt x="242491" y="1056740"/>
                </a:lnTo>
                <a:lnTo>
                  <a:pt x="173039" y="1052376"/>
                </a:lnTo>
                <a:lnTo>
                  <a:pt x="103585" y="1042061"/>
                </a:lnTo>
                <a:lnTo>
                  <a:pt x="35323" y="1026986"/>
                </a:lnTo>
                <a:lnTo>
                  <a:pt x="2531" y="1018116"/>
                </a:lnTo>
                <a:lnTo>
                  <a:pt x="1191" y="1019175"/>
                </a:lnTo>
                <a:lnTo>
                  <a:pt x="0" y="991008"/>
                </a:lnTo>
                <a:lnTo>
                  <a:pt x="120" y="973731"/>
                </a:lnTo>
                <a:lnTo>
                  <a:pt x="397" y="933880"/>
                </a:lnTo>
                <a:lnTo>
                  <a:pt x="3969" y="877149"/>
                </a:lnTo>
                <a:lnTo>
                  <a:pt x="10716" y="820815"/>
                </a:lnTo>
                <a:lnTo>
                  <a:pt x="21034" y="765274"/>
                </a:lnTo>
                <a:lnTo>
                  <a:pt x="34131" y="709733"/>
                </a:lnTo>
                <a:lnTo>
                  <a:pt x="50800" y="655382"/>
                </a:lnTo>
                <a:lnTo>
                  <a:pt x="70644" y="601825"/>
                </a:lnTo>
                <a:lnTo>
                  <a:pt x="94059" y="549855"/>
                </a:lnTo>
                <a:lnTo>
                  <a:pt x="120253" y="498281"/>
                </a:lnTo>
                <a:lnTo>
                  <a:pt x="149622" y="448691"/>
                </a:lnTo>
                <a:lnTo>
                  <a:pt x="181769" y="400688"/>
                </a:lnTo>
                <a:lnTo>
                  <a:pt x="217487" y="354272"/>
                </a:lnTo>
                <a:lnTo>
                  <a:pt x="256382" y="309839"/>
                </a:lnTo>
                <a:lnTo>
                  <a:pt x="298053" y="266993"/>
                </a:lnTo>
                <a:lnTo>
                  <a:pt x="343297" y="226924"/>
                </a:lnTo>
                <a:close/>
              </a:path>
            </a:pathLst>
          </a:custGeom>
          <a:solidFill>
            <a:srgbClr val="ED710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 rot="10800000" flipH="1">
            <a:off x="4156864" y="2201869"/>
            <a:ext cx="1243113" cy="1057533"/>
          </a:xfrm>
          <a:custGeom>
            <a:avLst/>
            <a:gdLst>
              <a:gd name="connsiteX0" fmla="*/ 277835 w 1243113"/>
              <a:gd name="connsiteY0" fmla="*/ 1057533 h 1057533"/>
              <a:gd name="connsiteX1" fmla="*/ 317129 w 1243113"/>
              <a:gd name="connsiteY1" fmla="*/ 1056740 h 1057533"/>
              <a:gd name="connsiteX2" fmla="*/ 396113 w 1243113"/>
              <a:gd name="connsiteY2" fmla="*/ 1050789 h 1057533"/>
              <a:gd name="connsiteX3" fmla="*/ 473510 w 1243113"/>
              <a:gd name="connsiteY3" fmla="*/ 1037697 h 1057533"/>
              <a:gd name="connsiteX4" fmla="*/ 550907 w 1243113"/>
              <a:gd name="connsiteY4" fmla="*/ 1018258 h 1057533"/>
              <a:gd name="connsiteX5" fmla="*/ 627113 w 1243113"/>
              <a:gd name="connsiteY5" fmla="*/ 992471 h 1057533"/>
              <a:gd name="connsiteX6" fmla="*/ 700938 w 1243113"/>
              <a:gd name="connsiteY6" fmla="*/ 960337 h 1057533"/>
              <a:gd name="connsiteX7" fmla="*/ 773175 w 1243113"/>
              <a:gd name="connsiteY7" fmla="*/ 921061 h 1057533"/>
              <a:gd name="connsiteX8" fmla="*/ 842634 w 1243113"/>
              <a:gd name="connsiteY8" fmla="*/ 875438 h 1057533"/>
              <a:gd name="connsiteX9" fmla="*/ 875974 w 1243113"/>
              <a:gd name="connsiteY9" fmla="*/ 849652 h 1057533"/>
              <a:gd name="connsiteX10" fmla="*/ 899789 w 1243113"/>
              <a:gd name="connsiteY10" fmla="*/ 830609 h 1057533"/>
              <a:gd name="connsiteX11" fmla="*/ 945036 w 1243113"/>
              <a:gd name="connsiteY11" fmla="*/ 790540 h 1057533"/>
              <a:gd name="connsiteX12" fmla="*/ 986711 w 1243113"/>
              <a:gd name="connsiteY12" fmla="*/ 747694 h 1057533"/>
              <a:gd name="connsiteX13" fmla="*/ 1025608 w 1243113"/>
              <a:gd name="connsiteY13" fmla="*/ 703262 h 1057533"/>
              <a:gd name="connsiteX14" fmla="*/ 1061330 w 1243113"/>
              <a:gd name="connsiteY14" fmla="*/ 656845 h 1057533"/>
              <a:gd name="connsiteX15" fmla="*/ 1093479 w 1243113"/>
              <a:gd name="connsiteY15" fmla="*/ 608842 h 1057533"/>
              <a:gd name="connsiteX16" fmla="*/ 1122850 w 1243113"/>
              <a:gd name="connsiteY16" fmla="*/ 559252 h 1057533"/>
              <a:gd name="connsiteX17" fmla="*/ 1149046 w 1243113"/>
              <a:gd name="connsiteY17" fmla="*/ 507679 h 1057533"/>
              <a:gd name="connsiteX18" fmla="*/ 1172464 w 1243113"/>
              <a:gd name="connsiteY18" fmla="*/ 455708 h 1057533"/>
              <a:gd name="connsiteX19" fmla="*/ 1192309 w 1243113"/>
              <a:gd name="connsiteY19" fmla="*/ 402151 h 1057533"/>
              <a:gd name="connsiteX20" fmla="*/ 1208979 w 1243113"/>
              <a:gd name="connsiteY20" fmla="*/ 347800 h 1057533"/>
              <a:gd name="connsiteX21" fmla="*/ 1222077 w 1243113"/>
              <a:gd name="connsiteY21" fmla="*/ 292259 h 1057533"/>
              <a:gd name="connsiteX22" fmla="*/ 1232397 w 1243113"/>
              <a:gd name="connsiteY22" fmla="*/ 236718 h 1057533"/>
              <a:gd name="connsiteX23" fmla="*/ 1239144 w 1243113"/>
              <a:gd name="connsiteY23" fmla="*/ 180384 h 1057533"/>
              <a:gd name="connsiteX24" fmla="*/ 1242716 w 1243113"/>
              <a:gd name="connsiteY24" fmla="*/ 123653 h 1057533"/>
              <a:gd name="connsiteX25" fmla="*/ 1242994 w 1243113"/>
              <a:gd name="connsiteY25" fmla="*/ 83749 h 1057533"/>
              <a:gd name="connsiteX26" fmla="*/ 1243113 w 1243113"/>
              <a:gd name="connsiteY26" fmla="*/ 66525 h 1057533"/>
              <a:gd name="connsiteX27" fmla="*/ 1241923 w 1243113"/>
              <a:gd name="connsiteY27" fmla="*/ 38358 h 1057533"/>
              <a:gd name="connsiteX28" fmla="*/ 1240582 w 1243113"/>
              <a:gd name="connsiteY28" fmla="*/ 39417 h 1057533"/>
              <a:gd name="connsiteX29" fmla="*/ 1207788 w 1243113"/>
              <a:gd name="connsiteY29" fmla="*/ 30548 h 1057533"/>
              <a:gd name="connsiteX30" fmla="*/ 1139520 w 1243113"/>
              <a:gd name="connsiteY30" fmla="*/ 15472 h 1057533"/>
              <a:gd name="connsiteX31" fmla="*/ 1070062 w 1243113"/>
              <a:gd name="connsiteY31" fmla="*/ 5157 h 1057533"/>
              <a:gd name="connsiteX32" fmla="*/ 1000603 w 1243113"/>
              <a:gd name="connsiteY32" fmla="*/ 794 h 1057533"/>
              <a:gd name="connsiteX33" fmla="*/ 965278 w 1243113"/>
              <a:gd name="connsiteY33" fmla="*/ 0 h 1057533"/>
              <a:gd name="connsiteX34" fmla="*/ 925984 w 1243113"/>
              <a:gd name="connsiteY34" fmla="*/ 794 h 1057533"/>
              <a:gd name="connsiteX35" fmla="*/ 847000 w 1243113"/>
              <a:gd name="connsiteY35" fmla="*/ 6744 h 1057533"/>
              <a:gd name="connsiteX36" fmla="*/ 769603 w 1243113"/>
              <a:gd name="connsiteY36" fmla="*/ 19836 h 1057533"/>
              <a:gd name="connsiteX37" fmla="*/ 692206 w 1243113"/>
              <a:gd name="connsiteY37" fmla="*/ 39275 h 1057533"/>
              <a:gd name="connsiteX38" fmla="*/ 616000 w 1243113"/>
              <a:gd name="connsiteY38" fmla="*/ 65062 h 1057533"/>
              <a:gd name="connsiteX39" fmla="*/ 542175 w 1243113"/>
              <a:gd name="connsiteY39" fmla="*/ 97197 h 1057533"/>
              <a:gd name="connsiteX40" fmla="*/ 469938 w 1243113"/>
              <a:gd name="connsiteY40" fmla="*/ 136472 h 1057533"/>
              <a:gd name="connsiteX41" fmla="*/ 400479 w 1243113"/>
              <a:gd name="connsiteY41" fmla="*/ 182095 h 1057533"/>
              <a:gd name="connsiteX42" fmla="*/ 367139 w 1243113"/>
              <a:gd name="connsiteY42" fmla="*/ 207882 h 1057533"/>
              <a:gd name="connsiteX43" fmla="*/ 343325 w 1243113"/>
              <a:gd name="connsiteY43" fmla="*/ 226924 h 1057533"/>
              <a:gd name="connsiteX44" fmla="*/ 298077 w 1243113"/>
              <a:gd name="connsiteY44" fmla="*/ 266993 h 1057533"/>
              <a:gd name="connsiteX45" fmla="*/ 256402 w 1243113"/>
              <a:gd name="connsiteY45" fmla="*/ 309839 h 1057533"/>
              <a:gd name="connsiteX46" fmla="*/ 217505 w 1243113"/>
              <a:gd name="connsiteY46" fmla="*/ 354272 h 1057533"/>
              <a:gd name="connsiteX47" fmla="*/ 181784 w 1243113"/>
              <a:gd name="connsiteY47" fmla="*/ 400688 h 1057533"/>
              <a:gd name="connsiteX48" fmla="*/ 149634 w 1243113"/>
              <a:gd name="connsiteY48" fmla="*/ 448691 h 1057533"/>
              <a:gd name="connsiteX49" fmla="*/ 120263 w 1243113"/>
              <a:gd name="connsiteY49" fmla="*/ 498281 h 1057533"/>
              <a:gd name="connsiteX50" fmla="*/ 94067 w 1243113"/>
              <a:gd name="connsiteY50" fmla="*/ 549855 h 1057533"/>
              <a:gd name="connsiteX51" fmla="*/ 70650 w 1243113"/>
              <a:gd name="connsiteY51" fmla="*/ 601825 h 1057533"/>
              <a:gd name="connsiteX52" fmla="*/ 50804 w 1243113"/>
              <a:gd name="connsiteY52" fmla="*/ 655382 h 1057533"/>
              <a:gd name="connsiteX53" fmla="*/ 34134 w 1243113"/>
              <a:gd name="connsiteY53" fmla="*/ 709733 h 1057533"/>
              <a:gd name="connsiteX54" fmla="*/ 21036 w 1243113"/>
              <a:gd name="connsiteY54" fmla="*/ 765274 h 1057533"/>
              <a:gd name="connsiteX55" fmla="*/ 10717 w 1243113"/>
              <a:gd name="connsiteY55" fmla="*/ 820815 h 1057533"/>
              <a:gd name="connsiteX56" fmla="*/ 3969 w 1243113"/>
              <a:gd name="connsiteY56" fmla="*/ 877149 h 1057533"/>
              <a:gd name="connsiteX57" fmla="*/ 397 w 1243113"/>
              <a:gd name="connsiteY57" fmla="*/ 933880 h 1057533"/>
              <a:gd name="connsiteX58" fmla="*/ 120 w 1243113"/>
              <a:gd name="connsiteY58" fmla="*/ 973785 h 1057533"/>
              <a:gd name="connsiteX59" fmla="*/ 0 w 1243113"/>
              <a:gd name="connsiteY59" fmla="*/ 991008 h 1057533"/>
              <a:gd name="connsiteX60" fmla="*/ 1191 w 1243113"/>
              <a:gd name="connsiteY60" fmla="*/ 1019175 h 1057533"/>
              <a:gd name="connsiteX61" fmla="*/ 2532 w 1243113"/>
              <a:gd name="connsiteY61" fmla="*/ 1018116 h 1057533"/>
              <a:gd name="connsiteX62" fmla="*/ 35325 w 1243113"/>
              <a:gd name="connsiteY62" fmla="*/ 1026986 h 1057533"/>
              <a:gd name="connsiteX63" fmla="*/ 103593 w 1243113"/>
              <a:gd name="connsiteY63" fmla="*/ 1042061 h 1057533"/>
              <a:gd name="connsiteX64" fmla="*/ 173052 w 1243113"/>
              <a:gd name="connsiteY64" fmla="*/ 1052376 h 1057533"/>
              <a:gd name="connsiteX65" fmla="*/ 242510 w 1243113"/>
              <a:gd name="connsiteY65" fmla="*/ 1056740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3" h="1057533">
                <a:moveTo>
                  <a:pt x="277835" y="1057533"/>
                </a:moveTo>
                <a:lnTo>
                  <a:pt x="317129" y="1056740"/>
                </a:lnTo>
                <a:lnTo>
                  <a:pt x="396113" y="1050789"/>
                </a:lnTo>
                <a:lnTo>
                  <a:pt x="473510" y="1037697"/>
                </a:lnTo>
                <a:lnTo>
                  <a:pt x="550907" y="1018258"/>
                </a:lnTo>
                <a:lnTo>
                  <a:pt x="627113" y="992471"/>
                </a:lnTo>
                <a:lnTo>
                  <a:pt x="700938" y="960337"/>
                </a:lnTo>
                <a:lnTo>
                  <a:pt x="773175" y="921061"/>
                </a:lnTo>
                <a:lnTo>
                  <a:pt x="842634" y="875438"/>
                </a:lnTo>
                <a:lnTo>
                  <a:pt x="875974" y="849652"/>
                </a:lnTo>
                <a:lnTo>
                  <a:pt x="899789" y="830609"/>
                </a:lnTo>
                <a:lnTo>
                  <a:pt x="945036" y="790540"/>
                </a:lnTo>
                <a:lnTo>
                  <a:pt x="986711" y="747694"/>
                </a:lnTo>
                <a:lnTo>
                  <a:pt x="1025608" y="703262"/>
                </a:lnTo>
                <a:lnTo>
                  <a:pt x="1061330" y="656845"/>
                </a:lnTo>
                <a:lnTo>
                  <a:pt x="1093479" y="608842"/>
                </a:lnTo>
                <a:lnTo>
                  <a:pt x="1122850" y="559252"/>
                </a:lnTo>
                <a:lnTo>
                  <a:pt x="1149046" y="507679"/>
                </a:lnTo>
                <a:lnTo>
                  <a:pt x="1172464" y="455708"/>
                </a:lnTo>
                <a:lnTo>
                  <a:pt x="1192309" y="402151"/>
                </a:lnTo>
                <a:lnTo>
                  <a:pt x="1208979" y="347800"/>
                </a:lnTo>
                <a:lnTo>
                  <a:pt x="1222077" y="292259"/>
                </a:lnTo>
                <a:lnTo>
                  <a:pt x="1232397" y="236718"/>
                </a:lnTo>
                <a:lnTo>
                  <a:pt x="1239144" y="180384"/>
                </a:lnTo>
                <a:lnTo>
                  <a:pt x="1242716" y="123653"/>
                </a:lnTo>
                <a:lnTo>
                  <a:pt x="1242994" y="83749"/>
                </a:lnTo>
                <a:lnTo>
                  <a:pt x="1243113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8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4"/>
                </a:lnTo>
                <a:lnTo>
                  <a:pt x="965278" y="0"/>
                </a:lnTo>
                <a:lnTo>
                  <a:pt x="925984" y="794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2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8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5" y="1026986"/>
                </a:lnTo>
                <a:lnTo>
                  <a:pt x="103593" y="1042061"/>
                </a:lnTo>
                <a:lnTo>
                  <a:pt x="173052" y="1052376"/>
                </a:lnTo>
                <a:lnTo>
                  <a:pt x="242510" y="1056740"/>
                </a:lnTo>
                <a:close/>
              </a:path>
            </a:pathLst>
          </a:custGeom>
          <a:solidFill>
            <a:srgbClr val="E4363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 rot="6300000" flipH="1">
            <a:off x="4013482" y="4416488"/>
            <a:ext cx="1243014" cy="1057618"/>
          </a:xfrm>
          <a:custGeom>
            <a:avLst/>
            <a:gdLst>
              <a:gd name="connsiteX0" fmla="*/ 1208882 w 1243014"/>
              <a:gd name="connsiteY0" fmla="*/ 347828 h 1057618"/>
              <a:gd name="connsiteX1" fmla="*/ 1221979 w 1243014"/>
              <a:gd name="connsiteY1" fmla="*/ 292283 h 1057618"/>
              <a:gd name="connsiteX2" fmla="*/ 1232298 w 1243014"/>
              <a:gd name="connsiteY2" fmla="*/ 236737 h 1057618"/>
              <a:gd name="connsiteX3" fmla="*/ 1239045 w 1243014"/>
              <a:gd name="connsiteY3" fmla="*/ 180398 h 1057618"/>
              <a:gd name="connsiteX4" fmla="*/ 1242617 w 1243014"/>
              <a:gd name="connsiteY4" fmla="*/ 123663 h 1057618"/>
              <a:gd name="connsiteX5" fmla="*/ 1242894 w 1243014"/>
              <a:gd name="connsiteY5" fmla="*/ 83773 h 1057618"/>
              <a:gd name="connsiteX6" fmla="*/ 1243014 w 1243014"/>
              <a:gd name="connsiteY6" fmla="*/ 66531 h 1057618"/>
              <a:gd name="connsiteX7" fmla="*/ 1241823 w 1243014"/>
              <a:gd name="connsiteY7" fmla="*/ 38361 h 1057618"/>
              <a:gd name="connsiteX8" fmla="*/ 1240482 w 1243014"/>
              <a:gd name="connsiteY8" fmla="*/ 39420 h 1057618"/>
              <a:gd name="connsiteX9" fmla="*/ 1207691 w 1243014"/>
              <a:gd name="connsiteY9" fmla="*/ 30550 h 1057618"/>
              <a:gd name="connsiteX10" fmla="*/ 1139429 w 1243014"/>
              <a:gd name="connsiteY10" fmla="*/ 15473 h 1057618"/>
              <a:gd name="connsiteX11" fmla="*/ 1069975 w 1243014"/>
              <a:gd name="connsiteY11" fmla="*/ 5158 h 1057618"/>
              <a:gd name="connsiteX12" fmla="*/ 1000522 w 1243014"/>
              <a:gd name="connsiteY12" fmla="*/ 793 h 1057618"/>
              <a:gd name="connsiteX13" fmla="*/ 965200 w 1243014"/>
              <a:gd name="connsiteY13" fmla="*/ 0 h 1057618"/>
              <a:gd name="connsiteX14" fmla="*/ 925910 w 1243014"/>
              <a:gd name="connsiteY14" fmla="*/ 794 h 1057618"/>
              <a:gd name="connsiteX15" fmla="*/ 846932 w 1243014"/>
              <a:gd name="connsiteY15" fmla="*/ 6745 h 1057618"/>
              <a:gd name="connsiteX16" fmla="*/ 769541 w 1243014"/>
              <a:gd name="connsiteY16" fmla="*/ 19837 h 1057618"/>
              <a:gd name="connsiteX17" fmla="*/ 692150 w 1243014"/>
              <a:gd name="connsiteY17" fmla="*/ 39279 h 1057618"/>
              <a:gd name="connsiteX18" fmla="*/ 615950 w 1243014"/>
              <a:gd name="connsiteY18" fmla="*/ 65067 h 1057618"/>
              <a:gd name="connsiteX19" fmla="*/ 542132 w 1243014"/>
              <a:gd name="connsiteY19" fmla="*/ 97204 h 1057618"/>
              <a:gd name="connsiteX20" fmla="*/ 469900 w 1243014"/>
              <a:gd name="connsiteY20" fmla="*/ 136483 h 1057618"/>
              <a:gd name="connsiteX21" fmla="*/ 400447 w 1243014"/>
              <a:gd name="connsiteY21" fmla="*/ 182109 h 1057618"/>
              <a:gd name="connsiteX22" fmla="*/ 367110 w 1243014"/>
              <a:gd name="connsiteY22" fmla="*/ 207899 h 1057618"/>
              <a:gd name="connsiteX23" fmla="*/ 343297 w 1243014"/>
              <a:gd name="connsiteY23" fmla="*/ 226942 h 1057618"/>
              <a:gd name="connsiteX24" fmla="*/ 298053 w 1243014"/>
              <a:gd name="connsiteY24" fmla="*/ 267014 h 1057618"/>
              <a:gd name="connsiteX25" fmla="*/ 256382 w 1243014"/>
              <a:gd name="connsiteY25" fmla="*/ 309864 h 1057618"/>
              <a:gd name="connsiteX26" fmla="*/ 217487 w 1243014"/>
              <a:gd name="connsiteY26" fmla="*/ 354300 h 1057618"/>
              <a:gd name="connsiteX27" fmla="*/ 181769 w 1243014"/>
              <a:gd name="connsiteY27" fmla="*/ 400720 h 1057618"/>
              <a:gd name="connsiteX28" fmla="*/ 149622 w 1243014"/>
              <a:gd name="connsiteY28" fmla="*/ 448727 h 1057618"/>
              <a:gd name="connsiteX29" fmla="*/ 120253 w 1243014"/>
              <a:gd name="connsiteY29" fmla="*/ 498321 h 1057618"/>
              <a:gd name="connsiteX30" fmla="*/ 94059 w 1243014"/>
              <a:gd name="connsiteY30" fmla="*/ 549899 h 1057618"/>
              <a:gd name="connsiteX31" fmla="*/ 70644 w 1243014"/>
              <a:gd name="connsiteY31" fmla="*/ 601873 h 1057618"/>
              <a:gd name="connsiteX32" fmla="*/ 50800 w 1243014"/>
              <a:gd name="connsiteY32" fmla="*/ 655435 h 1057618"/>
              <a:gd name="connsiteX33" fmla="*/ 34131 w 1243014"/>
              <a:gd name="connsiteY33" fmla="*/ 709790 h 1057618"/>
              <a:gd name="connsiteX34" fmla="*/ 21035 w 1243014"/>
              <a:gd name="connsiteY34" fmla="*/ 765335 h 1057618"/>
              <a:gd name="connsiteX35" fmla="*/ 10716 w 1243014"/>
              <a:gd name="connsiteY35" fmla="*/ 820881 h 1057618"/>
              <a:gd name="connsiteX36" fmla="*/ 3969 w 1243014"/>
              <a:gd name="connsiteY36" fmla="*/ 877220 h 1057618"/>
              <a:gd name="connsiteX37" fmla="*/ 397 w 1243014"/>
              <a:gd name="connsiteY37" fmla="*/ 933955 h 1057618"/>
              <a:gd name="connsiteX38" fmla="*/ 120 w 1243014"/>
              <a:gd name="connsiteY38" fmla="*/ 973845 h 1057618"/>
              <a:gd name="connsiteX39" fmla="*/ 0 w 1243014"/>
              <a:gd name="connsiteY39" fmla="*/ 991088 h 1057618"/>
              <a:gd name="connsiteX40" fmla="*/ 1191 w 1243014"/>
              <a:gd name="connsiteY40" fmla="*/ 1019257 h 1057618"/>
              <a:gd name="connsiteX41" fmla="*/ 2531 w 1243014"/>
              <a:gd name="connsiteY41" fmla="*/ 1018198 h 1057618"/>
              <a:gd name="connsiteX42" fmla="*/ 35323 w 1243014"/>
              <a:gd name="connsiteY42" fmla="*/ 1027068 h 1057618"/>
              <a:gd name="connsiteX43" fmla="*/ 103585 w 1243014"/>
              <a:gd name="connsiteY43" fmla="*/ 1042145 h 1057618"/>
              <a:gd name="connsiteX44" fmla="*/ 173038 w 1243014"/>
              <a:gd name="connsiteY44" fmla="*/ 1052460 h 1057618"/>
              <a:gd name="connsiteX45" fmla="*/ 242491 w 1243014"/>
              <a:gd name="connsiteY45" fmla="*/ 1056825 h 1057618"/>
              <a:gd name="connsiteX46" fmla="*/ 277813 w 1243014"/>
              <a:gd name="connsiteY46" fmla="*/ 1057618 h 1057618"/>
              <a:gd name="connsiteX47" fmla="*/ 317103 w 1243014"/>
              <a:gd name="connsiteY47" fmla="*/ 1056825 h 1057618"/>
              <a:gd name="connsiteX48" fmla="*/ 396082 w 1243014"/>
              <a:gd name="connsiteY48" fmla="*/ 1050874 h 1057618"/>
              <a:gd name="connsiteX49" fmla="*/ 473473 w 1243014"/>
              <a:gd name="connsiteY49" fmla="*/ 1037781 h 1057618"/>
              <a:gd name="connsiteX50" fmla="*/ 550863 w 1243014"/>
              <a:gd name="connsiteY50" fmla="*/ 1018340 h 1057618"/>
              <a:gd name="connsiteX51" fmla="*/ 627063 w 1243014"/>
              <a:gd name="connsiteY51" fmla="*/ 992551 h 1057618"/>
              <a:gd name="connsiteX52" fmla="*/ 700882 w 1243014"/>
              <a:gd name="connsiteY52" fmla="*/ 960414 h 1057618"/>
              <a:gd name="connsiteX53" fmla="*/ 773113 w 1243014"/>
              <a:gd name="connsiteY53" fmla="*/ 921135 h 1057618"/>
              <a:gd name="connsiteX54" fmla="*/ 842566 w 1243014"/>
              <a:gd name="connsiteY54" fmla="*/ 875509 h 1057618"/>
              <a:gd name="connsiteX55" fmla="*/ 875904 w 1243014"/>
              <a:gd name="connsiteY55" fmla="*/ 849720 h 1057618"/>
              <a:gd name="connsiteX56" fmla="*/ 899717 w 1243014"/>
              <a:gd name="connsiteY56" fmla="*/ 830676 h 1057618"/>
              <a:gd name="connsiteX57" fmla="*/ 944960 w 1243014"/>
              <a:gd name="connsiteY57" fmla="*/ 790604 h 1057618"/>
              <a:gd name="connsiteX58" fmla="*/ 986632 w 1243014"/>
              <a:gd name="connsiteY58" fmla="*/ 747754 h 1057618"/>
              <a:gd name="connsiteX59" fmla="*/ 1025526 w 1243014"/>
              <a:gd name="connsiteY59" fmla="*/ 703318 h 1057618"/>
              <a:gd name="connsiteX60" fmla="*/ 1061245 w 1243014"/>
              <a:gd name="connsiteY60" fmla="*/ 656898 h 1057618"/>
              <a:gd name="connsiteX61" fmla="*/ 1093392 w 1243014"/>
              <a:gd name="connsiteY61" fmla="*/ 608891 h 1057618"/>
              <a:gd name="connsiteX62" fmla="*/ 1122760 w 1243014"/>
              <a:gd name="connsiteY62" fmla="*/ 559297 h 1057618"/>
              <a:gd name="connsiteX63" fmla="*/ 1148954 w 1243014"/>
              <a:gd name="connsiteY63" fmla="*/ 507719 h 1057618"/>
              <a:gd name="connsiteX64" fmla="*/ 1172370 w 1243014"/>
              <a:gd name="connsiteY64" fmla="*/ 455745 h 1057618"/>
              <a:gd name="connsiteX65" fmla="*/ 1192213 w 1243014"/>
              <a:gd name="connsiteY65" fmla="*/ 402183 h 105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014" h="1057618">
                <a:moveTo>
                  <a:pt x="1208882" y="347828"/>
                </a:moveTo>
                <a:lnTo>
                  <a:pt x="1221979" y="292283"/>
                </a:lnTo>
                <a:lnTo>
                  <a:pt x="1232298" y="236737"/>
                </a:lnTo>
                <a:lnTo>
                  <a:pt x="1239045" y="180398"/>
                </a:lnTo>
                <a:lnTo>
                  <a:pt x="1242617" y="123663"/>
                </a:lnTo>
                <a:lnTo>
                  <a:pt x="1242894" y="83773"/>
                </a:lnTo>
                <a:lnTo>
                  <a:pt x="1243014" y="66531"/>
                </a:lnTo>
                <a:lnTo>
                  <a:pt x="1241823" y="38361"/>
                </a:lnTo>
                <a:lnTo>
                  <a:pt x="1240482" y="39420"/>
                </a:lnTo>
                <a:lnTo>
                  <a:pt x="1207691" y="30550"/>
                </a:lnTo>
                <a:lnTo>
                  <a:pt x="1139429" y="15473"/>
                </a:lnTo>
                <a:lnTo>
                  <a:pt x="1069975" y="5158"/>
                </a:lnTo>
                <a:lnTo>
                  <a:pt x="1000522" y="793"/>
                </a:lnTo>
                <a:lnTo>
                  <a:pt x="965200" y="0"/>
                </a:lnTo>
                <a:lnTo>
                  <a:pt x="925910" y="794"/>
                </a:lnTo>
                <a:lnTo>
                  <a:pt x="846932" y="6745"/>
                </a:lnTo>
                <a:lnTo>
                  <a:pt x="769541" y="19837"/>
                </a:lnTo>
                <a:lnTo>
                  <a:pt x="692150" y="39279"/>
                </a:lnTo>
                <a:lnTo>
                  <a:pt x="615950" y="65067"/>
                </a:lnTo>
                <a:lnTo>
                  <a:pt x="542132" y="97204"/>
                </a:lnTo>
                <a:lnTo>
                  <a:pt x="469900" y="136483"/>
                </a:lnTo>
                <a:lnTo>
                  <a:pt x="400447" y="182109"/>
                </a:lnTo>
                <a:lnTo>
                  <a:pt x="367110" y="207899"/>
                </a:lnTo>
                <a:lnTo>
                  <a:pt x="343297" y="226942"/>
                </a:lnTo>
                <a:lnTo>
                  <a:pt x="298053" y="267014"/>
                </a:lnTo>
                <a:lnTo>
                  <a:pt x="256382" y="309864"/>
                </a:lnTo>
                <a:lnTo>
                  <a:pt x="217487" y="354300"/>
                </a:lnTo>
                <a:lnTo>
                  <a:pt x="181769" y="400720"/>
                </a:lnTo>
                <a:lnTo>
                  <a:pt x="149622" y="448727"/>
                </a:lnTo>
                <a:lnTo>
                  <a:pt x="120253" y="498321"/>
                </a:lnTo>
                <a:lnTo>
                  <a:pt x="94059" y="549899"/>
                </a:lnTo>
                <a:lnTo>
                  <a:pt x="70644" y="601873"/>
                </a:lnTo>
                <a:lnTo>
                  <a:pt x="50800" y="655435"/>
                </a:lnTo>
                <a:lnTo>
                  <a:pt x="34131" y="709790"/>
                </a:lnTo>
                <a:lnTo>
                  <a:pt x="21035" y="765335"/>
                </a:lnTo>
                <a:lnTo>
                  <a:pt x="10716" y="820881"/>
                </a:lnTo>
                <a:lnTo>
                  <a:pt x="3969" y="877220"/>
                </a:lnTo>
                <a:lnTo>
                  <a:pt x="397" y="933955"/>
                </a:lnTo>
                <a:lnTo>
                  <a:pt x="120" y="973845"/>
                </a:lnTo>
                <a:lnTo>
                  <a:pt x="0" y="991088"/>
                </a:lnTo>
                <a:lnTo>
                  <a:pt x="1191" y="1019257"/>
                </a:lnTo>
                <a:lnTo>
                  <a:pt x="2531" y="1018198"/>
                </a:lnTo>
                <a:lnTo>
                  <a:pt x="35323" y="1027068"/>
                </a:lnTo>
                <a:lnTo>
                  <a:pt x="103585" y="1042145"/>
                </a:lnTo>
                <a:lnTo>
                  <a:pt x="173038" y="1052460"/>
                </a:lnTo>
                <a:lnTo>
                  <a:pt x="242491" y="1056825"/>
                </a:lnTo>
                <a:lnTo>
                  <a:pt x="277813" y="1057618"/>
                </a:lnTo>
                <a:lnTo>
                  <a:pt x="317103" y="1056825"/>
                </a:lnTo>
                <a:lnTo>
                  <a:pt x="396082" y="1050874"/>
                </a:lnTo>
                <a:lnTo>
                  <a:pt x="473473" y="1037781"/>
                </a:lnTo>
                <a:lnTo>
                  <a:pt x="550863" y="1018340"/>
                </a:lnTo>
                <a:lnTo>
                  <a:pt x="627063" y="992551"/>
                </a:lnTo>
                <a:lnTo>
                  <a:pt x="700882" y="960414"/>
                </a:lnTo>
                <a:lnTo>
                  <a:pt x="773113" y="921135"/>
                </a:lnTo>
                <a:lnTo>
                  <a:pt x="842566" y="875509"/>
                </a:lnTo>
                <a:lnTo>
                  <a:pt x="875904" y="849720"/>
                </a:lnTo>
                <a:lnTo>
                  <a:pt x="899717" y="830676"/>
                </a:lnTo>
                <a:lnTo>
                  <a:pt x="944960" y="790604"/>
                </a:lnTo>
                <a:lnTo>
                  <a:pt x="986632" y="747754"/>
                </a:lnTo>
                <a:lnTo>
                  <a:pt x="1025526" y="703318"/>
                </a:lnTo>
                <a:lnTo>
                  <a:pt x="1061245" y="656898"/>
                </a:lnTo>
                <a:lnTo>
                  <a:pt x="1093392" y="608891"/>
                </a:lnTo>
                <a:lnTo>
                  <a:pt x="1122760" y="559297"/>
                </a:lnTo>
                <a:lnTo>
                  <a:pt x="1148954" y="507719"/>
                </a:lnTo>
                <a:lnTo>
                  <a:pt x="1172370" y="455745"/>
                </a:lnTo>
                <a:lnTo>
                  <a:pt x="1192213" y="402183"/>
                </a:lnTo>
                <a:close/>
              </a:path>
            </a:pathLst>
          </a:custGeom>
          <a:solidFill>
            <a:srgbClr val="2B9DA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 rot="8506207" flipH="1">
            <a:off x="3626041" y="3227227"/>
            <a:ext cx="1243114" cy="1057533"/>
          </a:xfrm>
          <a:custGeom>
            <a:avLst/>
            <a:gdLst>
              <a:gd name="connsiteX0" fmla="*/ 875975 w 1243114"/>
              <a:gd name="connsiteY0" fmla="*/ 849651 h 1057533"/>
              <a:gd name="connsiteX1" fmla="*/ 899789 w 1243114"/>
              <a:gd name="connsiteY1" fmla="*/ 830609 h 1057533"/>
              <a:gd name="connsiteX2" fmla="*/ 945037 w 1243114"/>
              <a:gd name="connsiteY2" fmla="*/ 790540 h 1057533"/>
              <a:gd name="connsiteX3" fmla="*/ 986712 w 1243114"/>
              <a:gd name="connsiteY3" fmla="*/ 747694 h 1057533"/>
              <a:gd name="connsiteX4" fmla="*/ 1025609 w 1243114"/>
              <a:gd name="connsiteY4" fmla="*/ 703262 h 1057533"/>
              <a:gd name="connsiteX5" fmla="*/ 1061330 w 1243114"/>
              <a:gd name="connsiteY5" fmla="*/ 656845 h 1057533"/>
              <a:gd name="connsiteX6" fmla="*/ 1093480 w 1243114"/>
              <a:gd name="connsiteY6" fmla="*/ 608842 h 1057533"/>
              <a:gd name="connsiteX7" fmla="*/ 1122851 w 1243114"/>
              <a:gd name="connsiteY7" fmla="*/ 559252 h 1057533"/>
              <a:gd name="connsiteX8" fmla="*/ 1149047 w 1243114"/>
              <a:gd name="connsiteY8" fmla="*/ 507679 h 1057533"/>
              <a:gd name="connsiteX9" fmla="*/ 1172464 w 1243114"/>
              <a:gd name="connsiteY9" fmla="*/ 455708 h 1057533"/>
              <a:gd name="connsiteX10" fmla="*/ 1192310 w 1243114"/>
              <a:gd name="connsiteY10" fmla="*/ 402151 h 1057533"/>
              <a:gd name="connsiteX11" fmla="*/ 1208980 w 1243114"/>
              <a:gd name="connsiteY11" fmla="*/ 347800 h 1057533"/>
              <a:gd name="connsiteX12" fmla="*/ 1222078 w 1243114"/>
              <a:gd name="connsiteY12" fmla="*/ 292259 h 1057533"/>
              <a:gd name="connsiteX13" fmla="*/ 1232397 w 1243114"/>
              <a:gd name="connsiteY13" fmla="*/ 236718 h 1057533"/>
              <a:gd name="connsiteX14" fmla="*/ 1239145 w 1243114"/>
              <a:gd name="connsiteY14" fmla="*/ 180384 h 1057533"/>
              <a:gd name="connsiteX15" fmla="*/ 1242717 w 1243114"/>
              <a:gd name="connsiteY15" fmla="*/ 123653 h 1057533"/>
              <a:gd name="connsiteX16" fmla="*/ 1242994 w 1243114"/>
              <a:gd name="connsiteY16" fmla="*/ 83778 h 1057533"/>
              <a:gd name="connsiteX17" fmla="*/ 1243114 w 1243114"/>
              <a:gd name="connsiteY17" fmla="*/ 66525 h 1057533"/>
              <a:gd name="connsiteX18" fmla="*/ 1241923 w 1243114"/>
              <a:gd name="connsiteY18" fmla="*/ 38358 h 1057533"/>
              <a:gd name="connsiteX19" fmla="*/ 1240582 w 1243114"/>
              <a:gd name="connsiteY19" fmla="*/ 39417 h 1057533"/>
              <a:gd name="connsiteX20" fmla="*/ 1207788 w 1243114"/>
              <a:gd name="connsiteY20" fmla="*/ 30547 h 1057533"/>
              <a:gd name="connsiteX21" fmla="*/ 1139520 w 1243114"/>
              <a:gd name="connsiteY21" fmla="*/ 15472 h 1057533"/>
              <a:gd name="connsiteX22" fmla="*/ 1070062 w 1243114"/>
              <a:gd name="connsiteY22" fmla="*/ 5157 h 1057533"/>
              <a:gd name="connsiteX23" fmla="*/ 1000603 w 1243114"/>
              <a:gd name="connsiteY23" fmla="*/ 793 h 1057533"/>
              <a:gd name="connsiteX24" fmla="*/ 965278 w 1243114"/>
              <a:gd name="connsiteY24" fmla="*/ 0 h 1057533"/>
              <a:gd name="connsiteX25" fmla="*/ 925984 w 1243114"/>
              <a:gd name="connsiteY25" fmla="*/ 793 h 1057533"/>
              <a:gd name="connsiteX26" fmla="*/ 847000 w 1243114"/>
              <a:gd name="connsiteY26" fmla="*/ 6744 h 1057533"/>
              <a:gd name="connsiteX27" fmla="*/ 769603 w 1243114"/>
              <a:gd name="connsiteY27" fmla="*/ 19836 h 1057533"/>
              <a:gd name="connsiteX28" fmla="*/ 692206 w 1243114"/>
              <a:gd name="connsiteY28" fmla="*/ 39275 h 1057533"/>
              <a:gd name="connsiteX29" fmla="*/ 616000 w 1243114"/>
              <a:gd name="connsiteY29" fmla="*/ 65062 h 1057533"/>
              <a:gd name="connsiteX30" fmla="*/ 542175 w 1243114"/>
              <a:gd name="connsiteY30" fmla="*/ 97197 h 1057533"/>
              <a:gd name="connsiteX31" fmla="*/ 469938 w 1243114"/>
              <a:gd name="connsiteY31" fmla="*/ 136472 h 1057533"/>
              <a:gd name="connsiteX32" fmla="*/ 400479 w 1243114"/>
              <a:gd name="connsiteY32" fmla="*/ 182095 h 1057533"/>
              <a:gd name="connsiteX33" fmla="*/ 367139 w 1243114"/>
              <a:gd name="connsiteY33" fmla="*/ 207882 h 1057533"/>
              <a:gd name="connsiteX34" fmla="*/ 343325 w 1243114"/>
              <a:gd name="connsiteY34" fmla="*/ 226924 h 1057533"/>
              <a:gd name="connsiteX35" fmla="*/ 298077 w 1243114"/>
              <a:gd name="connsiteY35" fmla="*/ 266993 h 1057533"/>
              <a:gd name="connsiteX36" fmla="*/ 256402 w 1243114"/>
              <a:gd name="connsiteY36" fmla="*/ 309839 h 1057533"/>
              <a:gd name="connsiteX37" fmla="*/ 217505 w 1243114"/>
              <a:gd name="connsiteY37" fmla="*/ 354271 h 1057533"/>
              <a:gd name="connsiteX38" fmla="*/ 181784 w 1243114"/>
              <a:gd name="connsiteY38" fmla="*/ 400688 h 1057533"/>
              <a:gd name="connsiteX39" fmla="*/ 149634 w 1243114"/>
              <a:gd name="connsiteY39" fmla="*/ 448691 h 1057533"/>
              <a:gd name="connsiteX40" fmla="*/ 120263 w 1243114"/>
              <a:gd name="connsiteY40" fmla="*/ 498281 h 1057533"/>
              <a:gd name="connsiteX41" fmla="*/ 94067 w 1243114"/>
              <a:gd name="connsiteY41" fmla="*/ 549855 h 1057533"/>
              <a:gd name="connsiteX42" fmla="*/ 70650 w 1243114"/>
              <a:gd name="connsiteY42" fmla="*/ 601825 h 1057533"/>
              <a:gd name="connsiteX43" fmla="*/ 50804 w 1243114"/>
              <a:gd name="connsiteY43" fmla="*/ 655382 h 1057533"/>
              <a:gd name="connsiteX44" fmla="*/ 34134 w 1243114"/>
              <a:gd name="connsiteY44" fmla="*/ 709733 h 1057533"/>
              <a:gd name="connsiteX45" fmla="*/ 21036 w 1243114"/>
              <a:gd name="connsiteY45" fmla="*/ 765274 h 1057533"/>
              <a:gd name="connsiteX46" fmla="*/ 10717 w 1243114"/>
              <a:gd name="connsiteY46" fmla="*/ 820815 h 1057533"/>
              <a:gd name="connsiteX47" fmla="*/ 3969 w 1243114"/>
              <a:gd name="connsiteY47" fmla="*/ 877149 h 1057533"/>
              <a:gd name="connsiteX48" fmla="*/ 397 w 1243114"/>
              <a:gd name="connsiteY48" fmla="*/ 933880 h 1057533"/>
              <a:gd name="connsiteX49" fmla="*/ 120 w 1243114"/>
              <a:gd name="connsiteY49" fmla="*/ 973755 h 1057533"/>
              <a:gd name="connsiteX50" fmla="*/ 0 w 1243114"/>
              <a:gd name="connsiteY50" fmla="*/ 991008 h 1057533"/>
              <a:gd name="connsiteX51" fmla="*/ 1191 w 1243114"/>
              <a:gd name="connsiteY51" fmla="*/ 1019175 h 1057533"/>
              <a:gd name="connsiteX52" fmla="*/ 2532 w 1243114"/>
              <a:gd name="connsiteY52" fmla="*/ 1018116 h 1057533"/>
              <a:gd name="connsiteX53" fmla="*/ 35326 w 1243114"/>
              <a:gd name="connsiteY53" fmla="*/ 1026986 h 1057533"/>
              <a:gd name="connsiteX54" fmla="*/ 103594 w 1243114"/>
              <a:gd name="connsiteY54" fmla="*/ 1042061 h 1057533"/>
              <a:gd name="connsiteX55" fmla="*/ 173052 w 1243114"/>
              <a:gd name="connsiteY55" fmla="*/ 1052376 h 1057533"/>
              <a:gd name="connsiteX56" fmla="*/ 242511 w 1243114"/>
              <a:gd name="connsiteY56" fmla="*/ 1056740 h 1057533"/>
              <a:gd name="connsiteX57" fmla="*/ 277836 w 1243114"/>
              <a:gd name="connsiteY57" fmla="*/ 1057533 h 1057533"/>
              <a:gd name="connsiteX58" fmla="*/ 317130 w 1243114"/>
              <a:gd name="connsiteY58" fmla="*/ 1056740 h 1057533"/>
              <a:gd name="connsiteX59" fmla="*/ 396114 w 1243114"/>
              <a:gd name="connsiteY59" fmla="*/ 1050789 h 1057533"/>
              <a:gd name="connsiteX60" fmla="*/ 473511 w 1243114"/>
              <a:gd name="connsiteY60" fmla="*/ 1037697 h 1057533"/>
              <a:gd name="connsiteX61" fmla="*/ 550908 w 1243114"/>
              <a:gd name="connsiteY61" fmla="*/ 1018258 h 1057533"/>
              <a:gd name="connsiteX62" fmla="*/ 627114 w 1243114"/>
              <a:gd name="connsiteY62" fmla="*/ 992471 h 1057533"/>
              <a:gd name="connsiteX63" fmla="*/ 700939 w 1243114"/>
              <a:gd name="connsiteY63" fmla="*/ 960337 h 1057533"/>
              <a:gd name="connsiteX64" fmla="*/ 773176 w 1243114"/>
              <a:gd name="connsiteY64" fmla="*/ 921061 h 1057533"/>
              <a:gd name="connsiteX65" fmla="*/ 842635 w 1243114"/>
              <a:gd name="connsiteY65" fmla="*/ 875438 h 1057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1243114" h="1057533">
                <a:moveTo>
                  <a:pt x="875975" y="849651"/>
                </a:moveTo>
                <a:lnTo>
                  <a:pt x="899789" y="830609"/>
                </a:lnTo>
                <a:lnTo>
                  <a:pt x="945037" y="790540"/>
                </a:lnTo>
                <a:lnTo>
                  <a:pt x="986712" y="747694"/>
                </a:lnTo>
                <a:lnTo>
                  <a:pt x="1025609" y="703262"/>
                </a:lnTo>
                <a:lnTo>
                  <a:pt x="1061330" y="656845"/>
                </a:lnTo>
                <a:lnTo>
                  <a:pt x="1093480" y="608842"/>
                </a:lnTo>
                <a:lnTo>
                  <a:pt x="1122851" y="559252"/>
                </a:lnTo>
                <a:lnTo>
                  <a:pt x="1149047" y="507679"/>
                </a:lnTo>
                <a:lnTo>
                  <a:pt x="1172464" y="455708"/>
                </a:lnTo>
                <a:lnTo>
                  <a:pt x="1192310" y="402151"/>
                </a:lnTo>
                <a:lnTo>
                  <a:pt x="1208980" y="347800"/>
                </a:lnTo>
                <a:lnTo>
                  <a:pt x="1222078" y="292259"/>
                </a:lnTo>
                <a:lnTo>
                  <a:pt x="1232397" y="236718"/>
                </a:lnTo>
                <a:lnTo>
                  <a:pt x="1239145" y="180384"/>
                </a:lnTo>
                <a:lnTo>
                  <a:pt x="1242717" y="123653"/>
                </a:lnTo>
                <a:lnTo>
                  <a:pt x="1242994" y="83778"/>
                </a:lnTo>
                <a:lnTo>
                  <a:pt x="1243114" y="66525"/>
                </a:lnTo>
                <a:lnTo>
                  <a:pt x="1241923" y="38358"/>
                </a:lnTo>
                <a:lnTo>
                  <a:pt x="1240582" y="39417"/>
                </a:lnTo>
                <a:lnTo>
                  <a:pt x="1207788" y="30547"/>
                </a:lnTo>
                <a:lnTo>
                  <a:pt x="1139520" y="15472"/>
                </a:lnTo>
                <a:lnTo>
                  <a:pt x="1070062" y="5157"/>
                </a:lnTo>
                <a:lnTo>
                  <a:pt x="1000603" y="793"/>
                </a:lnTo>
                <a:lnTo>
                  <a:pt x="965278" y="0"/>
                </a:lnTo>
                <a:lnTo>
                  <a:pt x="925984" y="793"/>
                </a:lnTo>
                <a:lnTo>
                  <a:pt x="847000" y="6744"/>
                </a:lnTo>
                <a:lnTo>
                  <a:pt x="769603" y="19836"/>
                </a:lnTo>
                <a:lnTo>
                  <a:pt x="692206" y="39275"/>
                </a:lnTo>
                <a:lnTo>
                  <a:pt x="616000" y="65062"/>
                </a:lnTo>
                <a:lnTo>
                  <a:pt x="542175" y="97197"/>
                </a:lnTo>
                <a:lnTo>
                  <a:pt x="469938" y="136472"/>
                </a:lnTo>
                <a:lnTo>
                  <a:pt x="400479" y="182095"/>
                </a:lnTo>
                <a:lnTo>
                  <a:pt x="367139" y="207882"/>
                </a:lnTo>
                <a:lnTo>
                  <a:pt x="343325" y="226924"/>
                </a:lnTo>
                <a:lnTo>
                  <a:pt x="298077" y="266993"/>
                </a:lnTo>
                <a:lnTo>
                  <a:pt x="256402" y="309839"/>
                </a:lnTo>
                <a:lnTo>
                  <a:pt x="217505" y="354271"/>
                </a:lnTo>
                <a:lnTo>
                  <a:pt x="181784" y="400688"/>
                </a:lnTo>
                <a:lnTo>
                  <a:pt x="149634" y="448691"/>
                </a:lnTo>
                <a:lnTo>
                  <a:pt x="120263" y="498281"/>
                </a:lnTo>
                <a:lnTo>
                  <a:pt x="94067" y="549855"/>
                </a:lnTo>
                <a:lnTo>
                  <a:pt x="70650" y="601825"/>
                </a:lnTo>
                <a:lnTo>
                  <a:pt x="50804" y="655382"/>
                </a:lnTo>
                <a:lnTo>
                  <a:pt x="34134" y="709733"/>
                </a:lnTo>
                <a:lnTo>
                  <a:pt x="21036" y="765274"/>
                </a:lnTo>
                <a:lnTo>
                  <a:pt x="10717" y="820815"/>
                </a:lnTo>
                <a:lnTo>
                  <a:pt x="3969" y="877149"/>
                </a:lnTo>
                <a:lnTo>
                  <a:pt x="397" y="933880"/>
                </a:lnTo>
                <a:lnTo>
                  <a:pt x="120" y="973755"/>
                </a:lnTo>
                <a:lnTo>
                  <a:pt x="0" y="991008"/>
                </a:lnTo>
                <a:lnTo>
                  <a:pt x="1191" y="1019175"/>
                </a:lnTo>
                <a:lnTo>
                  <a:pt x="2532" y="1018116"/>
                </a:lnTo>
                <a:lnTo>
                  <a:pt x="35326" y="1026986"/>
                </a:lnTo>
                <a:lnTo>
                  <a:pt x="103594" y="1042061"/>
                </a:lnTo>
                <a:lnTo>
                  <a:pt x="173052" y="1052376"/>
                </a:lnTo>
                <a:lnTo>
                  <a:pt x="242511" y="1056740"/>
                </a:lnTo>
                <a:lnTo>
                  <a:pt x="277836" y="1057533"/>
                </a:lnTo>
                <a:lnTo>
                  <a:pt x="317130" y="1056740"/>
                </a:lnTo>
                <a:lnTo>
                  <a:pt x="396114" y="1050789"/>
                </a:lnTo>
                <a:lnTo>
                  <a:pt x="473511" y="1037697"/>
                </a:lnTo>
                <a:lnTo>
                  <a:pt x="550908" y="1018258"/>
                </a:lnTo>
                <a:lnTo>
                  <a:pt x="627114" y="992471"/>
                </a:lnTo>
                <a:lnTo>
                  <a:pt x="700939" y="960337"/>
                </a:lnTo>
                <a:lnTo>
                  <a:pt x="773176" y="921061"/>
                </a:lnTo>
                <a:lnTo>
                  <a:pt x="842635" y="875438"/>
                </a:lnTo>
                <a:close/>
              </a:path>
            </a:pathLst>
          </a:custGeom>
          <a:solidFill>
            <a:srgbClr val="ED710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2" name="Freeform 80"/>
          <p:cNvSpPr>
            <a:spLocks/>
          </p:cNvSpPr>
          <p:nvPr/>
        </p:nvSpPr>
        <p:spPr bwMode="auto">
          <a:xfrm rot="7701521">
            <a:off x="5489535" y="1692282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80"/>
          <p:cNvSpPr>
            <a:spLocks/>
          </p:cNvSpPr>
          <p:nvPr/>
        </p:nvSpPr>
        <p:spPr bwMode="auto">
          <a:xfrm rot="10800000">
            <a:off x="6792022" y="2240227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Freeform 80"/>
          <p:cNvSpPr>
            <a:spLocks/>
          </p:cNvSpPr>
          <p:nvPr/>
        </p:nvSpPr>
        <p:spPr bwMode="auto">
          <a:xfrm rot="15300000">
            <a:off x="6916917" y="4440675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rot="13093793">
            <a:off x="7310934" y="3261473"/>
            <a:ext cx="12430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Freeform 80"/>
          <p:cNvSpPr>
            <a:spLocks/>
          </p:cNvSpPr>
          <p:nvPr/>
        </p:nvSpPr>
        <p:spPr bwMode="auto">
          <a:xfrm rot="10800000" flipH="1">
            <a:off x="4156864" y="2240227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80"/>
          <p:cNvSpPr>
            <a:spLocks/>
          </p:cNvSpPr>
          <p:nvPr/>
        </p:nvSpPr>
        <p:spPr bwMode="auto">
          <a:xfrm rot="8506207" flipH="1">
            <a:off x="3637909" y="3261473"/>
            <a:ext cx="1243113" cy="1019175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80"/>
          <p:cNvSpPr>
            <a:spLocks/>
          </p:cNvSpPr>
          <p:nvPr/>
        </p:nvSpPr>
        <p:spPr bwMode="auto">
          <a:xfrm rot="6300000" flipH="1">
            <a:off x="4032009" y="4440634"/>
            <a:ext cx="1243013" cy="1019257"/>
          </a:xfrm>
          <a:custGeom>
            <a:avLst/>
            <a:gdLst>
              <a:gd name="T0" fmla="*/ 3 w 3132"/>
              <a:gd name="T1" fmla="*/ 2569 h 2569"/>
              <a:gd name="T2" fmla="*/ 3 w 3132"/>
              <a:gd name="T3" fmla="*/ 2569 h 2569"/>
              <a:gd name="T4" fmla="*/ 0 w 3132"/>
              <a:gd name="T5" fmla="*/ 2498 h 2569"/>
              <a:gd name="T6" fmla="*/ 1 w 3132"/>
              <a:gd name="T7" fmla="*/ 2354 h 2569"/>
              <a:gd name="T8" fmla="*/ 10 w 3132"/>
              <a:gd name="T9" fmla="*/ 2211 h 2569"/>
              <a:gd name="T10" fmla="*/ 27 w 3132"/>
              <a:gd name="T11" fmla="*/ 2069 h 2569"/>
              <a:gd name="T12" fmla="*/ 53 w 3132"/>
              <a:gd name="T13" fmla="*/ 1929 h 2569"/>
              <a:gd name="T14" fmla="*/ 86 w 3132"/>
              <a:gd name="T15" fmla="*/ 1789 h 2569"/>
              <a:gd name="T16" fmla="*/ 128 w 3132"/>
              <a:gd name="T17" fmla="*/ 1652 h 2569"/>
              <a:gd name="T18" fmla="*/ 178 w 3132"/>
              <a:gd name="T19" fmla="*/ 1517 h 2569"/>
              <a:gd name="T20" fmla="*/ 237 w 3132"/>
              <a:gd name="T21" fmla="*/ 1386 h 2569"/>
              <a:gd name="T22" fmla="*/ 303 w 3132"/>
              <a:gd name="T23" fmla="*/ 1256 h 2569"/>
              <a:gd name="T24" fmla="*/ 377 w 3132"/>
              <a:gd name="T25" fmla="*/ 1131 h 2569"/>
              <a:gd name="T26" fmla="*/ 458 w 3132"/>
              <a:gd name="T27" fmla="*/ 1010 h 2569"/>
              <a:gd name="T28" fmla="*/ 548 w 3132"/>
              <a:gd name="T29" fmla="*/ 893 h 2569"/>
              <a:gd name="T30" fmla="*/ 646 w 3132"/>
              <a:gd name="T31" fmla="*/ 781 h 2569"/>
              <a:gd name="T32" fmla="*/ 751 w 3132"/>
              <a:gd name="T33" fmla="*/ 673 h 2569"/>
              <a:gd name="T34" fmla="*/ 865 w 3132"/>
              <a:gd name="T35" fmla="*/ 572 h 2569"/>
              <a:gd name="T36" fmla="*/ 925 w 3132"/>
              <a:gd name="T37" fmla="*/ 524 h 2569"/>
              <a:gd name="T38" fmla="*/ 1009 w 3132"/>
              <a:gd name="T39" fmla="*/ 459 h 2569"/>
              <a:gd name="T40" fmla="*/ 1184 w 3132"/>
              <a:gd name="T41" fmla="*/ 344 h 2569"/>
              <a:gd name="T42" fmla="*/ 1366 w 3132"/>
              <a:gd name="T43" fmla="*/ 245 h 2569"/>
              <a:gd name="T44" fmla="*/ 1552 w 3132"/>
              <a:gd name="T45" fmla="*/ 164 h 2569"/>
              <a:gd name="T46" fmla="*/ 1744 w 3132"/>
              <a:gd name="T47" fmla="*/ 99 h 2569"/>
              <a:gd name="T48" fmla="*/ 1939 w 3132"/>
              <a:gd name="T49" fmla="*/ 50 h 2569"/>
              <a:gd name="T50" fmla="*/ 2134 w 3132"/>
              <a:gd name="T51" fmla="*/ 17 h 2569"/>
              <a:gd name="T52" fmla="*/ 2333 w 3132"/>
              <a:gd name="T53" fmla="*/ 2 h 2569"/>
              <a:gd name="T54" fmla="*/ 2432 w 3132"/>
              <a:gd name="T55" fmla="*/ 0 h 2569"/>
              <a:gd name="T56" fmla="*/ 2521 w 3132"/>
              <a:gd name="T57" fmla="*/ 2 h 2569"/>
              <a:gd name="T58" fmla="*/ 2696 w 3132"/>
              <a:gd name="T59" fmla="*/ 13 h 2569"/>
              <a:gd name="T60" fmla="*/ 2871 w 3132"/>
              <a:gd name="T61" fmla="*/ 39 h 2569"/>
              <a:gd name="T62" fmla="*/ 3043 w 3132"/>
              <a:gd name="T63" fmla="*/ 77 h 2569"/>
              <a:gd name="T64" fmla="*/ 3128 w 3132"/>
              <a:gd name="T65" fmla="*/ 100 h 2569"/>
              <a:gd name="T66" fmla="*/ 3131 w 3132"/>
              <a:gd name="T67" fmla="*/ 165 h 2569"/>
              <a:gd name="T68" fmla="*/ 3132 w 3132"/>
              <a:gd name="T69" fmla="*/ 231 h 2569"/>
              <a:gd name="T70" fmla="*/ 3131 w 3132"/>
              <a:gd name="T71" fmla="*/ 165 h 2569"/>
              <a:gd name="T72" fmla="*/ 3128 w 3132"/>
              <a:gd name="T73" fmla="*/ 100 h 2569"/>
              <a:gd name="T74" fmla="*/ 3 w 3132"/>
              <a:gd name="T75" fmla="*/ 2569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132" h="2569">
                <a:moveTo>
                  <a:pt x="3" y="2569"/>
                </a:moveTo>
                <a:lnTo>
                  <a:pt x="3" y="2569"/>
                </a:lnTo>
                <a:lnTo>
                  <a:pt x="0" y="2498"/>
                </a:lnTo>
                <a:lnTo>
                  <a:pt x="1" y="2354"/>
                </a:lnTo>
                <a:lnTo>
                  <a:pt x="10" y="2211"/>
                </a:lnTo>
                <a:lnTo>
                  <a:pt x="27" y="2069"/>
                </a:lnTo>
                <a:lnTo>
                  <a:pt x="53" y="1929"/>
                </a:lnTo>
                <a:lnTo>
                  <a:pt x="86" y="1789"/>
                </a:lnTo>
                <a:lnTo>
                  <a:pt x="128" y="1652"/>
                </a:lnTo>
                <a:lnTo>
                  <a:pt x="178" y="1517"/>
                </a:lnTo>
                <a:lnTo>
                  <a:pt x="237" y="1386"/>
                </a:lnTo>
                <a:lnTo>
                  <a:pt x="303" y="1256"/>
                </a:lnTo>
                <a:lnTo>
                  <a:pt x="377" y="1131"/>
                </a:lnTo>
                <a:lnTo>
                  <a:pt x="458" y="1010"/>
                </a:lnTo>
                <a:lnTo>
                  <a:pt x="548" y="893"/>
                </a:lnTo>
                <a:lnTo>
                  <a:pt x="646" y="781"/>
                </a:lnTo>
                <a:lnTo>
                  <a:pt x="751" y="673"/>
                </a:lnTo>
                <a:lnTo>
                  <a:pt x="865" y="572"/>
                </a:lnTo>
                <a:lnTo>
                  <a:pt x="925" y="524"/>
                </a:lnTo>
                <a:lnTo>
                  <a:pt x="1009" y="459"/>
                </a:lnTo>
                <a:lnTo>
                  <a:pt x="1184" y="344"/>
                </a:lnTo>
                <a:lnTo>
                  <a:pt x="1366" y="245"/>
                </a:lnTo>
                <a:lnTo>
                  <a:pt x="1552" y="164"/>
                </a:lnTo>
                <a:lnTo>
                  <a:pt x="1744" y="99"/>
                </a:lnTo>
                <a:lnTo>
                  <a:pt x="1939" y="50"/>
                </a:lnTo>
                <a:lnTo>
                  <a:pt x="2134" y="17"/>
                </a:lnTo>
                <a:lnTo>
                  <a:pt x="2333" y="2"/>
                </a:lnTo>
                <a:lnTo>
                  <a:pt x="2432" y="0"/>
                </a:lnTo>
                <a:lnTo>
                  <a:pt x="2521" y="2"/>
                </a:lnTo>
                <a:lnTo>
                  <a:pt x="2696" y="13"/>
                </a:lnTo>
                <a:lnTo>
                  <a:pt x="2871" y="39"/>
                </a:lnTo>
                <a:lnTo>
                  <a:pt x="3043" y="77"/>
                </a:lnTo>
                <a:lnTo>
                  <a:pt x="3128" y="100"/>
                </a:lnTo>
                <a:lnTo>
                  <a:pt x="3131" y="165"/>
                </a:lnTo>
                <a:lnTo>
                  <a:pt x="3132" y="231"/>
                </a:lnTo>
                <a:lnTo>
                  <a:pt x="3131" y="165"/>
                </a:lnTo>
                <a:lnTo>
                  <a:pt x="3128" y="100"/>
                </a:lnTo>
                <a:lnTo>
                  <a:pt x="3" y="2569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Tree Diagram - </a:t>
            </a:r>
            <a:r>
              <a:rPr lang="en-US" dirty="0"/>
              <a:t>Editable Graphics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72971" y="2955999"/>
            <a:ext cx="1906163" cy="1498210"/>
            <a:chOff x="297053" y="4528321"/>
            <a:chExt cx="1906163" cy="1498210"/>
          </a:xfrm>
        </p:grpSpPr>
        <p:sp>
          <p:nvSpPr>
            <p:cNvPr id="29" name="Rectangle 2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073809" y="4728338"/>
            <a:ext cx="1906163" cy="1498210"/>
            <a:chOff x="297053" y="4528321"/>
            <a:chExt cx="1906163" cy="1498210"/>
          </a:xfrm>
        </p:grpSpPr>
        <p:sp>
          <p:nvSpPr>
            <p:cNvPr id="48" name="Rectangle 47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1312341" y="1314270"/>
            <a:ext cx="1906163" cy="1498210"/>
            <a:chOff x="297053" y="4528321"/>
            <a:chExt cx="1906163" cy="1498210"/>
          </a:xfrm>
        </p:grpSpPr>
        <p:sp>
          <p:nvSpPr>
            <p:cNvPr id="53" name="Rectangle 52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sp>
        <p:nvSpPr>
          <p:cNvPr id="46" name="Freeform 45"/>
          <p:cNvSpPr/>
          <p:nvPr/>
        </p:nvSpPr>
        <p:spPr>
          <a:xfrm>
            <a:off x="2456851" y="3224213"/>
            <a:ext cx="160496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9" idx="3"/>
          </p:cNvCxnSpPr>
          <p:nvPr/>
        </p:nvCxnSpPr>
        <p:spPr>
          <a:xfrm flipV="1">
            <a:off x="2979972" y="4959170"/>
            <a:ext cx="1279493" cy="1"/>
          </a:xfrm>
          <a:prstGeom prst="line">
            <a:avLst/>
          </a:pr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64" name="Freeform 63"/>
          <p:cNvSpPr/>
          <p:nvPr/>
        </p:nvSpPr>
        <p:spPr>
          <a:xfrm>
            <a:off x="3244850" y="1587500"/>
            <a:ext cx="1311275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Group 64"/>
          <p:cNvGrpSpPr/>
          <p:nvPr/>
        </p:nvGrpSpPr>
        <p:grpSpPr>
          <a:xfrm>
            <a:off x="9906720" y="2955999"/>
            <a:ext cx="1906163" cy="1498210"/>
            <a:chOff x="297053" y="4528321"/>
            <a:chExt cx="1906163" cy="1498210"/>
          </a:xfrm>
        </p:grpSpPr>
        <p:sp>
          <p:nvSpPr>
            <p:cNvPr id="66" name="Rectangle 65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447637" y="4731679"/>
            <a:ext cx="1906163" cy="1498210"/>
            <a:chOff x="297053" y="4528321"/>
            <a:chExt cx="1906163" cy="1498210"/>
          </a:xfrm>
        </p:grpSpPr>
        <p:sp>
          <p:nvSpPr>
            <p:cNvPr id="69" name="Rectangle 68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9124398" y="1314270"/>
            <a:ext cx="1906163" cy="1498210"/>
            <a:chOff x="297053" y="4528321"/>
            <a:chExt cx="1906163" cy="1498210"/>
          </a:xfrm>
        </p:grpSpPr>
        <p:sp>
          <p:nvSpPr>
            <p:cNvPr id="72" name="Rectangle 71"/>
            <p:cNvSpPr/>
            <p:nvPr/>
          </p:nvSpPr>
          <p:spPr>
            <a:xfrm>
              <a:off x="297053" y="5010868"/>
              <a:ext cx="190616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Lorem ipsum dolor sit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cras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Amet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nam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in.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Rutrum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integer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ullamcorper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in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dictumst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bibendum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 Sit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esrti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 smtClean="0">
                  <a:solidFill>
                    <a:schemeClr val="bg1">
                      <a:lumMod val="85000"/>
                    </a:schemeClr>
                  </a:solidFill>
                </a:rPr>
                <a:t>etiam</a:t>
              </a:r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nec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hac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 </a:t>
              </a:r>
              <a:r>
                <a:rPr lang="en-US" sz="1200" dirty="0" err="1">
                  <a:solidFill>
                    <a:schemeClr val="bg1">
                      <a:lumMod val="85000"/>
                    </a:schemeClr>
                  </a:solidFill>
                </a:rPr>
                <a:t>eros</a:t>
              </a:r>
              <a:r>
                <a:rPr lang="en-US" sz="1200" dirty="0">
                  <a:solidFill>
                    <a:schemeClr val="bg1">
                      <a:lumMod val="85000"/>
                    </a:schemeClr>
                  </a:solidFill>
                </a:rPr>
                <a:t>.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97053" y="4528321"/>
              <a:ext cx="190616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 </a:t>
              </a:r>
            </a:p>
          </p:txBody>
        </p:sp>
      </p:grpSp>
      <p:sp>
        <p:nvSpPr>
          <p:cNvPr id="74" name="Freeform 73"/>
          <p:cNvSpPr/>
          <p:nvPr/>
        </p:nvSpPr>
        <p:spPr>
          <a:xfrm flipH="1">
            <a:off x="8166926" y="3224213"/>
            <a:ext cx="1607903" cy="328612"/>
          </a:xfrm>
          <a:custGeom>
            <a:avLst/>
            <a:gdLst>
              <a:gd name="connsiteX0" fmla="*/ 0 w 1604963"/>
              <a:gd name="connsiteY0" fmla="*/ 0 h 328612"/>
              <a:gd name="connsiteX1" fmla="*/ 1171575 w 1604963"/>
              <a:gd name="connsiteY1" fmla="*/ 4762 h 328612"/>
              <a:gd name="connsiteX2" fmla="*/ 1604963 w 1604963"/>
              <a:gd name="connsiteY2" fmla="*/ 328612 h 328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4963" h="328612">
                <a:moveTo>
                  <a:pt x="0" y="0"/>
                </a:moveTo>
                <a:lnTo>
                  <a:pt x="1171575" y="4762"/>
                </a:lnTo>
                <a:lnTo>
                  <a:pt x="1604963" y="328612"/>
                </a:lnTo>
              </a:path>
            </a:pathLst>
          </a:cu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 flipH="1" flipV="1">
            <a:off x="7968912" y="5022404"/>
            <a:ext cx="1281837" cy="1"/>
          </a:xfrm>
          <a:prstGeom prst="line">
            <a:avLst/>
          </a:pr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6" name="Freeform 75"/>
          <p:cNvSpPr/>
          <p:nvPr/>
        </p:nvSpPr>
        <p:spPr>
          <a:xfrm flipH="1">
            <a:off x="7671709" y="1587500"/>
            <a:ext cx="1313677" cy="736600"/>
          </a:xfrm>
          <a:custGeom>
            <a:avLst/>
            <a:gdLst>
              <a:gd name="connsiteX0" fmla="*/ 0 w 1311275"/>
              <a:gd name="connsiteY0" fmla="*/ 0 h 736600"/>
              <a:gd name="connsiteX1" fmla="*/ 930275 w 1311275"/>
              <a:gd name="connsiteY1" fmla="*/ 3175 h 736600"/>
              <a:gd name="connsiteX2" fmla="*/ 1311275 w 1311275"/>
              <a:gd name="connsiteY2" fmla="*/ 736600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1275" h="736600">
                <a:moveTo>
                  <a:pt x="0" y="0"/>
                </a:moveTo>
                <a:lnTo>
                  <a:pt x="930275" y="3175"/>
                </a:lnTo>
                <a:lnTo>
                  <a:pt x="1311275" y="736600"/>
                </a:lnTo>
              </a:path>
            </a:pathLst>
          </a:custGeom>
          <a:noFill/>
          <a:ln>
            <a:solidFill>
              <a:schemeClr val="bg1">
                <a:lumMod val="95000"/>
              </a:schemeClr>
            </a:solidFill>
            <a:prstDash val="sysDash"/>
            <a:head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79"/>
          <p:cNvSpPr>
            <a:spLocks/>
          </p:cNvSpPr>
          <p:nvPr/>
        </p:nvSpPr>
        <p:spPr bwMode="auto">
          <a:xfrm>
            <a:off x="5675898" y="3136307"/>
            <a:ext cx="1085505" cy="3170489"/>
          </a:xfrm>
          <a:custGeom>
            <a:avLst/>
            <a:gdLst>
              <a:gd name="T0" fmla="*/ 219 w 1464"/>
              <a:gd name="T1" fmla="*/ 4915 h 5932"/>
              <a:gd name="T2" fmla="*/ 311 w 1464"/>
              <a:gd name="T3" fmla="*/ 5235 h 5932"/>
              <a:gd name="T4" fmla="*/ 410 w 1464"/>
              <a:gd name="T5" fmla="*/ 5555 h 5932"/>
              <a:gd name="T6" fmla="*/ 521 w 1464"/>
              <a:gd name="T7" fmla="*/ 5919 h 5932"/>
              <a:gd name="T8" fmla="*/ 998 w 1464"/>
              <a:gd name="T9" fmla="*/ 5932 h 5932"/>
              <a:gd name="T10" fmla="*/ 1362 w 1464"/>
              <a:gd name="T11" fmla="*/ 5707 h 5932"/>
              <a:gd name="T12" fmla="*/ 995 w 1464"/>
              <a:gd name="T13" fmla="*/ 4925 h 5932"/>
              <a:gd name="T14" fmla="*/ 812 w 1464"/>
              <a:gd name="T15" fmla="*/ 4469 h 5932"/>
              <a:gd name="T16" fmla="*/ 702 w 1464"/>
              <a:gd name="T17" fmla="*/ 4114 h 5932"/>
              <a:gd name="T18" fmla="*/ 631 w 1464"/>
              <a:gd name="T19" fmla="*/ 3807 h 5932"/>
              <a:gd name="T20" fmla="*/ 563 w 1464"/>
              <a:gd name="T21" fmla="*/ 3392 h 5932"/>
              <a:gd name="T22" fmla="*/ 535 w 1464"/>
              <a:gd name="T23" fmla="*/ 3127 h 5932"/>
              <a:gd name="T24" fmla="*/ 509 w 1464"/>
              <a:gd name="T25" fmla="*/ 2650 h 5932"/>
              <a:gd name="T26" fmla="*/ 510 w 1464"/>
              <a:gd name="T27" fmla="*/ 2221 h 5932"/>
              <a:gd name="T28" fmla="*/ 545 w 1464"/>
              <a:gd name="T29" fmla="*/ 1650 h 5932"/>
              <a:gd name="T30" fmla="*/ 579 w 1464"/>
              <a:gd name="T31" fmla="*/ 1345 h 5932"/>
              <a:gd name="T32" fmla="*/ 694 w 1464"/>
              <a:gd name="T33" fmla="*/ 656 h 5932"/>
              <a:gd name="T34" fmla="*/ 816 w 1464"/>
              <a:gd name="T35" fmla="*/ 127 h 5932"/>
              <a:gd name="T36" fmla="*/ 841 w 1464"/>
              <a:gd name="T37" fmla="*/ 41 h 5932"/>
              <a:gd name="T38" fmla="*/ 815 w 1464"/>
              <a:gd name="T39" fmla="*/ 5 h 5932"/>
              <a:gd name="T40" fmla="*/ 790 w 1464"/>
              <a:gd name="T41" fmla="*/ 0 h 5932"/>
              <a:gd name="T42" fmla="*/ 760 w 1464"/>
              <a:gd name="T43" fmla="*/ 17 h 5932"/>
              <a:gd name="T44" fmla="*/ 747 w 1464"/>
              <a:gd name="T45" fmla="*/ 41 h 5932"/>
              <a:gd name="T46" fmla="*/ 553 w 1464"/>
              <a:gd name="T47" fmla="*/ 501 h 5932"/>
              <a:gd name="T48" fmla="*/ 385 w 1464"/>
              <a:gd name="T49" fmla="*/ 990 h 5932"/>
              <a:gd name="T50" fmla="*/ 255 w 1464"/>
              <a:gd name="T51" fmla="*/ 1451 h 5932"/>
              <a:gd name="T52" fmla="*/ 136 w 1464"/>
              <a:gd name="T53" fmla="*/ 1983 h 5932"/>
              <a:gd name="T54" fmla="*/ 71 w 1464"/>
              <a:gd name="T55" fmla="*/ 2342 h 5932"/>
              <a:gd name="T56" fmla="*/ 6 w 1464"/>
              <a:gd name="T57" fmla="*/ 3012 h 5932"/>
              <a:gd name="T58" fmla="*/ 13 w 1464"/>
              <a:gd name="T59" fmla="*/ 3685 h 5932"/>
              <a:gd name="T60" fmla="*/ 93 w 1464"/>
              <a:gd name="T61" fmla="*/ 4352 h 5932"/>
              <a:gd name="T62" fmla="*/ 200 w 1464"/>
              <a:gd name="T63" fmla="*/ 4846 h 59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464" h="5932">
                <a:moveTo>
                  <a:pt x="200" y="4846"/>
                </a:moveTo>
                <a:lnTo>
                  <a:pt x="219" y="4915"/>
                </a:lnTo>
                <a:lnTo>
                  <a:pt x="238" y="4983"/>
                </a:lnTo>
                <a:lnTo>
                  <a:pt x="311" y="5235"/>
                </a:lnTo>
                <a:lnTo>
                  <a:pt x="390" y="5482"/>
                </a:lnTo>
                <a:lnTo>
                  <a:pt x="410" y="5555"/>
                </a:lnTo>
                <a:lnTo>
                  <a:pt x="482" y="5800"/>
                </a:lnTo>
                <a:lnTo>
                  <a:pt x="521" y="5919"/>
                </a:lnTo>
                <a:lnTo>
                  <a:pt x="531" y="5932"/>
                </a:lnTo>
                <a:lnTo>
                  <a:pt x="998" y="5932"/>
                </a:lnTo>
                <a:lnTo>
                  <a:pt x="1464" y="5932"/>
                </a:lnTo>
                <a:lnTo>
                  <a:pt x="1362" y="5707"/>
                </a:lnTo>
                <a:lnTo>
                  <a:pt x="1149" y="5262"/>
                </a:lnTo>
                <a:lnTo>
                  <a:pt x="995" y="4925"/>
                </a:lnTo>
                <a:lnTo>
                  <a:pt x="899" y="4698"/>
                </a:lnTo>
                <a:lnTo>
                  <a:pt x="812" y="4469"/>
                </a:lnTo>
                <a:lnTo>
                  <a:pt x="736" y="4233"/>
                </a:lnTo>
                <a:lnTo>
                  <a:pt x="702" y="4114"/>
                </a:lnTo>
                <a:lnTo>
                  <a:pt x="676" y="4013"/>
                </a:lnTo>
                <a:lnTo>
                  <a:pt x="631" y="3807"/>
                </a:lnTo>
                <a:lnTo>
                  <a:pt x="593" y="3599"/>
                </a:lnTo>
                <a:lnTo>
                  <a:pt x="563" y="3392"/>
                </a:lnTo>
                <a:lnTo>
                  <a:pt x="550" y="3287"/>
                </a:lnTo>
                <a:lnTo>
                  <a:pt x="535" y="3127"/>
                </a:lnTo>
                <a:lnTo>
                  <a:pt x="513" y="2810"/>
                </a:lnTo>
                <a:lnTo>
                  <a:pt x="509" y="2650"/>
                </a:lnTo>
                <a:lnTo>
                  <a:pt x="506" y="2508"/>
                </a:lnTo>
                <a:lnTo>
                  <a:pt x="510" y="2221"/>
                </a:lnTo>
                <a:lnTo>
                  <a:pt x="523" y="1935"/>
                </a:lnTo>
                <a:lnTo>
                  <a:pt x="545" y="1650"/>
                </a:lnTo>
                <a:lnTo>
                  <a:pt x="560" y="1509"/>
                </a:lnTo>
                <a:lnTo>
                  <a:pt x="579" y="1345"/>
                </a:lnTo>
                <a:lnTo>
                  <a:pt x="623" y="1047"/>
                </a:lnTo>
                <a:lnTo>
                  <a:pt x="694" y="656"/>
                </a:lnTo>
                <a:lnTo>
                  <a:pt x="738" y="452"/>
                </a:lnTo>
                <a:lnTo>
                  <a:pt x="816" y="127"/>
                </a:lnTo>
                <a:lnTo>
                  <a:pt x="838" y="57"/>
                </a:lnTo>
                <a:lnTo>
                  <a:pt x="841" y="41"/>
                </a:lnTo>
                <a:lnTo>
                  <a:pt x="828" y="14"/>
                </a:lnTo>
                <a:lnTo>
                  <a:pt x="815" y="5"/>
                </a:lnTo>
                <a:lnTo>
                  <a:pt x="807" y="1"/>
                </a:lnTo>
                <a:lnTo>
                  <a:pt x="790" y="0"/>
                </a:lnTo>
                <a:lnTo>
                  <a:pt x="775" y="5"/>
                </a:lnTo>
                <a:lnTo>
                  <a:pt x="760" y="17"/>
                </a:lnTo>
                <a:lnTo>
                  <a:pt x="757" y="24"/>
                </a:lnTo>
                <a:lnTo>
                  <a:pt x="747" y="41"/>
                </a:lnTo>
                <a:lnTo>
                  <a:pt x="659" y="234"/>
                </a:lnTo>
                <a:lnTo>
                  <a:pt x="553" y="501"/>
                </a:lnTo>
                <a:lnTo>
                  <a:pt x="471" y="727"/>
                </a:lnTo>
                <a:lnTo>
                  <a:pt x="385" y="990"/>
                </a:lnTo>
                <a:lnTo>
                  <a:pt x="298" y="1288"/>
                </a:lnTo>
                <a:lnTo>
                  <a:pt x="255" y="1451"/>
                </a:lnTo>
                <a:lnTo>
                  <a:pt x="212" y="1620"/>
                </a:lnTo>
                <a:lnTo>
                  <a:pt x="136" y="1983"/>
                </a:lnTo>
                <a:lnTo>
                  <a:pt x="99" y="2176"/>
                </a:lnTo>
                <a:lnTo>
                  <a:pt x="71" y="2342"/>
                </a:lnTo>
                <a:lnTo>
                  <a:pt x="29" y="2676"/>
                </a:lnTo>
                <a:lnTo>
                  <a:pt x="6" y="3012"/>
                </a:lnTo>
                <a:lnTo>
                  <a:pt x="0" y="3348"/>
                </a:lnTo>
                <a:lnTo>
                  <a:pt x="13" y="3685"/>
                </a:lnTo>
                <a:lnTo>
                  <a:pt x="44" y="4019"/>
                </a:lnTo>
                <a:lnTo>
                  <a:pt x="93" y="4352"/>
                </a:lnTo>
                <a:lnTo>
                  <a:pt x="159" y="4683"/>
                </a:lnTo>
                <a:lnTo>
                  <a:pt x="200" y="4846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4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6997</TotalTime>
  <Words>537</Words>
  <PresentationFormat>Widescreen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Tree Diagram - Editable Graphics</vt:lpstr>
      <vt:lpstr>Tree Diagram - Editable Graphics</vt:lpstr>
      <vt:lpstr>Tree Diagram - Editable 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2016-03-20T23:16:46Z</dcterms:modified>
</cp:coreProperties>
</file>