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05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8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Infographic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73E4DC3-5D10-41E3-A2A8-409F5E58CA30}"/>
              </a:ext>
            </a:extLst>
          </p:cNvPr>
          <p:cNvGrpSpPr/>
          <p:nvPr/>
        </p:nvGrpSpPr>
        <p:grpSpPr>
          <a:xfrm>
            <a:off x="7012442" y="3013821"/>
            <a:ext cx="1981728" cy="1260003"/>
            <a:chOff x="8921977" y="1394910"/>
            <a:chExt cx="2937088" cy="168000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E9BDAC-20B5-42F4-885D-E7AB5CB580C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46A516C-FABE-41E9-B386-FD9318A04BA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B4DD535-23EE-4A51-9803-0F5104EDC9F2}"/>
              </a:ext>
            </a:extLst>
          </p:cNvPr>
          <p:cNvGrpSpPr/>
          <p:nvPr/>
        </p:nvGrpSpPr>
        <p:grpSpPr>
          <a:xfrm>
            <a:off x="7012442" y="4636550"/>
            <a:ext cx="1981728" cy="1260003"/>
            <a:chOff x="8921977" y="4001571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49FEEE-8D51-4B03-9CDF-FF81944F03D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8C48229-DDED-4BDD-A5BE-DDE2FE08531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EC25BF5-F3A5-4E1F-B531-0129C0E18C63}"/>
              </a:ext>
            </a:extLst>
          </p:cNvPr>
          <p:cNvGrpSpPr/>
          <p:nvPr/>
        </p:nvGrpSpPr>
        <p:grpSpPr>
          <a:xfrm>
            <a:off x="153418" y="3013823"/>
            <a:ext cx="1981728" cy="1260003"/>
            <a:chOff x="332936" y="2555951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7A05957-A02D-4B82-9E7E-2AFECEE3585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5D970E3-210C-4FD2-90DC-0C43041B3BC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1296BFD-A15E-4046-8D1C-49669B5B8257}"/>
              </a:ext>
            </a:extLst>
          </p:cNvPr>
          <p:cNvGrpSpPr/>
          <p:nvPr/>
        </p:nvGrpSpPr>
        <p:grpSpPr>
          <a:xfrm>
            <a:off x="153418" y="4636549"/>
            <a:ext cx="1981728" cy="1260003"/>
            <a:chOff x="332936" y="4580523"/>
            <a:chExt cx="2937088" cy="168000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EAF8675-D6FB-4FDE-ABC2-B56E805134D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9E55F4C-DAE0-4469-A56F-DB9000A3BA8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" name="Graphic 3" descr="Fingerprint">
            <a:extLst>
              <a:ext uri="{FF2B5EF4-FFF2-40B4-BE49-F238E27FC236}">
                <a16:creationId xmlns:a16="http://schemas.microsoft.com/office/drawing/2014/main" id="{790B9FDE-7FA8-4FD9-A98E-38F5686D2987}"/>
              </a:ext>
            </a:extLst>
          </p:cNvPr>
          <p:cNvGrpSpPr/>
          <p:nvPr/>
        </p:nvGrpSpPr>
        <p:grpSpPr>
          <a:xfrm>
            <a:off x="153418" y="2995207"/>
            <a:ext cx="421592" cy="421592"/>
            <a:chOff x="527795" y="2850609"/>
            <a:chExt cx="562122" cy="56212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F294427-6FD5-4163-8921-708D121B2844}"/>
                </a:ext>
              </a:extLst>
            </p:cNvPr>
            <p:cNvSpPr/>
            <p:nvPr/>
          </p:nvSpPr>
          <p:spPr>
            <a:xfrm>
              <a:off x="814690" y="3137498"/>
              <a:ext cx="105254" cy="183418"/>
            </a:xfrm>
            <a:custGeom>
              <a:avLst/>
              <a:gdLst>
                <a:gd name="connsiteX0" fmla="*/ 93707 w 105254"/>
                <a:gd name="connsiteY0" fmla="*/ 183419 h 183418"/>
                <a:gd name="connsiteX1" fmla="*/ 85510 w 105254"/>
                <a:gd name="connsiteY1" fmla="*/ 180081 h 183418"/>
                <a:gd name="connsiteX2" fmla="*/ 25023 w 105254"/>
                <a:gd name="connsiteY2" fmla="*/ 105424 h 183418"/>
                <a:gd name="connsiteX3" fmla="*/ 20 w 105254"/>
                <a:gd name="connsiteY3" fmla="*/ 10976 h 183418"/>
                <a:gd name="connsiteX4" fmla="*/ 12443 w 105254"/>
                <a:gd name="connsiteY4" fmla="*/ 24 h 183418"/>
                <a:gd name="connsiteX5" fmla="*/ 12493 w 105254"/>
                <a:gd name="connsiteY5" fmla="*/ 26 h 183418"/>
                <a:gd name="connsiteX6" fmla="*/ 23445 w 105254"/>
                <a:gd name="connsiteY6" fmla="*/ 12449 h 183418"/>
                <a:gd name="connsiteX7" fmla="*/ 23442 w 105254"/>
                <a:gd name="connsiteY7" fmla="*/ 12499 h 183418"/>
                <a:gd name="connsiteX8" fmla="*/ 45283 w 105254"/>
                <a:gd name="connsiteY8" fmla="*/ 93713 h 183418"/>
                <a:gd name="connsiteX9" fmla="*/ 101729 w 105254"/>
                <a:gd name="connsiteY9" fmla="*/ 163335 h 183418"/>
                <a:gd name="connsiteX10" fmla="*/ 101917 w 105254"/>
                <a:gd name="connsiteY10" fmla="*/ 179895 h 183418"/>
                <a:gd name="connsiteX11" fmla="*/ 93707 w 105254"/>
                <a:gd name="connsiteY11" fmla="*/ 183419 h 1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254" h="183418">
                  <a:moveTo>
                    <a:pt x="93707" y="183419"/>
                  </a:moveTo>
                  <a:cubicBezTo>
                    <a:pt x="90643" y="183422"/>
                    <a:pt x="87700" y="182223"/>
                    <a:pt x="85510" y="180081"/>
                  </a:cubicBezTo>
                  <a:cubicBezTo>
                    <a:pt x="62212" y="157909"/>
                    <a:pt x="41881" y="132815"/>
                    <a:pt x="25023" y="105424"/>
                  </a:cubicBezTo>
                  <a:cubicBezTo>
                    <a:pt x="8172" y="76836"/>
                    <a:pt x="-479" y="44158"/>
                    <a:pt x="20" y="10976"/>
                  </a:cubicBezTo>
                  <a:cubicBezTo>
                    <a:pt x="426" y="4521"/>
                    <a:pt x="5988" y="-383"/>
                    <a:pt x="12443" y="24"/>
                  </a:cubicBezTo>
                  <a:cubicBezTo>
                    <a:pt x="12460" y="24"/>
                    <a:pt x="12476" y="25"/>
                    <a:pt x="12493" y="26"/>
                  </a:cubicBezTo>
                  <a:cubicBezTo>
                    <a:pt x="18948" y="432"/>
                    <a:pt x="23852" y="5994"/>
                    <a:pt x="23445" y="12449"/>
                  </a:cubicBezTo>
                  <a:cubicBezTo>
                    <a:pt x="23445" y="12466"/>
                    <a:pt x="23443" y="12482"/>
                    <a:pt x="23442" y="12499"/>
                  </a:cubicBezTo>
                  <a:cubicBezTo>
                    <a:pt x="23332" y="41036"/>
                    <a:pt x="30873" y="69081"/>
                    <a:pt x="45283" y="93713"/>
                  </a:cubicBezTo>
                  <a:cubicBezTo>
                    <a:pt x="61017" y="119258"/>
                    <a:pt x="79989" y="142660"/>
                    <a:pt x="101729" y="163335"/>
                  </a:cubicBezTo>
                  <a:cubicBezTo>
                    <a:pt x="106355" y="167856"/>
                    <a:pt x="106439" y="175270"/>
                    <a:pt x="101917" y="179895"/>
                  </a:cubicBezTo>
                  <a:cubicBezTo>
                    <a:pt x="99754" y="182108"/>
                    <a:pt x="96802" y="183375"/>
                    <a:pt x="93707" y="18341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E43E154-A5D6-4C9F-A0F7-D0B6647F069C}"/>
                </a:ext>
              </a:extLst>
            </p:cNvPr>
            <p:cNvSpPr/>
            <p:nvPr/>
          </p:nvSpPr>
          <p:spPr>
            <a:xfrm>
              <a:off x="773651" y="3096410"/>
              <a:ext cx="169944" cy="252554"/>
            </a:xfrm>
            <a:custGeom>
              <a:avLst/>
              <a:gdLst>
                <a:gd name="connsiteX0" fmla="*/ 104592 w 169944"/>
                <a:gd name="connsiteY0" fmla="*/ 252555 h 252554"/>
                <a:gd name="connsiteX1" fmla="*/ 96335 w 169944"/>
                <a:gd name="connsiteY1" fmla="*/ 249159 h 252554"/>
                <a:gd name="connsiteX2" fmla="*/ 30579 w 169944"/>
                <a:gd name="connsiteY2" fmla="*/ 167182 h 252554"/>
                <a:gd name="connsiteX3" fmla="*/ 72 w 169944"/>
                <a:gd name="connsiteY3" fmla="*/ 49312 h 252554"/>
                <a:gd name="connsiteX4" fmla="*/ 56051 w 169944"/>
                <a:gd name="connsiteY4" fmla="*/ 111 h 252554"/>
                <a:gd name="connsiteX5" fmla="*/ 56284 w 169944"/>
                <a:gd name="connsiteY5" fmla="*/ 127 h 252554"/>
                <a:gd name="connsiteX6" fmla="*/ 105470 w 169944"/>
                <a:gd name="connsiteY6" fmla="*/ 55871 h 252554"/>
                <a:gd name="connsiteX7" fmla="*/ 121865 w 169944"/>
                <a:gd name="connsiteY7" fmla="*/ 114425 h 252554"/>
                <a:gd name="connsiteX8" fmla="*/ 166542 w 169944"/>
                <a:gd name="connsiteY8" fmla="*/ 170403 h 252554"/>
                <a:gd name="connsiteX9" fmla="*/ 166484 w 169944"/>
                <a:gd name="connsiteY9" fmla="*/ 186974 h 252554"/>
                <a:gd name="connsiteX10" fmla="*/ 149913 w 169944"/>
                <a:gd name="connsiteY10" fmla="*/ 186915 h 252554"/>
                <a:gd name="connsiteX11" fmla="*/ 101605 w 169944"/>
                <a:gd name="connsiteY11" fmla="*/ 126136 h 252554"/>
                <a:gd name="connsiteX12" fmla="*/ 82048 w 169944"/>
                <a:gd name="connsiteY12" fmla="*/ 54758 h 252554"/>
                <a:gd name="connsiteX13" fmla="*/ 54805 w 169944"/>
                <a:gd name="connsiteY13" fmla="*/ 23580 h 252554"/>
                <a:gd name="connsiteX14" fmla="*/ 33565 w 169944"/>
                <a:gd name="connsiteY14" fmla="*/ 30751 h 252554"/>
                <a:gd name="connsiteX15" fmla="*/ 23494 w 169944"/>
                <a:gd name="connsiteY15" fmla="*/ 50893 h 252554"/>
                <a:gd name="connsiteX16" fmla="*/ 50780 w 169944"/>
                <a:gd name="connsiteY16" fmla="*/ 155354 h 252554"/>
                <a:gd name="connsiteX17" fmla="*/ 112789 w 169944"/>
                <a:gd name="connsiteY17" fmla="*/ 232471 h 252554"/>
                <a:gd name="connsiteX18" fmla="*/ 112799 w 169944"/>
                <a:gd name="connsiteY18" fmla="*/ 249032 h 252554"/>
                <a:gd name="connsiteX19" fmla="*/ 112789 w 169944"/>
                <a:gd name="connsiteY19" fmla="*/ 249041 h 252554"/>
                <a:gd name="connsiteX20" fmla="*/ 104592 w 169944"/>
                <a:gd name="connsiteY20" fmla="*/ 252555 h 25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9944" h="252554">
                  <a:moveTo>
                    <a:pt x="104592" y="252555"/>
                  </a:moveTo>
                  <a:cubicBezTo>
                    <a:pt x="101499" y="252557"/>
                    <a:pt x="98531" y="251336"/>
                    <a:pt x="96335" y="249159"/>
                  </a:cubicBezTo>
                  <a:cubicBezTo>
                    <a:pt x="71028" y="224733"/>
                    <a:pt x="48932" y="197186"/>
                    <a:pt x="30579" y="167182"/>
                  </a:cubicBezTo>
                  <a:cubicBezTo>
                    <a:pt x="9585" y="131519"/>
                    <a:pt x="-984" y="90682"/>
                    <a:pt x="72" y="49312"/>
                  </a:cubicBezTo>
                  <a:cubicBezTo>
                    <a:pt x="1943" y="20268"/>
                    <a:pt x="27006" y="-1760"/>
                    <a:pt x="56051" y="111"/>
                  </a:cubicBezTo>
                  <a:cubicBezTo>
                    <a:pt x="56129" y="116"/>
                    <a:pt x="56206" y="121"/>
                    <a:pt x="56284" y="127"/>
                  </a:cubicBezTo>
                  <a:cubicBezTo>
                    <a:pt x="85225" y="2008"/>
                    <a:pt x="107207" y="26921"/>
                    <a:pt x="105470" y="55871"/>
                  </a:cubicBezTo>
                  <a:cubicBezTo>
                    <a:pt x="105879" y="76464"/>
                    <a:pt x="111521" y="96614"/>
                    <a:pt x="121865" y="114425"/>
                  </a:cubicBezTo>
                  <a:cubicBezTo>
                    <a:pt x="134439" y="134822"/>
                    <a:pt x="149441" y="153619"/>
                    <a:pt x="166542" y="170403"/>
                  </a:cubicBezTo>
                  <a:cubicBezTo>
                    <a:pt x="171102" y="174995"/>
                    <a:pt x="171075" y="182414"/>
                    <a:pt x="166484" y="186974"/>
                  </a:cubicBezTo>
                  <a:cubicBezTo>
                    <a:pt x="161892" y="191533"/>
                    <a:pt x="154472" y="191507"/>
                    <a:pt x="149913" y="186915"/>
                  </a:cubicBezTo>
                  <a:cubicBezTo>
                    <a:pt x="131326" y="168760"/>
                    <a:pt x="115096" y="148340"/>
                    <a:pt x="101605" y="126136"/>
                  </a:cubicBezTo>
                  <a:cubicBezTo>
                    <a:pt x="88907" y="104484"/>
                    <a:pt x="82160" y="79858"/>
                    <a:pt x="82048" y="54758"/>
                  </a:cubicBezTo>
                  <a:cubicBezTo>
                    <a:pt x="83135" y="38625"/>
                    <a:pt x="70938" y="24666"/>
                    <a:pt x="54805" y="23580"/>
                  </a:cubicBezTo>
                  <a:cubicBezTo>
                    <a:pt x="47054" y="23057"/>
                    <a:pt x="39413" y="25637"/>
                    <a:pt x="33565" y="30751"/>
                  </a:cubicBezTo>
                  <a:cubicBezTo>
                    <a:pt x="27656" y="35854"/>
                    <a:pt x="24031" y="43105"/>
                    <a:pt x="23494" y="50893"/>
                  </a:cubicBezTo>
                  <a:cubicBezTo>
                    <a:pt x="22658" y="87578"/>
                    <a:pt x="32110" y="123765"/>
                    <a:pt x="50780" y="155354"/>
                  </a:cubicBezTo>
                  <a:cubicBezTo>
                    <a:pt x="68112" y="183574"/>
                    <a:pt x="88948" y="209486"/>
                    <a:pt x="112789" y="232471"/>
                  </a:cubicBezTo>
                  <a:cubicBezTo>
                    <a:pt x="117365" y="237041"/>
                    <a:pt x="117369" y="244456"/>
                    <a:pt x="112799" y="249032"/>
                  </a:cubicBezTo>
                  <a:cubicBezTo>
                    <a:pt x="112795" y="249036"/>
                    <a:pt x="112792" y="249038"/>
                    <a:pt x="112789" y="249041"/>
                  </a:cubicBezTo>
                  <a:cubicBezTo>
                    <a:pt x="110627" y="251248"/>
                    <a:pt x="107680" y="252511"/>
                    <a:pt x="104592" y="25255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18E6D-89F7-484C-AAE5-D722ADE5E35E}"/>
                </a:ext>
              </a:extLst>
            </p:cNvPr>
            <p:cNvSpPr/>
            <p:nvPr/>
          </p:nvSpPr>
          <p:spPr>
            <a:xfrm>
              <a:off x="752770" y="3317931"/>
              <a:ext cx="95673" cy="55393"/>
            </a:xfrm>
            <a:custGeom>
              <a:avLst/>
              <a:gdLst>
                <a:gd name="connsiteX0" fmla="*/ 11701 w 95673"/>
                <a:gd name="connsiteY0" fmla="*/ 55392 h 55393"/>
                <a:gd name="connsiteX1" fmla="*/ 7778 w 95673"/>
                <a:gd name="connsiteY1" fmla="*/ 54690 h 55393"/>
                <a:gd name="connsiteX2" fmla="*/ 684 w 95673"/>
                <a:gd name="connsiteY2" fmla="*/ 39724 h 55393"/>
                <a:gd name="connsiteX3" fmla="*/ 693 w 95673"/>
                <a:gd name="connsiteY3" fmla="*/ 39700 h 55393"/>
                <a:gd name="connsiteX4" fmla="*/ 48064 w 95673"/>
                <a:gd name="connsiteY4" fmla="*/ 0 h 55393"/>
                <a:gd name="connsiteX5" fmla="*/ 94907 w 95673"/>
                <a:gd name="connsiteY5" fmla="*/ 38353 h 55393"/>
                <a:gd name="connsiteX6" fmla="*/ 88118 w 95673"/>
                <a:gd name="connsiteY6" fmla="*/ 53459 h 55393"/>
                <a:gd name="connsiteX7" fmla="*/ 88115 w 95673"/>
                <a:gd name="connsiteY7" fmla="*/ 53460 h 55393"/>
                <a:gd name="connsiteX8" fmla="*/ 73009 w 95673"/>
                <a:gd name="connsiteY8" fmla="*/ 46671 h 55393"/>
                <a:gd name="connsiteX9" fmla="*/ 73008 w 95673"/>
                <a:gd name="connsiteY9" fmla="*/ 46668 h 55393"/>
                <a:gd name="connsiteX10" fmla="*/ 48122 w 95673"/>
                <a:gd name="connsiteY10" fmla="*/ 23246 h 55393"/>
                <a:gd name="connsiteX11" fmla="*/ 22768 w 95673"/>
                <a:gd name="connsiteY11" fmla="*/ 47956 h 55393"/>
                <a:gd name="connsiteX12" fmla="*/ 11701 w 95673"/>
                <a:gd name="connsiteY12" fmla="*/ 55392 h 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673" h="55393">
                  <a:moveTo>
                    <a:pt x="11701" y="55392"/>
                  </a:moveTo>
                  <a:cubicBezTo>
                    <a:pt x="10363" y="55384"/>
                    <a:pt x="9036" y="55147"/>
                    <a:pt x="7778" y="54690"/>
                  </a:cubicBezTo>
                  <a:cubicBezTo>
                    <a:pt x="1687" y="52516"/>
                    <a:pt x="-1489" y="45816"/>
                    <a:pt x="684" y="39724"/>
                  </a:cubicBezTo>
                  <a:cubicBezTo>
                    <a:pt x="687" y="39716"/>
                    <a:pt x="690" y="39708"/>
                    <a:pt x="693" y="39700"/>
                  </a:cubicBezTo>
                  <a:cubicBezTo>
                    <a:pt x="9535" y="15224"/>
                    <a:pt x="27687" y="0"/>
                    <a:pt x="48064" y="0"/>
                  </a:cubicBezTo>
                  <a:cubicBezTo>
                    <a:pt x="68441" y="0"/>
                    <a:pt x="85831" y="14697"/>
                    <a:pt x="94907" y="38353"/>
                  </a:cubicBezTo>
                  <a:cubicBezTo>
                    <a:pt x="97204" y="44399"/>
                    <a:pt x="94164" y="51162"/>
                    <a:pt x="88118" y="53459"/>
                  </a:cubicBezTo>
                  <a:cubicBezTo>
                    <a:pt x="88117" y="53460"/>
                    <a:pt x="88116" y="53460"/>
                    <a:pt x="88115" y="53460"/>
                  </a:cubicBezTo>
                  <a:cubicBezTo>
                    <a:pt x="82068" y="55757"/>
                    <a:pt x="75305" y="52717"/>
                    <a:pt x="73009" y="46671"/>
                  </a:cubicBezTo>
                  <a:cubicBezTo>
                    <a:pt x="73008" y="46670"/>
                    <a:pt x="73008" y="46669"/>
                    <a:pt x="73008" y="46668"/>
                  </a:cubicBezTo>
                  <a:cubicBezTo>
                    <a:pt x="67562" y="32322"/>
                    <a:pt x="58018" y="23246"/>
                    <a:pt x="48122" y="23246"/>
                  </a:cubicBezTo>
                  <a:cubicBezTo>
                    <a:pt x="38226" y="23246"/>
                    <a:pt x="28038" y="32966"/>
                    <a:pt x="22768" y="47956"/>
                  </a:cubicBezTo>
                  <a:cubicBezTo>
                    <a:pt x="20988" y="52498"/>
                    <a:pt x="16579" y="55460"/>
                    <a:pt x="11701" y="55392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51F907E-B694-4DAC-BD31-C3967FE382B0}"/>
                </a:ext>
              </a:extLst>
            </p:cNvPr>
            <p:cNvSpPr/>
            <p:nvPr/>
          </p:nvSpPr>
          <p:spPr>
            <a:xfrm>
              <a:off x="711615" y="3055322"/>
              <a:ext cx="252080" cy="295867"/>
            </a:xfrm>
            <a:custGeom>
              <a:avLst/>
              <a:gdLst>
                <a:gd name="connsiteX0" fmla="*/ 11810 w 252080"/>
                <a:gd name="connsiteY0" fmla="*/ 295868 h 295867"/>
                <a:gd name="connsiteX1" fmla="*/ 3554 w 252080"/>
                <a:gd name="connsiteY1" fmla="*/ 292237 h 295867"/>
                <a:gd name="connsiteX2" fmla="*/ 3308 w 252080"/>
                <a:gd name="connsiteY2" fmla="*/ 275677 h 295867"/>
                <a:gd name="connsiteX3" fmla="*/ 3554 w 252080"/>
                <a:gd name="connsiteY3" fmla="*/ 275432 h 295867"/>
                <a:gd name="connsiteX4" fmla="*/ 32245 w 252080"/>
                <a:gd name="connsiteY4" fmla="*/ 177178 h 295867"/>
                <a:gd name="connsiteX5" fmla="*/ 21120 w 252080"/>
                <a:gd name="connsiteY5" fmla="*/ 88644 h 295867"/>
                <a:gd name="connsiteX6" fmla="*/ 21120 w 252080"/>
                <a:gd name="connsiteY6" fmla="*/ 87648 h 295867"/>
                <a:gd name="connsiteX7" fmla="*/ 120654 w 252080"/>
                <a:gd name="connsiteY7" fmla="*/ 198 h 295867"/>
                <a:gd name="connsiteX8" fmla="*/ 121072 w 252080"/>
                <a:gd name="connsiteY8" fmla="*/ 227 h 295867"/>
                <a:gd name="connsiteX9" fmla="*/ 208494 w 252080"/>
                <a:gd name="connsiteY9" fmla="*/ 98364 h 295867"/>
                <a:gd name="connsiteX10" fmla="*/ 196227 w 252080"/>
                <a:gd name="connsiteY10" fmla="*/ 109518 h 295867"/>
                <a:gd name="connsiteX11" fmla="*/ 185072 w 252080"/>
                <a:gd name="connsiteY11" fmla="*/ 97251 h 295867"/>
                <a:gd name="connsiteX12" fmla="*/ 118818 w 252080"/>
                <a:gd name="connsiteY12" fmla="*/ 22975 h 295867"/>
                <a:gd name="connsiteX13" fmla="*/ 44542 w 252080"/>
                <a:gd name="connsiteY13" fmla="*/ 89229 h 295867"/>
                <a:gd name="connsiteX14" fmla="*/ 44542 w 252080"/>
                <a:gd name="connsiteY14" fmla="*/ 90283 h 295867"/>
                <a:gd name="connsiteX15" fmla="*/ 54672 w 252080"/>
                <a:gd name="connsiteY15" fmla="*/ 170034 h 295867"/>
                <a:gd name="connsiteX16" fmla="*/ 19890 w 252080"/>
                <a:gd name="connsiteY16" fmla="*/ 292706 h 295867"/>
                <a:gd name="connsiteX17" fmla="*/ 11810 w 252080"/>
                <a:gd name="connsiteY17" fmla="*/ 295868 h 295867"/>
                <a:gd name="connsiteX18" fmla="*/ 240172 w 252080"/>
                <a:gd name="connsiteY18" fmla="*/ 193105 h 295867"/>
                <a:gd name="connsiteX19" fmla="*/ 231916 w 252080"/>
                <a:gd name="connsiteY19" fmla="*/ 189357 h 295867"/>
                <a:gd name="connsiteX20" fmla="*/ 199008 w 252080"/>
                <a:gd name="connsiteY20" fmla="*/ 146612 h 295867"/>
                <a:gd name="connsiteX21" fmla="*/ 202609 w 252080"/>
                <a:gd name="connsiteY21" fmla="*/ 130447 h 295867"/>
                <a:gd name="connsiteX22" fmla="*/ 218774 w 252080"/>
                <a:gd name="connsiteY22" fmla="*/ 134047 h 295867"/>
                <a:gd name="connsiteX23" fmla="*/ 219268 w 252080"/>
                <a:gd name="connsiteY23" fmla="*/ 134902 h 295867"/>
                <a:gd name="connsiteX24" fmla="*/ 248955 w 252080"/>
                <a:gd name="connsiteY24" fmla="*/ 173547 h 295867"/>
                <a:gd name="connsiteX25" fmla="*/ 248333 w 252080"/>
                <a:gd name="connsiteY25" fmla="*/ 190097 h 295867"/>
                <a:gd name="connsiteX26" fmla="*/ 248311 w 252080"/>
                <a:gd name="connsiteY26" fmla="*/ 190118 h 295867"/>
                <a:gd name="connsiteX27" fmla="*/ 240347 w 252080"/>
                <a:gd name="connsiteY27" fmla="*/ 193105 h 29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080" h="295867">
                  <a:moveTo>
                    <a:pt x="11810" y="295868"/>
                  </a:moveTo>
                  <a:cubicBezTo>
                    <a:pt x="8684" y="295808"/>
                    <a:pt x="5711" y="294501"/>
                    <a:pt x="3554" y="292237"/>
                  </a:cubicBezTo>
                  <a:cubicBezTo>
                    <a:pt x="-1087" y="287732"/>
                    <a:pt x="-1197" y="280318"/>
                    <a:pt x="3308" y="275677"/>
                  </a:cubicBezTo>
                  <a:cubicBezTo>
                    <a:pt x="3389" y="275594"/>
                    <a:pt x="3470" y="275512"/>
                    <a:pt x="3554" y="275432"/>
                  </a:cubicBezTo>
                  <a:cubicBezTo>
                    <a:pt x="21120" y="258861"/>
                    <a:pt x="47879" y="224080"/>
                    <a:pt x="32245" y="177178"/>
                  </a:cubicBezTo>
                  <a:cubicBezTo>
                    <a:pt x="22768" y="148681"/>
                    <a:pt x="18987" y="118599"/>
                    <a:pt x="21120" y="88644"/>
                  </a:cubicBezTo>
                  <a:lnTo>
                    <a:pt x="21120" y="87648"/>
                  </a:lnTo>
                  <a:cubicBezTo>
                    <a:pt x="24457" y="36014"/>
                    <a:pt x="69020" y="-3139"/>
                    <a:pt x="120654" y="198"/>
                  </a:cubicBezTo>
                  <a:cubicBezTo>
                    <a:pt x="120793" y="208"/>
                    <a:pt x="120933" y="217"/>
                    <a:pt x="121072" y="227"/>
                  </a:cubicBezTo>
                  <a:cubicBezTo>
                    <a:pt x="172030" y="3767"/>
                    <a:pt x="210843" y="47337"/>
                    <a:pt x="208494" y="98364"/>
                  </a:cubicBezTo>
                  <a:cubicBezTo>
                    <a:pt x="208186" y="104832"/>
                    <a:pt x="202695" y="109826"/>
                    <a:pt x="196227" y="109518"/>
                  </a:cubicBezTo>
                  <a:cubicBezTo>
                    <a:pt x="189759" y="109211"/>
                    <a:pt x="184765" y="103719"/>
                    <a:pt x="185072" y="97251"/>
                  </a:cubicBezTo>
                  <a:cubicBezTo>
                    <a:pt x="187287" y="58445"/>
                    <a:pt x="157624" y="25190"/>
                    <a:pt x="118818" y="22975"/>
                  </a:cubicBezTo>
                  <a:cubicBezTo>
                    <a:pt x="80012" y="20760"/>
                    <a:pt x="46757" y="50423"/>
                    <a:pt x="44542" y="89229"/>
                  </a:cubicBezTo>
                  <a:lnTo>
                    <a:pt x="44542" y="90283"/>
                  </a:lnTo>
                  <a:cubicBezTo>
                    <a:pt x="42657" y="117274"/>
                    <a:pt x="46099" y="144372"/>
                    <a:pt x="54672" y="170034"/>
                  </a:cubicBezTo>
                  <a:cubicBezTo>
                    <a:pt x="74404" y="229291"/>
                    <a:pt x="41380" y="272329"/>
                    <a:pt x="19890" y="292706"/>
                  </a:cubicBezTo>
                  <a:cubicBezTo>
                    <a:pt x="17701" y="294756"/>
                    <a:pt x="14809" y="295887"/>
                    <a:pt x="11810" y="295868"/>
                  </a:cubicBezTo>
                  <a:close/>
                  <a:moveTo>
                    <a:pt x="240172" y="193105"/>
                  </a:moveTo>
                  <a:cubicBezTo>
                    <a:pt x="237028" y="193014"/>
                    <a:pt x="234053" y="191664"/>
                    <a:pt x="231916" y="189357"/>
                  </a:cubicBezTo>
                  <a:cubicBezTo>
                    <a:pt x="219448" y="176329"/>
                    <a:pt x="208415" y="161998"/>
                    <a:pt x="199008" y="146612"/>
                  </a:cubicBezTo>
                  <a:cubicBezTo>
                    <a:pt x="195538" y="141154"/>
                    <a:pt x="197150" y="133917"/>
                    <a:pt x="202609" y="130447"/>
                  </a:cubicBezTo>
                  <a:cubicBezTo>
                    <a:pt x="208066" y="126977"/>
                    <a:pt x="215304" y="128589"/>
                    <a:pt x="218774" y="134047"/>
                  </a:cubicBezTo>
                  <a:cubicBezTo>
                    <a:pt x="218951" y="134325"/>
                    <a:pt x="219115" y="134610"/>
                    <a:pt x="219268" y="134902"/>
                  </a:cubicBezTo>
                  <a:cubicBezTo>
                    <a:pt x="227738" y="148819"/>
                    <a:pt x="237691" y="161776"/>
                    <a:pt x="248955" y="173547"/>
                  </a:cubicBezTo>
                  <a:cubicBezTo>
                    <a:pt x="253354" y="178289"/>
                    <a:pt x="253075" y="185699"/>
                    <a:pt x="248333" y="190097"/>
                  </a:cubicBezTo>
                  <a:cubicBezTo>
                    <a:pt x="248326" y="190104"/>
                    <a:pt x="248318" y="190111"/>
                    <a:pt x="248311" y="190118"/>
                  </a:cubicBezTo>
                  <a:cubicBezTo>
                    <a:pt x="246124" y="192076"/>
                    <a:pt x="243282" y="193142"/>
                    <a:pt x="240347" y="19310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C0A9160-DB04-4771-A1B7-51AE997467AF}"/>
                </a:ext>
              </a:extLst>
            </p:cNvPr>
            <p:cNvSpPr/>
            <p:nvPr/>
          </p:nvSpPr>
          <p:spPr>
            <a:xfrm>
              <a:off x="669691" y="3014537"/>
              <a:ext cx="309629" cy="298299"/>
            </a:xfrm>
            <a:custGeom>
              <a:avLst/>
              <a:gdLst>
                <a:gd name="connsiteX0" fmla="*/ 11750 w 309629"/>
                <a:gd name="connsiteY0" fmla="*/ 298299 h 298299"/>
                <a:gd name="connsiteX1" fmla="*/ 2967 w 309629"/>
                <a:gd name="connsiteY1" fmla="*/ 294376 h 298299"/>
                <a:gd name="connsiteX2" fmla="*/ 3921 w 309629"/>
                <a:gd name="connsiteY2" fmla="*/ 277842 h 298299"/>
                <a:gd name="connsiteX3" fmla="*/ 3962 w 309629"/>
                <a:gd name="connsiteY3" fmla="*/ 277805 h 298299"/>
                <a:gd name="connsiteX4" fmla="*/ 30078 w 309629"/>
                <a:gd name="connsiteY4" fmla="*/ 212400 h 298299"/>
                <a:gd name="connsiteX5" fmla="*/ 28087 w 309629"/>
                <a:gd name="connsiteY5" fmla="*/ 199694 h 298299"/>
                <a:gd name="connsiteX6" fmla="*/ 22231 w 309629"/>
                <a:gd name="connsiteY6" fmla="*/ 126501 h 298299"/>
                <a:gd name="connsiteX7" fmla="*/ 22231 w 309629"/>
                <a:gd name="connsiteY7" fmla="*/ 125681 h 298299"/>
                <a:gd name="connsiteX8" fmla="*/ 165605 w 309629"/>
                <a:gd name="connsiteY8" fmla="*/ 306 h 298299"/>
                <a:gd name="connsiteX9" fmla="*/ 165748 w 309629"/>
                <a:gd name="connsiteY9" fmla="*/ 316 h 298299"/>
                <a:gd name="connsiteX10" fmla="*/ 291406 w 309629"/>
                <a:gd name="connsiteY10" fmla="*/ 125681 h 298299"/>
                <a:gd name="connsiteX11" fmla="*/ 306044 w 309629"/>
                <a:gd name="connsiteY11" fmla="*/ 156129 h 298299"/>
                <a:gd name="connsiteX12" fmla="*/ 306396 w 309629"/>
                <a:gd name="connsiteY12" fmla="*/ 172642 h 298299"/>
                <a:gd name="connsiteX13" fmla="*/ 289840 w 309629"/>
                <a:gd name="connsiteY13" fmla="*/ 173066 h 298299"/>
                <a:gd name="connsiteX14" fmla="*/ 289825 w 309629"/>
                <a:gd name="connsiteY14" fmla="*/ 173052 h 298299"/>
                <a:gd name="connsiteX15" fmla="*/ 267984 w 309629"/>
                <a:gd name="connsiteY15" fmla="*/ 126208 h 298299"/>
                <a:gd name="connsiteX16" fmla="*/ 164460 w 309629"/>
                <a:gd name="connsiteY16" fmla="*/ 23972 h 298299"/>
                <a:gd name="connsiteX17" fmla="*/ 45500 w 309629"/>
                <a:gd name="connsiteY17" fmla="*/ 126943 h 298299"/>
                <a:gd name="connsiteX18" fmla="*/ 45477 w 309629"/>
                <a:gd name="connsiteY18" fmla="*/ 127262 h 298299"/>
                <a:gd name="connsiteX19" fmla="*/ 45477 w 309629"/>
                <a:gd name="connsiteY19" fmla="*/ 128082 h 298299"/>
                <a:gd name="connsiteX20" fmla="*/ 51333 w 309629"/>
                <a:gd name="connsiteY20" fmla="*/ 196063 h 298299"/>
                <a:gd name="connsiteX21" fmla="*/ 53324 w 309629"/>
                <a:gd name="connsiteY21" fmla="*/ 208945 h 298299"/>
                <a:gd name="connsiteX22" fmla="*/ 19596 w 309629"/>
                <a:gd name="connsiteY22" fmla="*/ 295313 h 298299"/>
                <a:gd name="connsiteX23" fmla="*/ 11750 w 309629"/>
                <a:gd name="connsiteY23" fmla="*/ 298299 h 29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9629" h="298299">
                  <a:moveTo>
                    <a:pt x="11750" y="298299"/>
                  </a:moveTo>
                  <a:cubicBezTo>
                    <a:pt x="8396" y="298310"/>
                    <a:pt x="5198" y="296882"/>
                    <a:pt x="2967" y="294376"/>
                  </a:cubicBezTo>
                  <a:cubicBezTo>
                    <a:pt x="-1336" y="289547"/>
                    <a:pt x="-908" y="282144"/>
                    <a:pt x="3921" y="277842"/>
                  </a:cubicBezTo>
                  <a:cubicBezTo>
                    <a:pt x="3935" y="277830"/>
                    <a:pt x="3948" y="277818"/>
                    <a:pt x="3962" y="277805"/>
                  </a:cubicBezTo>
                  <a:cubicBezTo>
                    <a:pt x="18425" y="264982"/>
                    <a:pt x="34645" y="243258"/>
                    <a:pt x="30078" y="212400"/>
                  </a:cubicBezTo>
                  <a:cubicBezTo>
                    <a:pt x="29434" y="208184"/>
                    <a:pt x="28731" y="203910"/>
                    <a:pt x="28087" y="199694"/>
                  </a:cubicBezTo>
                  <a:cubicBezTo>
                    <a:pt x="23342" y="175600"/>
                    <a:pt x="21376" y="151042"/>
                    <a:pt x="22231" y="126501"/>
                  </a:cubicBezTo>
                  <a:lnTo>
                    <a:pt x="22231" y="125681"/>
                  </a:lnTo>
                  <a:cubicBezTo>
                    <a:pt x="27201" y="51468"/>
                    <a:pt x="91392" y="-4664"/>
                    <a:pt x="165605" y="306"/>
                  </a:cubicBezTo>
                  <a:cubicBezTo>
                    <a:pt x="165653" y="310"/>
                    <a:pt x="165700" y="313"/>
                    <a:pt x="165748" y="316"/>
                  </a:cubicBezTo>
                  <a:cubicBezTo>
                    <a:pt x="234198" y="4883"/>
                    <a:pt x="290410" y="61154"/>
                    <a:pt x="291406" y="125681"/>
                  </a:cubicBezTo>
                  <a:cubicBezTo>
                    <a:pt x="291827" y="137427"/>
                    <a:pt x="297134" y="148464"/>
                    <a:pt x="306044" y="156129"/>
                  </a:cubicBezTo>
                  <a:cubicBezTo>
                    <a:pt x="310684" y="160600"/>
                    <a:pt x="310841" y="167978"/>
                    <a:pt x="306396" y="172642"/>
                  </a:cubicBezTo>
                  <a:cubicBezTo>
                    <a:pt x="301941" y="177331"/>
                    <a:pt x="294529" y="177520"/>
                    <a:pt x="289840" y="173066"/>
                  </a:cubicBezTo>
                  <a:cubicBezTo>
                    <a:pt x="289835" y="173061"/>
                    <a:pt x="289830" y="173056"/>
                    <a:pt x="289825" y="173052"/>
                  </a:cubicBezTo>
                  <a:cubicBezTo>
                    <a:pt x="276456" y="161072"/>
                    <a:pt x="268566" y="144149"/>
                    <a:pt x="267984" y="126208"/>
                  </a:cubicBezTo>
                  <a:cubicBezTo>
                    <a:pt x="267399" y="73509"/>
                    <a:pt x="221141" y="27778"/>
                    <a:pt x="164460" y="23972"/>
                  </a:cubicBezTo>
                  <a:cubicBezTo>
                    <a:pt x="103175" y="19557"/>
                    <a:pt x="49915" y="65659"/>
                    <a:pt x="45500" y="126943"/>
                  </a:cubicBezTo>
                  <a:cubicBezTo>
                    <a:pt x="45492" y="127049"/>
                    <a:pt x="45485" y="127156"/>
                    <a:pt x="45477" y="127262"/>
                  </a:cubicBezTo>
                  <a:lnTo>
                    <a:pt x="45477" y="128082"/>
                  </a:lnTo>
                  <a:cubicBezTo>
                    <a:pt x="44830" y="150892"/>
                    <a:pt x="46795" y="173700"/>
                    <a:pt x="51333" y="196063"/>
                  </a:cubicBezTo>
                  <a:cubicBezTo>
                    <a:pt x="52036" y="200338"/>
                    <a:pt x="52680" y="204612"/>
                    <a:pt x="53324" y="208945"/>
                  </a:cubicBezTo>
                  <a:cubicBezTo>
                    <a:pt x="59823" y="252334"/>
                    <a:pt x="34996" y="281670"/>
                    <a:pt x="19596" y="295313"/>
                  </a:cubicBezTo>
                  <a:cubicBezTo>
                    <a:pt x="17440" y="297244"/>
                    <a:pt x="14644" y="298308"/>
                    <a:pt x="11750" y="29829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1A6C6E-431D-45A3-BCD3-4ED36EFCCA9F}"/>
                </a:ext>
              </a:extLst>
            </p:cNvPr>
            <p:cNvSpPr/>
            <p:nvPr/>
          </p:nvSpPr>
          <p:spPr>
            <a:xfrm>
              <a:off x="710113" y="2973565"/>
              <a:ext cx="261697" cy="90239"/>
            </a:xfrm>
            <a:custGeom>
              <a:avLst/>
              <a:gdLst>
                <a:gd name="connsiteX0" fmla="*/ 250106 w 261697"/>
                <a:gd name="connsiteY0" fmla="*/ 90240 h 90239"/>
                <a:gd name="connsiteX1" fmla="*/ 240679 w 261697"/>
                <a:gd name="connsiteY1" fmla="*/ 85497 h 90239"/>
                <a:gd name="connsiteX2" fmla="*/ 126498 w 261697"/>
                <a:gd name="connsiteY2" fmla="*/ 23780 h 90239"/>
                <a:gd name="connsiteX3" fmla="*/ 19812 w 261697"/>
                <a:gd name="connsiteY3" fmla="*/ 57859 h 90239"/>
                <a:gd name="connsiteX4" fmla="*/ 3254 w 261697"/>
                <a:gd name="connsiteY4" fmla="*/ 57502 h 90239"/>
                <a:gd name="connsiteX5" fmla="*/ 3610 w 261697"/>
                <a:gd name="connsiteY5" fmla="*/ 40944 h 90239"/>
                <a:gd name="connsiteX6" fmla="*/ 5056 w 261697"/>
                <a:gd name="connsiteY6" fmla="*/ 39766 h 90239"/>
                <a:gd name="connsiteX7" fmla="*/ 128020 w 261697"/>
                <a:gd name="connsiteY7" fmla="*/ 417 h 90239"/>
                <a:gd name="connsiteX8" fmla="*/ 259533 w 261697"/>
                <a:gd name="connsiteY8" fmla="*/ 71561 h 90239"/>
                <a:gd name="connsiteX9" fmla="*/ 256840 w 261697"/>
                <a:gd name="connsiteY9" fmla="*/ 87839 h 90239"/>
                <a:gd name="connsiteX10" fmla="*/ 250106 w 261697"/>
                <a:gd name="connsiteY10" fmla="*/ 90240 h 9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97" h="90239">
                  <a:moveTo>
                    <a:pt x="250106" y="90240"/>
                  </a:moveTo>
                  <a:cubicBezTo>
                    <a:pt x="246389" y="90244"/>
                    <a:pt x="242890" y="88484"/>
                    <a:pt x="240679" y="85497"/>
                  </a:cubicBezTo>
                  <a:cubicBezTo>
                    <a:pt x="213575" y="49100"/>
                    <a:pt x="171794" y="26517"/>
                    <a:pt x="126498" y="23780"/>
                  </a:cubicBezTo>
                  <a:cubicBezTo>
                    <a:pt x="87892" y="21124"/>
                    <a:pt x="49729" y="33314"/>
                    <a:pt x="19812" y="57859"/>
                  </a:cubicBezTo>
                  <a:cubicBezTo>
                    <a:pt x="15141" y="62333"/>
                    <a:pt x="7728" y="62173"/>
                    <a:pt x="3254" y="57502"/>
                  </a:cubicBezTo>
                  <a:cubicBezTo>
                    <a:pt x="-1220" y="52832"/>
                    <a:pt x="-1061" y="45419"/>
                    <a:pt x="3610" y="40944"/>
                  </a:cubicBezTo>
                  <a:cubicBezTo>
                    <a:pt x="4060" y="40514"/>
                    <a:pt x="4544" y="40119"/>
                    <a:pt x="5056" y="39766"/>
                  </a:cubicBezTo>
                  <a:cubicBezTo>
                    <a:pt x="39509" y="11416"/>
                    <a:pt x="83509" y="-2665"/>
                    <a:pt x="128020" y="417"/>
                  </a:cubicBezTo>
                  <a:cubicBezTo>
                    <a:pt x="180191" y="3623"/>
                    <a:pt x="228301" y="29648"/>
                    <a:pt x="259533" y="71561"/>
                  </a:cubicBezTo>
                  <a:cubicBezTo>
                    <a:pt x="263259" y="76805"/>
                    <a:pt x="262056" y="84074"/>
                    <a:pt x="256840" y="87839"/>
                  </a:cubicBezTo>
                  <a:cubicBezTo>
                    <a:pt x="254900" y="89321"/>
                    <a:pt x="252546" y="90161"/>
                    <a:pt x="250106" y="902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EFFA82-4AAB-480E-A1B0-F80158BFB32D}"/>
                </a:ext>
              </a:extLst>
            </p:cNvPr>
            <p:cNvSpPr/>
            <p:nvPr/>
          </p:nvSpPr>
          <p:spPr>
            <a:xfrm>
              <a:off x="625080" y="2932585"/>
              <a:ext cx="294570" cy="150601"/>
            </a:xfrm>
            <a:custGeom>
              <a:avLst/>
              <a:gdLst>
                <a:gd name="connsiteX0" fmla="*/ 11625 w 294570"/>
                <a:gd name="connsiteY0" fmla="*/ 150601 h 150601"/>
                <a:gd name="connsiteX1" fmla="*/ 7234 w 294570"/>
                <a:gd name="connsiteY1" fmla="*/ 149723 h 150601"/>
                <a:gd name="connsiteX2" fmla="*/ 793 w 294570"/>
                <a:gd name="connsiteY2" fmla="*/ 134674 h 150601"/>
                <a:gd name="connsiteX3" fmla="*/ 215805 w 294570"/>
                <a:gd name="connsiteY3" fmla="*/ 468 h 150601"/>
                <a:gd name="connsiteX4" fmla="*/ 287007 w 294570"/>
                <a:gd name="connsiteY4" fmla="*/ 17566 h 150601"/>
                <a:gd name="connsiteX5" fmla="*/ 293808 w 294570"/>
                <a:gd name="connsiteY5" fmla="*/ 32666 h 150601"/>
                <a:gd name="connsiteX6" fmla="*/ 278707 w 294570"/>
                <a:gd name="connsiteY6" fmla="*/ 39468 h 150601"/>
                <a:gd name="connsiteX7" fmla="*/ 277872 w 294570"/>
                <a:gd name="connsiteY7" fmla="*/ 39114 h 150601"/>
                <a:gd name="connsiteX8" fmla="*/ 214282 w 294570"/>
                <a:gd name="connsiteY8" fmla="*/ 24065 h 150601"/>
                <a:gd name="connsiteX9" fmla="*/ 22458 w 294570"/>
                <a:gd name="connsiteY9" fmla="*/ 143516 h 150601"/>
                <a:gd name="connsiteX10" fmla="*/ 11625 w 294570"/>
                <a:gd name="connsiteY10" fmla="*/ 150601 h 15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570" h="150601">
                  <a:moveTo>
                    <a:pt x="11625" y="150601"/>
                  </a:moveTo>
                  <a:cubicBezTo>
                    <a:pt x="10119" y="150593"/>
                    <a:pt x="8627" y="150295"/>
                    <a:pt x="7234" y="149723"/>
                  </a:cubicBezTo>
                  <a:cubicBezTo>
                    <a:pt x="1356" y="147289"/>
                    <a:pt x="-1504" y="140607"/>
                    <a:pt x="793" y="134674"/>
                  </a:cubicBezTo>
                  <a:cubicBezTo>
                    <a:pt x="36191" y="48394"/>
                    <a:pt x="122745" y="-5631"/>
                    <a:pt x="215805" y="468"/>
                  </a:cubicBezTo>
                  <a:cubicBezTo>
                    <a:pt x="240325" y="2159"/>
                    <a:pt x="264391" y="7938"/>
                    <a:pt x="287007" y="17566"/>
                  </a:cubicBezTo>
                  <a:cubicBezTo>
                    <a:pt x="293055" y="19857"/>
                    <a:pt x="296100" y="26618"/>
                    <a:pt x="293808" y="32666"/>
                  </a:cubicBezTo>
                  <a:cubicBezTo>
                    <a:pt x="291517" y="38714"/>
                    <a:pt x="284755" y="41760"/>
                    <a:pt x="278707" y="39468"/>
                  </a:cubicBezTo>
                  <a:cubicBezTo>
                    <a:pt x="278424" y="39361"/>
                    <a:pt x="278146" y="39242"/>
                    <a:pt x="277872" y="39114"/>
                  </a:cubicBezTo>
                  <a:cubicBezTo>
                    <a:pt x="257658" y="30602"/>
                    <a:pt x="236167" y="25517"/>
                    <a:pt x="214282" y="24065"/>
                  </a:cubicBezTo>
                  <a:cubicBezTo>
                    <a:pt x="131296" y="18447"/>
                    <a:pt x="54026" y="66563"/>
                    <a:pt x="22458" y="143516"/>
                  </a:cubicBezTo>
                  <a:cubicBezTo>
                    <a:pt x="20599" y="147840"/>
                    <a:pt x="16332" y="150631"/>
                    <a:pt x="11625" y="150601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23DD83B-DFDF-4205-8248-025B1C94D102}"/>
                </a:ext>
              </a:extLst>
            </p:cNvPr>
            <p:cNvSpPr/>
            <p:nvPr/>
          </p:nvSpPr>
          <p:spPr>
            <a:xfrm>
              <a:off x="686577" y="2891597"/>
              <a:ext cx="168006" cy="59322"/>
            </a:xfrm>
            <a:custGeom>
              <a:avLst/>
              <a:gdLst>
                <a:gd name="connsiteX0" fmla="*/ 11786 w 168006"/>
                <a:gd name="connsiteY0" fmla="*/ 59316 h 59322"/>
                <a:gd name="connsiteX1" fmla="*/ 0 w 168006"/>
                <a:gd name="connsiteY1" fmla="*/ 47680 h 59322"/>
                <a:gd name="connsiteX2" fmla="*/ 5638 w 168006"/>
                <a:gd name="connsiteY2" fmla="*/ 37592 h 59322"/>
                <a:gd name="connsiteX3" fmla="*/ 137561 w 168006"/>
                <a:gd name="connsiteY3" fmla="*/ 0 h 59322"/>
                <a:gd name="connsiteX4" fmla="*/ 157059 w 168006"/>
                <a:gd name="connsiteY4" fmla="*/ 586 h 59322"/>
                <a:gd name="connsiteX5" fmla="*/ 167980 w 168006"/>
                <a:gd name="connsiteY5" fmla="*/ 13087 h 59322"/>
                <a:gd name="connsiteX6" fmla="*/ 155478 w 168006"/>
                <a:gd name="connsiteY6" fmla="*/ 24007 h 59322"/>
                <a:gd name="connsiteX7" fmla="*/ 137912 w 168006"/>
                <a:gd name="connsiteY7" fmla="*/ 23480 h 59322"/>
                <a:gd name="connsiteX8" fmla="*/ 18051 w 168006"/>
                <a:gd name="connsiteY8" fmla="*/ 57618 h 59322"/>
                <a:gd name="connsiteX9" fmla="*/ 11786 w 168006"/>
                <a:gd name="connsiteY9" fmla="*/ 59316 h 5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006" h="59322">
                  <a:moveTo>
                    <a:pt x="11786" y="59316"/>
                  </a:moveTo>
                  <a:cubicBezTo>
                    <a:pt x="5319" y="59357"/>
                    <a:pt x="42" y="54148"/>
                    <a:pt x="0" y="47680"/>
                  </a:cubicBezTo>
                  <a:cubicBezTo>
                    <a:pt x="-26" y="43560"/>
                    <a:pt x="2115" y="39729"/>
                    <a:pt x="5638" y="37592"/>
                  </a:cubicBezTo>
                  <a:cubicBezTo>
                    <a:pt x="45385" y="13318"/>
                    <a:pt x="90990" y="323"/>
                    <a:pt x="137561" y="0"/>
                  </a:cubicBezTo>
                  <a:cubicBezTo>
                    <a:pt x="143943" y="0"/>
                    <a:pt x="150560" y="0"/>
                    <a:pt x="157059" y="586"/>
                  </a:cubicBezTo>
                  <a:cubicBezTo>
                    <a:pt x="163527" y="1022"/>
                    <a:pt x="168417" y="6619"/>
                    <a:pt x="167980" y="13087"/>
                  </a:cubicBezTo>
                  <a:cubicBezTo>
                    <a:pt x="167543" y="19555"/>
                    <a:pt x="161946" y="24444"/>
                    <a:pt x="155478" y="24007"/>
                  </a:cubicBezTo>
                  <a:cubicBezTo>
                    <a:pt x="149623" y="23597"/>
                    <a:pt x="143768" y="23422"/>
                    <a:pt x="137912" y="23480"/>
                  </a:cubicBezTo>
                  <a:cubicBezTo>
                    <a:pt x="95600" y="23761"/>
                    <a:pt x="54162" y="35563"/>
                    <a:pt x="18051" y="57618"/>
                  </a:cubicBezTo>
                  <a:cubicBezTo>
                    <a:pt x="16182" y="58804"/>
                    <a:pt x="13998" y="59396"/>
                    <a:pt x="11786" y="59316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71ED6E-CC44-45CA-A668-C6A941621D32}"/>
                </a:ext>
              </a:extLst>
            </p:cNvPr>
            <p:cNvSpPr/>
            <p:nvPr/>
          </p:nvSpPr>
          <p:spPr>
            <a:xfrm>
              <a:off x="632082" y="3037821"/>
              <a:ext cx="75682" cy="235140"/>
            </a:xfrm>
            <a:custGeom>
              <a:avLst/>
              <a:gdLst>
                <a:gd name="connsiteX0" fmla="*/ 11709 w 75682"/>
                <a:gd name="connsiteY0" fmla="*/ 235140 h 235140"/>
                <a:gd name="connsiteX1" fmla="*/ 0 w 75682"/>
                <a:gd name="connsiteY1" fmla="*/ 223428 h 235140"/>
                <a:gd name="connsiteX2" fmla="*/ 5092 w 75682"/>
                <a:gd name="connsiteY2" fmla="*/ 213768 h 235140"/>
                <a:gd name="connsiteX3" fmla="*/ 23713 w 75682"/>
                <a:gd name="connsiteY3" fmla="*/ 173307 h 235140"/>
                <a:gd name="connsiteX4" fmla="*/ 22132 w 75682"/>
                <a:gd name="connsiteY4" fmla="*/ 159781 h 235140"/>
                <a:gd name="connsiteX5" fmla="*/ 19028 w 75682"/>
                <a:gd name="connsiteY5" fmla="*/ 100348 h 235140"/>
                <a:gd name="connsiteX6" fmla="*/ 19028 w 75682"/>
                <a:gd name="connsiteY6" fmla="*/ 99704 h 235140"/>
                <a:gd name="connsiteX7" fmla="*/ 54161 w 75682"/>
                <a:gd name="connsiteY7" fmla="*/ 5314 h 235140"/>
                <a:gd name="connsiteX8" fmla="*/ 70368 w 75682"/>
                <a:gd name="connsiteY8" fmla="*/ 1904 h 235140"/>
                <a:gd name="connsiteX9" fmla="*/ 73779 w 75682"/>
                <a:gd name="connsiteY9" fmla="*/ 18110 h 235140"/>
                <a:gd name="connsiteX10" fmla="*/ 72781 w 75682"/>
                <a:gd name="connsiteY10" fmla="*/ 19426 h 235140"/>
                <a:gd name="connsiteX11" fmla="*/ 42392 w 75682"/>
                <a:gd name="connsiteY11" fmla="*/ 101402 h 235140"/>
                <a:gd name="connsiteX12" fmla="*/ 42392 w 75682"/>
                <a:gd name="connsiteY12" fmla="*/ 101988 h 235140"/>
                <a:gd name="connsiteX13" fmla="*/ 45378 w 75682"/>
                <a:gd name="connsiteY13" fmla="*/ 157146 h 235140"/>
                <a:gd name="connsiteX14" fmla="*/ 46959 w 75682"/>
                <a:gd name="connsiteY14" fmla="*/ 170965 h 235140"/>
                <a:gd name="connsiteX15" fmla="*/ 18326 w 75682"/>
                <a:gd name="connsiteY15" fmla="*/ 233150 h 235140"/>
                <a:gd name="connsiteX16" fmla="*/ 11709 w 75682"/>
                <a:gd name="connsiteY16" fmla="*/ 235140 h 23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682" h="235140">
                  <a:moveTo>
                    <a:pt x="11709" y="235140"/>
                  </a:moveTo>
                  <a:cubicBezTo>
                    <a:pt x="5241" y="235140"/>
                    <a:pt x="-1" y="229896"/>
                    <a:pt x="0" y="223428"/>
                  </a:cubicBezTo>
                  <a:cubicBezTo>
                    <a:pt x="1" y="219565"/>
                    <a:pt x="1905" y="215951"/>
                    <a:pt x="5092" y="213768"/>
                  </a:cubicBezTo>
                  <a:cubicBezTo>
                    <a:pt x="17974" y="204868"/>
                    <a:pt x="26231" y="197314"/>
                    <a:pt x="23713" y="173307"/>
                  </a:cubicBezTo>
                  <a:cubicBezTo>
                    <a:pt x="23244" y="168857"/>
                    <a:pt x="22659" y="164348"/>
                    <a:pt x="22132" y="159781"/>
                  </a:cubicBezTo>
                  <a:cubicBezTo>
                    <a:pt x="19135" y="140121"/>
                    <a:pt x="18095" y="120213"/>
                    <a:pt x="19028" y="100348"/>
                  </a:cubicBezTo>
                  <a:lnTo>
                    <a:pt x="19028" y="99704"/>
                  </a:lnTo>
                  <a:cubicBezTo>
                    <a:pt x="21224" y="65476"/>
                    <a:pt x="33443" y="32649"/>
                    <a:pt x="54161" y="5314"/>
                  </a:cubicBezTo>
                  <a:cubicBezTo>
                    <a:pt x="57694" y="-103"/>
                    <a:pt x="64950" y="-1630"/>
                    <a:pt x="70368" y="1904"/>
                  </a:cubicBezTo>
                  <a:cubicBezTo>
                    <a:pt x="75785" y="5437"/>
                    <a:pt x="77312" y="12693"/>
                    <a:pt x="73779" y="18110"/>
                  </a:cubicBezTo>
                  <a:cubicBezTo>
                    <a:pt x="73478" y="18572"/>
                    <a:pt x="73144" y="19012"/>
                    <a:pt x="72781" y="19426"/>
                  </a:cubicBezTo>
                  <a:cubicBezTo>
                    <a:pt x="54824" y="43176"/>
                    <a:pt x="44255" y="71686"/>
                    <a:pt x="42392" y="101402"/>
                  </a:cubicBezTo>
                  <a:lnTo>
                    <a:pt x="42392" y="101988"/>
                  </a:lnTo>
                  <a:cubicBezTo>
                    <a:pt x="41624" y="120427"/>
                    <a:pt x="42624" y="138898"/>
                    <a:pt x="45378" y="157146"/>
                  </a:cubicBezTo>
                  <a:cubicBezTo>
                    <a:pt x="45963" y="161772"/>
                    <a:pt x="46490" y="166398"/>
                    <a:pt x="46959" y="170965"/>
                  </a:cubicBezTo>
                  <a:cubicBezTo>
                    <a:pt x="50882" y="207561"/>
                    <a:pt x="34253" y="222258"/>
                    <a:pt x="18326" y="233150"/>
                  </a:cubicBezTo>
                  <a:cubicBezTo>
                    <a:pt x="16371" y="234464"/>
                    <a:pt x="14065" y="235157"/>
                    <a:pt x="11709" y="2351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4" name="Graphic 11" descr="Fire">
            <a:extLst>
              <a:ext uri="{FF2B5EF4-FFF2-40B4-BE49-F238E27FC236}">
                <a16:creationId xmlns:a16="http://schemas.microsoft.com/office/drawing/2014/main" id="{051EF101-F35F-4E6D-A544-2273354DCBC2}"/>
              </a:ext>
            </a:extLst>
          </p:cNvPr>
          <p:cNvSpPr/>
          <p:nvPr/>
        </p:nvSpPr>
        <p:spPr>
          <a:xfrm>
            <a:off x="153418" y="4635145"/>
            <a:ext cx="258569" cy="377675"/>
          </a:xfrm>
          <a:custGeom>
            <a:avLst/>
            <a:gdLst>
              <a:gd name="connsiteX0" fmla="*/ 324094 w 344758"/>
              <a:gd name="connsiteY0" fmla="*/ 259396 h 503567"/>
              <a:gd name="connsiteX1" fmla="*/ 247387 w 344758"/>
              <a:gd name="connsiteY1" fmla="*/ 326733 h 503567"/>
              <a:gd name="connsiteX2" fmla="*/ 222209 w 344758"/>
              <a:gd name="connsiteY2" fmla="*/ 235389 h 503567"/>
              <a:gd name="connsiteX3" fmla="*/ 143161 w 344758"/>
              <a:gd name="connsiteY3" fmla="*/ 0 h 503567"/>
              <a:gd name="connsiteX4" fmla="*/ 82850 w 344758"/>
              <a:gd name="connsiteY4" fmla="*/ 186203 h 503567"/>
              <a:gd name="connsiteX5" fmla="*/ 12584 w 344758"/>
              <a:gd name="connsiteY5" fmla="*/ 268179 h 503567"/>
              <a:gd name="connsiteX6" fmla="*/ 69968 w 344758"/>
              <a:gd name="connsiteY6" fmla="*/ 470192 h 503567"/>
              <a:gd name="connsiteX7" fmla="*/ 105100 w 344758"/>
              <a:gd name="connsiteY7" fmla="*/ 282818 h 503567"/>
              <a:gd name="connsiteX8" fmla="*/ 128522 w 344758"/>
              <a:gd name="connsiteY8" fmla="*/ 411637 h 503567"/>
              <a:gd name="connsiteX9" fmla="*/ 171267 w 344758"/>
              <a:gd name="connsiteY9" fmla="*/ 503568 h 503567"/>
              <a:gd name="connsiteX10" fmla="*/ 329364 w 344758"/>
              <a:gd name="connsiteY10" fmla="*/ 396999 h 503567"/>
              <a:gd name="connsiteX11" fmla="*/ 324094 w 344758"/>
              <a:gd name="connsiteY11" fmla="*/ 259396 h 50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758" h="503567">
                <a:moveTo>
                  <a:pt x="324094" y="259396"/>
                </a:moveTo>
                <a:cubicBezTo>
                  <a:pt x="334633" y="302141"/>
                  <a:pt x="290718" y="344300"/>
                  <a:pt x="247387" y="326733"/>
                </a:cubicBezTo>
                <a:cubicBezTo>
                  <a:pt x="211084" y="313851"/>
                  <a:pt x="197031" y="271692"/>
                  <a:pt x="222209" y="235389"/>
                </a:cubicBezTo>
                <a:cubicBezTo>
                  <a:pt x="279007" y="159853"/>
                  <a:pt x="237433" y="40988"/>
                  <a:pt x="143161" y="0"/>
                </a:cubicBezTo>
                <a:cubicBezTo>
                  <a:pt x="185905" y="80805"/>
                  <a:pt x="120324" y="155169"/>
                  <a:pt x="82850" y="186203"/>
                </a:cubicBezTo>
                <a:cubicBezTo>
                  <a:pt x="45375" y="217237"/>
                  <a:pt x="20196" y="249442"/>
                  <a:pt x="12584" y="268179"/>
                </a:cubicBezTo>
                <a:cubicBezTo>
                  <a:pt x="-25476" y="360695"/>
                  <a:pt x="31322" y="449112"/>
                  <a:pt x="69968" y="470192"/>
                </a:cubicBezTo>
                <a:cubicBezTo>
                  <a:pt x="52401" y="430375"/>
                  <a:pt x="36006" y="354254"/>
                  <a:pt x="105100" y="282818"/>
                </a:cubicBezTo>
                <a:cubicBezTo>
                  <a:pt x="105100" y="282818"/>
                  <a:pt x="85192" y="358938"/>
                  <a:pt x="128522" y="411637"/>
                </a:cubicBezTo>
                <a:cubicBezTo>
                  <a:pt x="171852" y="464336"/>
                  <a:pt x="171267" y="503568"/>
                  <a:pt x="171267" y="503568"/>
                </a:cubicBezTo>
                <a:cubicBezTo>
                  <a:pt x="238604" y="503568"/>
                  <a:pt x="302429" y="463165"/>
                  <a:pt x="329364" y="396999"/>
                </a:cubicBezTo>
                <a:cubicBezTo>
                  <a:pt x="349858" y="357767"/>
                  <a:pt x="351614" y="295700"/>
                  <a:pt x="324094" y="259396"/>
                </a:cubicBezTo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5" name="Graphic 7" descr="Research">
            <a:extLst>
              <a:ext uri="{FF2B5EF4-FFF2-40B4-BE49-F238E27FC236}">
                <a16:creationId xmlns:a16="http://schemas.microsoft.com/office/drawing/2014/main" id="{9D1F5086-3AB8-4B4E-B785-9D5CECDD223E}"/>
              </a:ext>
            </a:extLst>
          </p:cNvPr>
          <p:cNvGrpSpPr/>
          <p:nvPr/>
        </p:nvGrpSpPr>
        <p:grpSpPr>
          <a:xfrm>
            <a:off x="8572578" y="4613187"/>
            <a:ext cx="421592" cy="421592"/>
            <a:chOff x="11102083" y="4549372"/>
            <a:chExt cx="562122" cy="56212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B4C0022-E63F-4A48-818B-CBACF73F9C06}"/>
                </a:ext>
              </a:extLst>
            </p:cNvPr>
            <p:cNvSpPr/>
            <p:nvPr/>
          </p:nvSpPr>
          <p:spPr>
            <a:xfrm>
              <a:off x="11147752" y="4597968"/>
              <a:ext cx="463314" cy="463900"/>
            </a:xfrm>
            <a:custGeom>
              <a:avLst/>
              <a:gdLst>
                <a:gd name="connsiteX0" fmla="*/ 378850 w 463314"/>
                <a:gd name="connsiteY0" fmla="*/ 320881 h 463900"/>
                <a:gd name="connsiteX1" fmla="*/ 342546 w 463314"/>
                <a:gd name="connsiteY1" fmla="*/ 309756 h 463900"/>
                <a:gd name="connsiteX2" fmla="*/ 316197 w 463314"/>
                <a:gd name="connsiteY2" fmla="*/ 283992 h 463900"/>
                <a:gd name="connsiteX3" fmla="*/ 352501 w 463314"/>
                <a:gd name="connsiteY3" fmla="*/ 177423 h 463900"/>
                <a:gd name="connsiteX4" fmla="*/ 176837 w 463314"/>
                <a:gd name="connsiteY4" fmla="*/ 3 h 463900"/>
                <a:gd name="connsiteX5" fmla="*/ 3 w 463314"/>
                <a:gd name="connsiteY5" fmla="*/ 175666 h 463900"/>
                <a:gd name="connsiteX6" fmla="*/ 175666 w 463314"/>
                <a:gd name="connsiteY6" fmla="*/ 352501 h 463900"/>
                <a:gd name="connsiteX7" fmla="*/ 283406 w 463314"/>
                <a:gd name="connsiteY7" fmla="*/ 316197 h 463900"/>
                <a:gd name="connsiteX8" fmla="*/ 309170 w 463314"/>
                <a:gd name="connsiteY8" fmla="*/ 341961 h 463900"/>
                <a:gd name="connsiteX9" fmla="*/ 320296 w 463314"/>
                <a:gd name="connsiteY9" fmla="*/ 378850 h 463900"/>
                <a:gd name="connsiteX10" fmla="*/ 393489 w 463314"/>
                <a:gd name="connsiteY10" fmla="*/ 452043 h 463900"/>
                <a:gd name="connsiteX11" fmla="*/ 451457 w 463314"/>
                <a:gd name="connsiteY11" fmla="*/ 452043 h 463900"/>
                <a:gd name="connsiteX12" fmla="*/ 451457 w 463314"/>
                <a:gd name="connsiteY12" fmla="*/ 394074 h 463900"/>
                <a:gd name="connsiteX13" fmla="*/ 378850 w 463314"/>
                <a:gd name="connsiteY13" fmla="*/ 320881 h 463900"/>
                <a:gd name="connsiteX14" fmla="*/ 176837 w 463314"/>
                <a:gd name="connsiteY14" fmla="*/ 317368 h 463900"/>
                <a:gd name="connsiteX15" fmla="*/ 36307 w 463314"/>
                <a:gd name="connsiteY15" fmla="*/ 176837 h 463900"/>
                <a:gd name="connsiteX16" fmla="*/ 176837 w 463314"/>
                <a:gd name="connsiteY16" fmla="*/ 36307 h 463900"/>
                <a:gd name="connsiteX17" fmla="*/ 317368 w 463314"/>
                <a:gd name="connsiteY17" fmla="*/ 176837 h 463900"/>
                <a:gd name="connsiteX18" fmla="*/ 176837 w 463314"/>
                <a:gd name="connsiteY18" fmla="*/ 317368 h 46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314" h="463900">
                  <a:moveTo>
                    <a:pt x="378850" y="320881"/>
                  </a:moveTo>
                  <a:cubicBezTo>
                    <a:pt x="369481" y="311513"/>
                    <a:pt x="355428" y="306828"/>
                    <a:pt x="342546" y="309756"/>
                  </a:cubicBezTo>
                  <a:lnTo>
                    <a:pt x="316197" y="283992"/>
                  </a:lnTo>
                  <a:cubicBezTo>
                    <a:pt x="339619" y="253544"/>
                    <a:pt x="352501" y="216069"/>
                    <a:pt x="352501" y="177423"/>
                  </a:cubicBezTo>
                  <a:cubicBezTo>
                    <a:pt x="353086" y="79637"/>
                    <a:pt x="274038" y="589"/>
                    <a:pt x="176837" y="3"/>
                  </a:cubicBezTo>
                  <a:cubicBezTo>
                    <a:pt x="79637" y="-582"/>
                    <a:pt x="589" y="78466"/>
                    <a:pt x="3" y="175666"/>
                  </a:cubicBezTo>
                  <a:cubicBezTo>
                    <a:pt x="-582" y="272867"/>
                    <a:pt x="78466" y="351915"/>
                    <a:pt x="175666" y="352501"/>
                  </a:cubicBezTo>
                  <a:cubicBezTo>
                    <a:pt x="214312" y="352501"/>
                    <a:pt x="252373" y="339619"/>
                    <a:pt x="283406" y="316197"/>
                  </a:cubicBezTo>
                  <a:lnTo>
                    <a:pt x="309170" y="341961"/>
                  </a:lnTo>
                  <a:cubicBezTo>
                    <a:pt x="306828" y="355428"/>
                    <a:pt x="310927" y="368896"/>
                    <a:pt x="320296" y="378850"/>
                  </a:cubicBezTo>
                  <a:lnTo>
                    <a:pt x="393489" y="452043"/>
                  </a:lnTo>
                  <a:cubicBezTo>
                    <a:pt x="409298" y="467853"/>
                    <a:pt x="435648" y="467853"/>
                    <a:pt x="451457" y="452043"/>
                  </a:cubicBezTo>
                  <a:cubicBezTo>
                    <a:pt x="467267" y="436233"/>
                    <a:pt x="467267" y="409884"/>
                    <a:pt x="451457" y="394074"/>
                  </a:cubicBezTo>
                  <a:lnTo>
                    <a:pt x="378850" y="320881"/>
                  </a:lnTo>
                  <a:close/>
                  <a:moveTo>
                    <a:pt x="176837" y="317368"/>
                  </a:moveTo>
                  <a:cubicBezTo>
                    <a:pt x="98960" y="317368"/>
                    <a:pt x="36307" y="254715"/>
                    <a:pt x="36307" y="176837"/>
                  </a:cubicBezTo>
                  <a:cubicBezTo>
                    <a:pt x="36307" y="98960"/>
                    <a:pt x="98960" y="36307"/>
                    <a:pt x="176837" y="36307"/>
                  </a:cubicBezTo>
                  <a:cubicBezTo>
                    <a:pt x="254715" y="36307"/>
                    <a:pt x="317368" y="98960"/>
                    <a:pt x="317368" y="176837"/>
                  </a:cubicBezTo>
                  <a:cubicBezTo>
                    <a:pt x="317368" y="254129"/>
                    <a:pt x="254129" y="317368"/>
                    <a:pt x="176837" y="31736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B350EE2-0FEE-466B-91A5-C7756873668A}"/>
                </a:ext>
              </a:extLst>
            </p:cNvPr>
            <p:cNvSpPr/>
            <p:nvPr/>
          </p:nvSpPr>
          <p:spPr>
            <a:xfrm>
              <a:off x="11198697" y="4684993"/>
              <a:ext cx="252369" cy="185256"/>
            </a:xfrm>
            <a:custGeom>
              <a:avLst/>
              <a:gdLst>
                <a:gd name="connsiteX0" fmla="*/ 251784 w 252369"/>
                <a:gd name="connsiteY0" fmla="*/ 81029 h 185256"/>
                <a:gd name="connsiteX1" fmla="*/ 218408 w 252369"/>
                <a:gd name="connsiteY1" fmla="*/ 81029 h 185256"/>
                <a:gd name="connsiteX2" fmla="*/ 210796 w 252369"/>
                <a:gd name="connsiteY2" fmla="*/ 85714 h 185256"/>
                <a:gd name="connsiteX3" fmla="*/ 188545 w 252369"/>
                <a:gd name="connsiteY3" fmla="*/ 109721 h 185256"/>
                <a:gd name="connsiteX4" fmla="*/ 169808 w 252369"/>
                <a:gd name="connsiteY4" fmla="*/ 44726 h 185256"/>
                <a:gd name="connsiteX5" fmla="*/ 156926 w 252369"/>
                <a:gd name="connsiteY5" fmla="*/ 37699 h 185256"/>
                <a:gd name="connsiteX6" fmla="*/ 149899 w 252369"/>
                <a:gd name="connsiteY6" fmla="*/ 44140 h 185256"/>
                <a:gd name="connsiteX7" fmla="*/ 114767 w 252369"/>
                <a:gd name="connsiteY7" fmla="*/ 137242 h 185256"/>
                <a:gd name="connsiteX8" fmla="*/ 90759 w 252369"/>
                <a:gd name="connsiteY8" fmla="*/ 8422 h 185256"/>
                <a:gd name="connsiteX9" fmla="*/ 79048 w 252369"/>
                <a:gd name="connsiteY9" fmla="*/ 224 h 185256"/>
                <a:gd name="connsiteX10" fmla="*/ 70851 w 252369"/>
                <a:gd name="connsiteY10" fmla="*/ 7251 h 185256"/>
                <a:gd name="connsiteX11" fmla="*/ 45672 w 252369"/>
                <a:gd name="connsiteY11" fmla="*/ 81029 h 185256"/>
                <a:gd name="connsiteX12" fmla="*/ 0 w 252369"/>
                <a:gd name="connsiteY12" fmla="*/ 81029 h 185256"/>
                <a:gd name="connsiteX13" fmla="*/ 0 w 252369"/>
                <a:gd name="connsiteY13" fmla="*/ 104451 h 185256"/>
                <a:gd name="connsiteX14" fmla="*/ 53284 w 252369"/>
                <a:gd name="connsiteY14" fmla="*/ 104451 h 185256"/>
                <a:gd name="connsiteX15" fmla="*/ 63239 w 252369"/>
                <a:gd name="connsiteY15" fmla="*/ 95668 h 185256"/>
                <a:gd name="connsiteX16" fmla="*/ 77877 w 252369"/>
                <a:gd name="connsiteY16" fmla="*/ 51167 h 185256"/>
                <a:gd name="connsiteX17" fmla="*/ 101299 w 252369"/>
                <a:gd name="connsiteY17" fmla="*/ 177059 h 185256"/>
                <a:gd name="connsiteX18" fmla="*/ 110668 w 252369"/>
                <a:gd name="connsiteY18" fmla="*/ 185256 h 185256"/>
                <a:gd name="connsiteX19" fmla="*/ 111839 w 252369"/>
                <a:gd name="connsiteY19" fmla="*/ 185256 h 185256"/>
                <a:gd name="connsiteX20" fmla="*/ 121793 w 252369"/>
                <a:gd name="connsiteY20" fmla="*/ 178815 h 185256"/>
                <a:gd name="connsiteX21" fmla="*/ 159268 w 252369"/>
                <a:gd name="connsiteY21" fmla="*/ 80444 h 185256"/>
                <a:gd name="connsiteX22" fmla="*/ 174492 w 252369"/>
                <a:gd name="connsiteY22" fmla="*/ 133143 h 185256"/>
                <a:gd name="connsiteX23" fmla="*/ 187374 w 252369"/>
                <a:gd name="connsiteY23" fmla="*/ 140169 h 185256"/>
                <a:gd name="connsiteX24" fmla="*/ 192058 w 252369"/>
                <a:gd name="connsiteY24" fmla="*/ 137242 h 185256"/>
                <a:gd name="connsiteX25" fmla="*/ 223678 w 252369"/>
                <a:gd name="connsiteY25" fmla="*/ 104451 h 185256"/>
                <a:gd name="connsiteX26" fmla="*/ 252369 w 252369"/>
                <a:gd name="connsiteY26" fmla="*/ 104451 h 185256"/>
                <a:gd name="connsiteX27" fmla="*/ 252369 w 252369"/>
                <a:gd name="connsiteY27" fmla="*/ 81029 h 18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369" h="185256">
                  <a:moveTo>
                    <a:pt x="251784" y="81029"/>
                  </a:moveTo>
                  <a:lnTo>
                    <a:pt x="218408" y="81029"/>
                  </a:lnTo>
                  <a:cubicBezTo>
                    <a:pt x="215480" y="81615"/>
                    <a:pt x="212552" y="83372"/>
                    <a:pt x="210796" y="85714"/>
                  </a:cubicBezTo>
                  <a:lnTo>
                    <a:pt x="188545" y="109721"/>
                  </a:lnTo>
                  <a:lnTo>
                    <a:pt x="169808" y="44726"/>
                  </a:lnTo>
                  <a:cubicBezTo>
                    <a:pt x="168051" y="39456"/>
                    <a:pt x="162196" y="35943"/>
                    <a:pt x="156926" y="37699"/>
                  </a:cubicBezTo>
                  <a:cubicBezTo>
                    <a:pt x="153998" y="38870"/>
                    <a:pt x="151070" y="40627"/>
                    <a:pt x="149899" y="44140"/>
                  </a:cubicBezTo>
                  <a:lnTo>
                    <a:pt x="114767" y="137242"/>
                  </a:lnTo>
                  <a:lnTo>
                    <a:pt x="90759" y="8422"/>
                  </a:lnTo>
                  <a:cubicBezTo>
                    <a:pt x="89588" y="2567"/>
                    <a:pt x="84318" y="-947"/>
                    <a:pt x="79048" y="224"/>
                  </a:cubicBezTo>
                  <a:cubicBezTo>
                    <a:pt x="75535" y="810"/>
                    <a:pt x="72607" y="3738"/>
                    <a:pt x="70851" y="7251"/>
                  </a:cubicBezTo>
                  <a:lnTo>
                    <a:pt x="45672" y="81029"/>
                  </a:lnTo>
                  <a:lnTo>
                    <a:pt x="0" y="81029"/>
                  </a:lnTo>
                  <a:lnTo>
                    <a:pt x="0" y="104451"/>
                  </a:lnTo>
                  <a:lnTo>
                    <a:pt x="53284" y="104451"/>
                  </a:lnTo>
                  <a:cubicBezTo>
                    <a:pt x="57969" y="103866"/>
                    <a:pt x="62068" y="100352"/>
                    <a:pt x="63239" y="95668"/>
                  </a:cubicBezTo>
                  <a:lnTo>
                    <a:pt x="77877" y="51167"/>
                  </a:lnTo>
                  <a:lnTo>
                    <a:pt x="101299" y="177059"/>
                  </a:lnTo>
                  <a:cubicBezTo>
                    <a:pt x="101885" y="181743"/>
                    <a:pt x="105983" y="185256"/>
                    <a:pt x="110668" y="185256"/>
                  </a:cubicBezTo>
                  <a:lnTo>
                    <a:pt x="111839" y="185256"/>
                  </a:lnTo>
                  <a:cubicBezTo>
                    <a:pt x="115938" y="185256"/>
                    <a:pt x="120036" y="182914"/>
                    <a:pt x="121793" y="178815"/>
                  </a:cubicBezTo>
                  <a:lnTo>
                    <a:pt x="159268" y="80444"/>
                  </a:lnTo>
                  <a:lnTo>
                    <a:pt x="174492" y="133143"/>
                  </a:lnTo>
                  <a:cubicBezTo>
                    <a:pt x="176249" y="138413"/>
                    <a:pt x="181519" y="141926"/>
                    <a:pt x="187374" y="140169"/>
                  </a:cubicBezTo>
                  <a:cubicBezTo>
                    <a:pt x="189131" y="139584"/>
                    <a:pt x="190887" y="138413"/>
                    <a:pt x="192058" y="137242"/>
                  </a:cubicBezTo>
                  <a:lnTo>
                    <a:pt x="223678" y="104451"/>
                  </a:lnTo>
                  <a:lnTo>
                    <a:pt x="252369" y="104451"/>
                  </a:lnTo>
                  <a:lnTo>
                    <a:pt x="252369" y="810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5" descr="Database">
            <a:extLst>
              <a:ext uri="{FF2B5EF4-FFF2-40B4-BE49-F238E27FC236}">
                <a16:creationId xmlns:a16="http://schemas.microsoft.com/office/drawing/2014/main" id="{72BD49B9-CCFE-47EA-94C0-0FF687C889AC}"/>
              </a:ext>
            </a:extLst>
          </p:cNvPr>
          <p:cNvGrpSpPr/>
          <p:nvPr/>
        </p:nvGrpSpPr>
        <p:grpSpPr>
          <a:xfrm>
            <a:off x="8748242" y="3039123"/>
            <a:ext cx="245928" cy="333760"/>
            <a:chOff x="11219191" y="2909163"/>
            <a:chExt cx="327904" cy="445013"/>
          </a:xfrm>
          <a:solidFill>
            <a:srgbClr val="C13018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C9526B-D01B-4F07-9828-BE37726CD65D}"/>
                </a:ext>
              </a:extLst>
            </p:cNvPr>
            <p:cNvSpPr/>
            <p:nvPr/>
          </p:nvSpPr>
          <p:spPr>
            <a:xfrm>
              <a:off x="11219191" y="2909163"/>
              <a:ext cx="327904" cy="93687"/>
            </a:xfrm>
            <a:custGeom>
              <a:avLst/>
              <a:gdLst>
                <a:gd name="connsiteX0" fmla="*/ 327905 w 327904"/>
                <a:gd name="connsiteY0" fmla="*/ 46844 h 93687"/>
                <a:gd name="connsiteX1" fmla="*/ 163952 w 327904"/>
                <a:gd name="connsiteY1" fmla="*/ 93687 h 93687"/>
                <a:gd name="connsiteX2" fmla="*/ 0 w 327904"/>
                <a:gd name="connsiteY2" fmla="*/ 46844 h 93687"/>
                <a:gd name="connsiteX3" fmla="*/ 163952 w 327904"/>
                <a:gd name="connsiteY3" fmla="*/ 0 h 93687"/>
                <a:gd name="connsiteX4" fmla="*/ 327905 w 327904"/>
                <a:gd name="connsiteY4" fmla="*/ 46844 h 9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04" h="93687">
                  <a:moveTo>
                    <a:pt x="327905" y="46844"/>
                  </a:moveTo>
                  <a:cubicBezTo>
                    <a:pt x="327905" y="72714"/>
                    <a:pt x="254501" y="93687"/>
                    <a:pt x="163952" y="93687"/>
                  </a:cubicBezTo>
                  <a:cubicBezTo>
                    <a:pt x="73404" y="93687"/>
                    <a:pt x="0" y="72714"/>
                    <a:pt x="0" y="46844"/>
                  </a:cubicBezTo>
                  <a:cubicBezTo>
                    <a:pt x="0" y="20973"/>
                    <a:pt x="73404" y="0"/>
                    <a:pt x="163952" y="0"/>
                  </a:cubicBezTo>
                  <a:cubicBezTo>
                    <a:pt x="254501" y="0"/>
                    <a:pt x="327905" y="20973"/>
                    <a:pt x="327905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351B8B-B83A-44C6-8649-932395B32990}"/>
                </a:ext>
              </a:extLst>
            </p:cNvPr>
            <p:cNvSpPr/>
            <p:nvPr/>
          </p:nvSpPr>
          <p:spPr>
            <a:xfrm>
              <a:off x="11219191" y="2979428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755C67C-7434-4F26-BF93-4469AD96A4EB}"/>
                </a:ext>
              </a:extLst>
            </p:cNvPr>
            <p:cNvSpPr/>
            <p:nvPr/>
          </p:nvSpPr>
          <p:spPr>
            <a:xfrm>
              <a:off x="11219191" y="3096537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82F52-A4FD-4C47-9F63-AFBD6491DD4C}"/>
                </a:ext>
              </a:extLst>
            </p:cNvPr>
            <p:cNvSpPr/>
            <p:nvPr/>
          </p:nvSpPr>
          <p:spPr>
            <a:xfrm>
              <a:off x="11219191" y="3213646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A4B34DE-B8DC-4E96-B7E3-2DC7FA174806}"/>
              </a:ext>
            </a:extLst>
          </p:cNvPr>
          <p:cNvGrpSpPr/>
          <p:nvPr/>
        </p:nvGrpSpPr>
        <p:grpSpPr>
          <a:xfrm>
            <a:off x="921778" y="1183890"/>
            <a:ext cx="2735192" cy="1362250"/>
            <a:chOff x="340730" y="2470918"/>
            <a:chExt cx="2979655" cy="181633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F6E57A0-2916-4FEF-B1D2-AAB13E89DE19}"/>
                </a:ext>
              </a:extLst>
            </p:cNvPr>
            <p:cNvSpPr txBox="1"/>
            <p:nvPr/>
          </p:nvSpPr>
          <p:spPr>
            <a:xfrm>
              <a:off x="340731" y="2470918"/>
              <a:ext cx="2979654" cy="615553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68580" rIns="6858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077AA76-1F09-4AAB-890C-4AF3DC346068}"/>
                </a:ext>
              </a:extLst>
            </p:cNvPr>
            <p:cNvSpPr txBox="1"/>
            <p:nvPr/>
          </p:nvSpPr>
          <p:spPr>
            <a:xfrm>
              <a:off x="340730" y="3086923"/>
              <a:ext cx="2979655" cy="120032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F8F4A82-96C5-4A60-AEB2-ECEC2C5D985A}"/>
              </a:ext>
            </a:extLst>
          </p:cNvPr>
          <p:cNvGrpSpPr/>
          <p:nvPr/>
        </p:nvGrpSpPr>
        <p:grpSpPr>
          <a:xfrm>
            <a:off x="5487030" y="1183890"/>
            <a:ext cx="2735192" cy="1362250"/>
            <a:chOff x="340730" y="2470918"/>
            <a:chExt cx="2979655" cy="181633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F921CA5-BCD8-45F8-B484-B97D9C0370E8}"/>
                </a:ext>
              </a:extLst>
            </p:cNvPr>
            <p:cNvSpPr txBox="1"/>
            <p:nvPr/>
          </p:nvSpPr>
          <p:spPr>
            <a:xfrm>
              <a:off x="340731" y="2470918"/>
              <a:ext cx="2979654" cy="615553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68580" rIns="6858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F84D4F12-A998-4644-8C20-8B605869E8D2}"/>
                </a:ext>
              </a:extLst>
            </p:cNvPr>
            <p:cNvSpPr txBox="1"/>
            <p:nvPr/>
          </p:nvSpPr>
          <p:spPr>
            <a:xfrm>
              <a:off x="340730" y="3086923"/>
              <a:ext cx="2979655" cy="120032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89FF59E-8542-41C3-AF92-899E7F0B215E}"/>
              </a:ext>
            </a:extLst>
          </p:cNvPr>
          <p:cNvGrpSpPr/>
          <p:nvPr/>
        </p:nvGrpSpPr>
        <p:grpSpPr>
          <a:xfrm>
            <a:off x="2334970" y="1518927"/>
            <a:ext cx="4474047" cy="4787928"/>
            <a:chOff x="2334970" y="1518927"/>
            <a:chExt cx="4474047" cy="478792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DCF2D20-46BF-440E-A835-0BB834A740C5}"/>
                </a:ext>
              </a:extLst>
            </p:cNvPr>
            <p:cNvSpPr/>
            <p:nvPr/>
          </p:nvSpPr>
          <p:spPr>
            <a:xfrm rot="17755737">
              <a:off x="4109292" y="4724766"/>
              <a:ext cx="83916" cy="8553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A7279CB-A25E-44BB-969E-B688E8344A06}"/>
                </a:ext>
              </a:extLst>
            </p:cNvPr>
            <p:cNvSpPr/>
            <p:nvPr/>
          </p:nvSpPr>
          <p:spPr>
            <a:xfrm rot="18716800">
              <a:off x="4080922" y="3353525"/>
              <a:ext cx="83916" cy="11334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603ADD2-838D-4B8A-866C-F05D8977C3E4}"/>
                </a:ext>
              </a:extLst>
            </p:cNvPr>
            <p:cNvSpPr/>
            <p:nvPr/>
          </p:nvSpPr>
          <p:spPr>
            <a:xfrm rot="3844263" flipH="1">
              <a:off x="4948708" y="4724284"/>
              <a:ext cx="83916" cy="856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904F729-E377-4CAC-94FE-5211611597BD}"/>
                </a:ext>
              </a:extLst>
            </p:cNvPr>
            <p:cNvSpPr/>
            <p:nvPr/>
          </p:nvSpPr>
          <p:spPr>
            <a:xfrm rot="2883200" flipH="1">
              <a:off x="4977110" y="3352886"/>
              <a:ext cx="83916" cy="11347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BE6903E3-C006-4E7B-85DD-25CE9B708AD0}"/>
                </a:ext>
              </a:extLst>
            </p:cNvPr>
            <p:cNvSpPr/>
            <p:nvPr/>
          </p:nvSpPr>
          <p:spPr>
            <a:xfrm>
              <a:off x="4308416" y="3079297"/>
              <a:ext cx="527168" cy="3227558"/>
            </a:xfrm>
            <a:prstGeom prst="trapezoi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ADE7F80-8CF4-42B1-81D2-6CDAD05C6E25}"/>
                </a:ext>
              </a:extLst>
            </p:cNvPr>
            <p:cNvSpPr/>
            <p:nvPr/>
          </p:nvSpPr>
          <p:spPr>
            <a:xfrm>
              <a:off x="4308416" y="3079297"/>
              <a:ext cx="161076" cy="3227558"/>
            </a:xfrm>
            <a:custGeom>
              <a:avLst/>
              <a:gdLst>
                <a:gd name="connsiteX0" fmla="*/ 139321 w 170278"/>
                <a:gd name="connsiteY0" fmla="*/ 0 h 3411941"/>
                <a:gd name="connsiteX1" fmla="*/ 170278 w 170278"/>
                <a:gd name="connsiteY1" fmla="*/ 0 h 3411941"/>
                <a:gd name="connsiteX2" fmla="*/ 170278 w 170278"/>
                <a:gd name="connsiteY2" fmla="*/ 3411941 h 3411941"/>
                <a:gd name="connsiteX3" fmla="*/ 0 w 170278"/>
                <a:gd name="connsiteY3" fmla="*/ 3411941 h 34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278" h="3411941">
                  <a:moveTo>
                    <a:pt x="139321" y="0"/>
                  </a:moveTo>
                  <a:lnTo>
                    <a:pt x="170278" y="0"/>
                  </a:lnTo>
                  <a:lnTo>
                    <a:pt x="170278" y="3411941"/>
                  </a:lnTo>
                  <a:lnTo>
                    <a:pt x="0" y="3411941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5D6D2F1-EC6F-4B64-86F0-9C5DDA658753}"/>
                </a:ext>
              </a:extLst>
            </p:cNvPr>
            <p:cNvSpPr/>
            <p:nvPr/>
          </p:nvSpPr>
          <p:spPr>
            <a:xfrm rot="18900000">
              <a:off x="3822717" y="4870345"/>
              <a:ext cx="180031" cy="339886"/>
            </a:xfrm>
            <a:custGeom>
              <a:avLst/>
              <a:gdLst>
                <a:gd name="connsiteX0" fmla="*/ 79310 w 180031"/>
                <a:gd name="connsiteY0" fmla="*/ 0 h 339886"/>
                <a:gd name="connsiteX1" fmla="*/ 180031 w 180031"/>
                <a:gd name="connsiteY1" fmla="*/ 291338 h 339886"/>
                <a:gd name="connsiteX2" fmla="*/ 108025 w 180031"/>
                <a:gd name="connsiteY2" fmla="*/ 339886 h 339886"/>
                <a:gd name="connsiteX3" fmla="*/ 0 w 180031"/>
                <a:gd name="connsiteY3" fmla="*/ 27419 h 33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31" h="339886">
                  <a:moveTo>
                    <a:pt x="79310" y="0"/>
                  </a:moveTo>
                  <a:lnTo>
                    <a:pt x="180031" y="291338"/>
                  </a:lnTo>
                  <a:lnTo>
                    <a:pt x="108025" y="339886"/>
                  </a:lnTo>
                  <a:lnTo>
                    <a:pt x="0" y="27419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4EBC15F-B2FB-4D04-86C5-F61D4606CE08}"/>
                </a:ext>
              </a:extLst>
            </p:cNvPr>
            <p:cNvSpPr/>
            <p:nvPr/>
          </p:nvSpPr>
          <p:spPr>
            <a:xfrm rot="19235811">
              <a:off x="3740656" y="3493494"/>
              <a:ext cx="118440" cy="279859"/>
            </a:xfrm>
            <a:custGeom>
              <a:avLst/>
              <a:gdLst>
                <a:gd name="connsiteX0" fmla="*/ 82961 w 118440"/>
                <a:gd name="connsiteY0" fmla="*/ 0 h 279859"/>
                <a:gd name="connsiteX1" fmla="*/ 118440 w 118440"/>
                <a:gd name="connsiteY1" fmla="*/ 233209 h 279859"/>
                <a:gd name="connsiteX2" fmla="*/ 102747 w 118440"/>
                <a:gd name="connsiteY2" fmla="*/ 246156 h 279859"/>
                <a:gd name="connsiteX3" fmla="*/ 40655 w 118440"/>
                <a:gd name="connsiteY3" fmla="*/ 279859 h 279859"/>
                <a:gd name="connsiteX4" fmla="*/ 0 w 118440"/>
                <a:gd name="connsiteY4" fmla="*/ 12621 h 27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40" h="279859">
                  <a:moveTo>
                    <a:pt x="82961" y="0"/>
                  </a:moveTo>
                  <a:lnTo>
                    <a:pt x="118440" y="233209"/>
                  </a:lnTo>
                  <a:lnTo>
                    <a:pt x="102747" y="246156"/>
                  </a:lnTo>
                  <a:lnTo>
                    <a:pt x="40655" y="279859"/>
                  </a:lnTo>
                  <a:lnTo>
                    <a:pt x="0" y="12621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6FF7A92-9EB4-456F-B71B-647D9E831045}"/>
                </a:ext>
              </a:extLst>
            </p:cNvPr>
            <p:cNvSpPr/>
            <p:nvPr/>
          </p:nvSpPr>
          <p:spPr>
            <a:xfrm rot="2700000" flipH="1">
              <a:off x="5138868" y="4869830"/>
              <a:ext cx="180431" cy="341000"/>
            </a:xfrm>
            <a:custGeom>
              <a:avLst/>
              <a:gdLst>
                <a:gd name="connsiteX0" fmla="*/ 79310 w 180431"/>
                <a:gd name="connsiteY0" fmla="*/ 0 h 341000"/>
                <a:gd name="connsiteX1" fmla="*/ 0 w 180431"/>
                <a:gd name="connsiteY1" fmla="*/ 27419 h 341000"/>
                <a:gd name="connsiteX2" fmla="*/ 108410 w 180431"/>
                <a:gd name="connsiteY2" fmla="*/ 341000 h 341000"/>
                <a:gd name="connsiteX3" fmla="*/ 180431 w 180431"/>
                <a:gd name="connsiteY3" fmla="*/ 292496 h 34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31" h="341000">
                  <a:moveTo>
                    <a:pt x="79310" y="0"/>
                  </a:moveTo>
                  <a:lnTo>
                    <a:pt x="0" y="27419"/>
                  </a:lnTo>
                  <a:lnTo>
                    <a:pt x="108410" y="341000"/>
                  </a:lnTo>
                  <a:lnTo>
                    <a:pt x="180431" y="292496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B9B08D4-F0D3-4DF1-84E9-BD3A17AF235C}"/>
                </a:ext>
              </a:extLst>
            </p:cNvPr>
            <p:cNvSpPr/>
            <p:nvPr/>
          </p:nvSpPr>
          <p:spPr>
            <a:xfrm rot="2364189" flipH="1">
              <a:off x="5282792" y="3492876"/>
              <a:ext cx="118644" cy="280973"/>
            </a:xfrm>
            <a:custGeom>
              <a:avLst/>
              <a:gdLst>
                <a:gd name="connsiteX0" fmla="*/ 82961 w 118644"/>
                <a:gd name="connsiteY0" fmla="*/ 0 h 280973"/>
                <a:gd name="connsiteX1" fmla="*/ 0 w 118644"/>
                <a:gd name="connsiteY1" fmla="*/ 12621 h 280973"/>
                <a:gd name="connsiteX2" fmla="*/ 40824 w 118644"/>
                <a:gd name="connsiteY2" fmla="*/ 280973 h 280973"/>
                <a:gd name="connsiteX3" fmla="*/ 103645 w 118644"/>
                <a:gd name="connsiteY3" fmla="*/ 246914 h 280973"/>
                <a:gd name="connsiteX4" fmla="*/ 118644 w 118644"/>
                <a:gd name="connsiteY4" fmla="*/ 234553 h 2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44" h="280973">
                  <a:moveTo>
                    <a:pt x="82961" y="0"/>
                  </a:moveTo>
                  <a:lnTo>
                    <a:pt x="0" y="12621"/>
                  </a:lnTo>
                  <a:lnTo>
                    <a:pt x="40824" y="280973"/>
                  </a:lnTo>
                  <a:lnTo>
                    <a:pt x="103645" y="246914"/>
                  </a:lnTo>
                  <a:lnTo>
                    <a:pt x="118644" y="234553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AD575B4-D62A-4084-97D1-ABB2F4937B3F}"/>
                </a:ext>
              </a:extLst>
            </p:cNvPr>
            <p:cNvSpPr/>
            <p:nvPr/>
          </p:nvSpPr>
          <p:spPr>
            <a:xfrm>
              <a:off x="4433626" y="3079297"/>
              <a:ext cx="276579" cy="196040"/>
            </a:xfrm>
            <a:custGeom>
              <a:avLst/>
              <a:gdLst>
                <a:gd name="connsiteX0" fmla="*/ 6582 w 276579"/>
                <a:gd name="connsiteY0" fmla="*/ 0 h 196040"/>
                <a:gd name="connsiteX1" fmla="*/ 270166 w 276579"/>
                <a:gd name="connsiteY1" fmla="*/ 0 h 196040"/>
                <a:gd name="connsiteX2" fmla="*/ 276579 w 276579"/>
                <a:gd name="connsiteY2" fmla="*/ 157041 h 196040"/>
                <a:gd name="connsiteX3" fmla="*/ 245357 w 276579"/>
                <a:gd name="connsiteY3" fmla="*/ 171958 h 196040"/>
                <a:gd name="connsiteX4" fmla="*/ 135146 w 276579"/>
                <a:gd name="connsiteY4" fmla="*/ 196040 h 196040"/>
                <a:gd name="connsiteX5" fmla="*/ 126033 w 276579"/>
                <a:gd name="connsiteY5" fmla="*/ 195502 h 196040"/>
                <a:gd name="connsiteX6" fmla="*/ 10064 w 276579"/>
                <a:gd name="connsiteY6" fmla="*/ 166473 h 196040"/>
                <a:gd name="connsiteX7" fmla="*/ 0 w 276579"/>
                <a:gd name="connsiteY7" fmla="*/ 161195 h 19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579" h="196040">
                  <a:moveTo>
                    <a:pt x="6582" y="0"/>
                  </a:moveTo>
                  <a:lnTo>
                    <a:pt x="270166" y="0"/>
                  </a:lnTo>
                  <a:lnTo>
                    <a:pt x="276579" y="157041"/>
                  </a:lnTo>
                  <a:lnTo>
                    <a:pt x="245357" y="171958"/>
                  </a:lnTo>
                  <a:cubicBezTo>
                    <a:pt x="211137" y="183681"/>
                    <a:pt x="174411" y="191839"/>
                    <a:pt x="135146" y="196040"/>
                  </a:cubicBezTo>
                  <a:lnTo>
                    <a:pt x="126033" y="195502"/>
                  </a:lnTo>
                  <a:cubicBezTo>
                    <a:pt x="84396" y="189883"/>
                    <a:pt x="45760" y="180057"/>
                    <a:pt x="10064" y="166473"/>
                  </a:cubicBezTo>
                  <a:lnTo>
                    <a:pt x="0" y="161195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9C26B0B-8B0A-4C55-8759-0DFEFE639D11}"/>
                </a:ext>
              </a:extLst>
            </p:cNvPr>
            <p:cNvGrpSpPr/>
            <p:nvPr/>
          </p:nvGrpSpPr>
          <p:grpSpPr>
            <a:xfrm>
              <a:off x="2426200" y="2953977"/>
              <a:ext cx="4291463" cy="2756483"/>
              <a:chOff x="2426200" y="2953977"/>
              <a:chExt cx="4291463" cy="2756483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860DA27-7154-49B5-BFAA-FDF1EB86CD56}"/>
                  </a:ext>
                </a:extLst>
              </p:cNvPr>
              <p:cNvSpPr/>
              <p:nvPr/>
            </p:nvSpPr>
            <p:spPr>
              <a:xfrm rot="18900000">
                <a:off x="2585224" y="4428857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C0C931DB-10AB-4829-88DE-787335049E40}"/>
                  </a:ext>
                </a:extLst>
              </p:cNvPr>
              <p:cNvSpPr/>
              <p:nvPr/>
            </p:nvSpPr>
            <p:spPr>
              <a:xfrm rot="19235811">
                <a:off x="2426200" y="2954026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9EA0904-12EF-494C-853A-12212EA1B1AE}"/>
                  </a:ext>
                </a:extLst>
              </p:cNvPr>
              <p:cNvSpPr/>
              <p:nvPr/>
            </p:nvSpPr>
            <p:spPr>
              <a:xfrm rot="2700000" flipH="1">
                <a:off x="5176884" y="4428802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0BB0ACF0-4652-4730-A200-6C38FC592AD5}"/>
                  </a:ext>
                </a:extLst>
              </p:cNvPr>
              <p:cNvSpPr/>
              <p:nvPr/>
            </p:nvSpPr>
            <p:spPr>
              <a:xfrm rot="2364189" flipH="1">
                <a:off x="5336087" y="2953977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AF46D2A-EBAB-4848-AA6A-868EB93AC083}"/>
                </a:ext>
              </a:extLst>
            </p:cNvPr>
            <p:cNvSpPr/>
            <p:nvPr/>
          </p:nvSpPr>
          <p:spPr>
            <a:xfrm rot="19773274">
              <a:off x="2503911" y="4668580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78FE3C5-F750-48F2-9F49-FAD3B372C974}"/>
                </a:ext>
              </a:extLst>
            </p:cNvPr>
            <p:cNvSpPr/>
            <p:nvPr/>
          </p:nvSpPr>
          <p:spPr>
            <a:xfrm rot="20109085">
              <a:off x="2334970" y="3187047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F8AC397-CDC7-4E4C-883B-05E41B5A7F12}"/>
                </a:ext>
              </a:extLst>
            </p:cNvPr>
            <p:cNvSpPr/>
            <p:nvPr/>
          </p:nvSpPr>
          <p:spPr>
            <a:xfrm rot="1826726" flipH="1">
              <a:off x="5222830" y="4668620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68681D5-8A84-4C09-981B-3EDF391A3B6B}"/>
                </a:ext>
              </a:extLst>
            </p:cNvPr>
            <p:cNvSpPr/>
            <p:nvPr/>
          </p:nvSpPr>
          <p:spPr>
            <a:xfrm rot="1490915" flipH="1">
              <a:off x="5391959" y="3187084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74" name="Shape 7">
              <a:extLst>
                <a:ext uri="{FF2B5EF4-FFF2-40B4-BE49-F238E27FC236}">
                  <a16:creationId xmlns:a16="http://schemas.microsoft.com/office/drawing/2014/main" id="{F01147CD-CD7A-469B-8503-B6427896CE84}"/>
                </a:ext>
              </a:extLst>
            </p:cNvPr>
            <p:cNvSpPr/>
            <p:nvPr/>
          </p:nvSpPr>
          <p:spPr>
            <a:xfrm>
              <a:off x="4102693" y="1518927"/>
              <a:ext cx="938615" cy="166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53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18133" y="20726"/>
                    <a:pt x="17771" y="6679"/>
                    <a:pt x="8962" y="353"/>
                  </a:cubicBezTo>
                  <a:cubicBezTo>
                    <a:pt x="8962" y="353"/>
                    <a:pt x="8366" y="0"/>
                    <a:pt x="836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 7">
              <a:extLst>
                <a:ext uri="{FF2B5EF4-FFF2-40B4-BE49-F238E27FC236}">
                  <a16:creationId xmlns:a16="http://schemas.microsoft.com/office/drawing/2014/main" id="{974B9F6F-C51D-4653-AE5E-101785543A54}"/>
                </a:ext>
              </a:extLst>
            </p:cNvPr>
            <p:cNvSpPr/>
            <p:nvPr/>
          </p:nvSpPr>
          <p:spPr>
            <a:xfrm>
              <a:off x="4102693" y="1518927"/>
              <a:ext cx="504883" cy="1661160"/>
            </a:xfrm>
            <a:custGeom>
              <a:avLst/>
              <a:gdLst>
                <a:gd name="connsiteX0" fmla="*/ 8366 w 8366"/>
                <a:gd name="connsiteY0" fmla="*/ 0 h 21600"/>
                <a:gd name="connsiteX1" fmla="*/ 7572 w 8366"/>
                <a:gd name="connsiteY1" fmla="*/ 21593 h 21600"/>
                <a:gd name="connsiteX2" fmla="*/ 7723 w 8366"/>
                <a:gd name="connsiteY2" fmla="*/ 21600 h 21600"/>
                <a:gd name="connsiteX3" fmla="*/ 8366 w 8366"/>
                <a:gd name="connsiteY3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6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7855" y="18001"/>
                    <a:pt x="8391" y="1"/>
                    <a:pt x="8366" y="0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311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Infographic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73E4DC3-5D10-41E3-A2A8-409F5E58CA30}"/>
              </a:ext>
            </a:extLst>
          </p:cNvPr>
          <p:cNvGrpSpPr/>
          <p:nvPr/>
        </p:nvGrpSpPr>
        <p:grpSpPr>
          <a:xfrm>
            <a:off x="7012442" y="3013821"/>
            <a:ext cx="1981728" cy="1260003"/>
            <a:chOff x="8921977" y="1394910"/>
            <a:chExt cx="2937088" cy="168000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E9BDAC-20B5-42F4-885D-E7AB5CB580C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46A516C-FABE-41E9-B386-FD9318A04BA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B4DD535-23EE-4A51-9803-0F5104EDC9F2}"/>
              </a:ext>
            </a:extLst>
          </p:cNvPr>
          <p:cNvGrpSpPr/>
          <p:nvPr/>
        </p:nvGrpSpPr>
        <p:grpSpPr>
          <a:xfrm>
            <a:off x="7012442" y="4636550"/>
            <a:ext cx="1981728" cy="1260003"/>
            <a:chOff x="8921977" y="4001571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49FEEE-8D51-4B03-9CDF-FF81944F03D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8C48229-DDED-4BDD-A5BE-DDE2FE08531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EC25BF5-F3A5-4E1F-B531-0129C0E18C63}"/>
              </a:ext>
            </a:extLst>
          </p:cNvPr>
          <p:cNvGrpSpPr/>
          <p:nvPr/>
        </p:nvGrpSpPr>
        <p:grpSpPr>
          <a:xfrm>
            <a:off x="153418" y="3013823"/>
            <a:ext cx="1981728" cy="1260003"/>
            <a:chOff x="332936" y="2555951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7A05957-A02D-4B82-9E7E-2AFECEE3585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5D970E3-210C-4FD2-90DC-0C43041B3BC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1296BFD-A15E-4046-8D1C-49669B5B8257}"/>
              </a:ext>
            </a:extLst>
          </p:cNvPr>
          <p:cNvGrpSpPr/>
          <p:nvPr/>
        </p:nvGrpSpPr>
        <p:grpSpPr>
          <a:xfrm>
            <a:off x="153418" y="4636549"/>
            <a:ext cx="1981728" cy="1260003"/>
            <a:chOff x="332936" y="4580523"/>
            <a:chExt cx="2937088" cy="168000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EAF8675-D6FB-4FDE-ABC2-B56E805134D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9E55F4C-DAE0-4469-A56F-DB9000A3BA8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" name="Graphic 3" descr="Fingerprint">
            <a:extLst>
              <a:ext uri="{FF2B5EF4-FFF2-40B4-BE49-F238E27FC236}">
                <a16:creationId xmlns:a16="http://schemas.microsoft.com/office/drawing/2014/main" id="{790B9FDE-7FA8-4FD9-A98E-38F5686D2987}"/>
              </a:ext>
            </a:extLst>
          </p:cNvPr>
          <p:cNvGrpSpPr/>
          <p:nvPr/>
        </p:nvGrpSpPr>
        <p:grpSpPr>
          <a:xfrm>
            <a:off x="153418" y="2995207"/>
            <a:ext cx="421592" cy="421592"/>
            <a:chOff x="527795" y="2850609"/>
            <a:chExt cx="562122" cy="56212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F294427-6FD5-4163-8921-708D121B2844}"/>
                </a:ext>
              </a:extLst>
            </p:cNvPr>
            <p:cNvSpPr/>
            <p:nvPr/>
          </p:nvSpPr>
          <p:spPr>
            <a:xfrm>
              <a:off x="814690" y="3137498"/>
              <a:ext cx="105254" cy="183418"/>
            </a:xfrm>
            <a:custGeom>
              <a:avLst/>
              <a:gdLst>
                <a:gd name="connsiteX0" fmla="*/ 93707 w 105254"/>
                <a:gd name="connsiteY0" fmla="*/ 183419 h 183418"/>
                <a:gd name="connsiteX1" fmla="*/ 85510 w 105254"/>
                <a:gd name="connsiteY1" fmla="*/ 180081 h 183418"/>
                <a:gd name="connsiteX2" fmla="*/ 25023 w 105254"/>
                <a:gd name="connsiteY2" fmla="*/ 105424 h 183418"/>
                <a:gd name="connsiteX3" fmla="*/ 20 w 105254"/>
                <a:gd name="connsiteY3" fmla="*/ 10976 h 183418"/>
                <a:gd name="connsiteX4" fmla="*/ 12443 w 105254"/>
                <a:gd name="connsiteY4" fmla="*/ 24 h 183418"/>
                <a:gd name="connsiteX5" fmla="*/ 12493 w 105254"/>
                <a:gd name="connsiteY5" fmla="*/ 26 h 183418"/>
                <a:gd name="connsiteX6" fmla="*/ 23445 w 105254"/>
                <a:gd name="connsiteY6" fmla="*/ 12449 h 183418"/>
                <a:gd name="connsiteX7" fmla="*/ 23442 w 105254"/>
                <a:gd name="connsiteY7" fmla="*/ 12499 h 183418"/>
                <a:gd name="connsiteX8" fmla="*/ 45283 w 105254"/>
                <a:gd name="connsiteY8" fmla="*/ 93713 h 183418"/>
                <a:gd name="connsiteX9" fmla="*/ 101729 w 105254"/>
                <a:gd name="connsiteY9" fmla="*/ 163335 h 183418"/>
                <a:gd name="connsiteX10" fmla="*/ 101917 w 105254"/>
                <a:gd name="connsiteY10" fmla="*/ 179895 h 183418"/>
                <a:gd name="connsiteX11" fmla="*/ 93707 w 105254"/>
                <a:gd name="connsiteY11" fmla="*/ 183419 h 1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254" h="183418">
                  <a:moveTo>
                    <a:pt x="93707" y="183419"/>
                  </a:moveTo>
                  <a:cubicBezTo>
                    <a:pt x="90643" y="183422"/>
                    <a:pt x="87700" y="182223"/>
                    <a:pt x="85510" y="180081"/>
                  </a:cubicBezTo>
                  <a:cubicBezTo>
                    <a:pt x="62212" y="157909"/>
                    <a:pt x="41881" y="132815"/>
                    <a:pt x="25023" y="105424"/>
                  </a:cubicBezTo>
                  <a:cubicBezTo>
                    <a:pt x="8172" y="76836"/>
                    <a:pt x="-479" y="44158"/>
                    <a:pt x="20" y="10976"/>
                  </a:cubicBezTo>
                  <a:cubicBezTo>
                    <a:pt x="426" y="4521"/>
                    <a:pt x="5988" y="-383"/>
                    <a:pt x="12443" y="24"/>
                  </a:cubicBezTo>
                  <a:cubicBezTo>
                    <a:pt x="12460" y="24"/>
                    <a:pt x="12476" y="25"/>
                    <a:pt x="12493" y="26"/>
                  </a:cubicBezTo>
                  <a:cubicBezTo>
                    <a:pt x="18948" y="432"/>
                    <a:pt x="23852" y="5994"/>
                    <a:pt x="23445" y="12449"/>
                  </a:cubicBezTo>
                  <a:cubicBezTo>
                    <a:pt x="23445" y="12466"/>
                    <a:pt x="23443" y="12482"/>
                    <a:pt x="23442" y="12499"/>
                  </a:cubicBezTo>
                  <a:cubicBezTo>
                    <a:pt x="23332" y="41036"/>
                    <a:pt x="30873" y="69081"/>
                    <a:pt x="45283" y="93713"/>
                  </a:cubicBezTo>
                  <a:cubicBezTo>
                    <a:pt x="61017" y="119258"/>
                    <a:pt x="79989" y="142660"/>
                    <a:pt x="101729" y="163335"/>
                  </a:cubicBezTo>
                  <a:cubicBezTo>
                    <a:pt x="106355" y="167856"/>
                    <a:pt x="106439" y="175270"/>
                    <a:pt x="101917" y="179895"/>
                  </a:cubicBezTo>
                  <a:cubicBezTo>
                    <a:pt x="99754" y="182108"/>
                    <a:pt x="96802" y="183375"/>
                    <a:pt x="93707" y="18341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E43E154-A5D6-4C9F-A0F7-D0B6647F069C}"/>
                </a:ext>
              </a:extLst>
            </p:cNvPr>
            <p:cNvSpPr/>
            <p:nvPr/>
          </p:nvSpPr>
          <p:spPr>
            <a:xfrm>
              <a:off x="773651" y="3096410"/>
              <a:ext cx="169944" cy="252554"/>
            </a:xfrm>
            <a:custGeom>
              <a:avLst/>
              <a:gdLst>
                <a:gd name="connsiteX0" fmla="*/ 104592 w 169944"/>
                <a:gd name="connsiteY0" fmla="*/ 252555 h 252554"/>
                <a:gd name="connsiteX1" fmla="*/ 96335 w 169944"/>
                <a:gd name="connsiteY1" fmla="*/ 249159 h 252554"/>
                <a:gd name="connsiteX2" fmla="*/ 30579 w 169944"/>
                <a:gd name="connsiteY2" fmla="*/ 167182 h 252554"/>
                <a:gd name="connsiteX3" fmla="*/ 72 w 169944"/>
                <a:gd name="connsiteY3" fmla="*/ 49312 h 252554"/>
                <a:gd name="connsiteX4" fmla="*/ 56051 w 169944"/>
                <a:gd name="connsiteY4" fmla="*/ 111 h 252554"/>
                <a:gd name="connsiteX5" fmla="*/ 56284 w 169944"/>
                <a:gd name="connsiteY5" fmla="*/ 127 h 252554"/>
                <a:gd name="connsiteX6" fmla="*/ 105470 w 169944"/>
                <a:gd name="connsiteY6" fmla="*/ 55871 h 252554"/>
                <a:gd name="connsiteX7" fmla="*/ 121865 w 169944"/>
                <a:gd name="connsiteY7" fmla="*/ 114425 h 252554"/>
                <a:gd name="connsiteX8" fmla="*/ 166542 w 169944"/>
                <a:gd name="connsiteY8" fmla="*/ 170403 h 252554"/>
                <a:gd name="connsiteX9" fmla="*/ 166484 w 169944"/>
                <a:gd name="connsiteY9" fmla="*/ 186974 h 252554"/>
                <a:gd name="connsiteX10" fmla="*/ 149913 w 169944"/>
                <a:gd name="connsiteY10" fmla="*/ 186915 h 252554"/>
                <a:gd name="connsiteX11" fmla="*/ 101605 w 169944"/>
                <a:gd name="connsiteY11" fmla="*/ 126136 h 252554"/>
                <a:gd name="connsiteX12" fmla="*/ 82048 w 169944"/>
                <a:gd name="connsiteY12" fmla="*/ 54758 h 252554"/>
                <a:gd name="connsiteX13" fmla="*/ 54805 w 169944"/>
                <a:gd name="connsiteY13" fmla="*/ 23580 h 252554"/>
                <a:gd name="connsiteX14" fmla="*/ 33565 w 169944"/>
                <a:gd name="connsiteY14" fmla="*/ 30751 h 252554"/>
                <a:gd name="connsiteX15" fmla="*/ 23494 w 169944"/>
                <a:gd name="connsiteY15" fmla="*/ 50893 h 252554"/>
                <a:gd name="connsiteX16" fmla="*/ 50780 w 169944"/>
                <a:gd name="connsiteY16" fmla="*/ 155354 h 252554"/>
                <a:gd name="connsiteX17" fmla="*/ 112789 w 169944"/>
                <a:gd name="connsiteY17" fmla="*/ 232471 h 252554"/>
                <a:gd name="connsiteX18" fmla="*/ 112799 w 169944"/>
                <a:gd name="connsiteY18" fmla="*/ 249032 h 252554"/>
                <a:gd name="connsiteX19" fmla="*/ 112789 w 169944"/>
                <a:gd name="connsiteY19" fmla="*/ 249041 h 252554"/>
                <a:gd name="connsiteX20" fmla="*/ 104592 w 169944"/>
                <a:gd name="connsiteY20" fmla="*/ 252555 h 25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9944" h="252554">
                  <a:moveTo>
                    <a:pt x="104592" y="252555"/>
                  </a:moveTo>
                  <a:cubicBezTo>
                    <a:pt x="101499" y="252557"/>
                    <a:pt x="98531" y="251336"/>
                    <a:pt x="96335" y="249159"/>
                  </a:cubicBezTo>
                  <a:cubicBezTo>
                    <a:pt x="71028" y="224733"/>
                    <a:pt x="48932" y="197186"/>
                    <a:pt x="30579" y="167182"/>
                  </a:cubicBezTo>
                  <a:cubicBezTo>
                    <a:pt x="9585" y="131519"/>
                    <a:pt x="-984" y="90682"/>
                    <a:pt x="72" y="49312"/>
                  </a:cubicBezTo>
                  <a:cubicBezTo>
                    <a:pt x="1943" y="20268"/>
                    <a:pt x="27006" y="-1760"/>
                    <a:pt x="56051" y="111"/>
                  </a:cubicBezTo>
                  <a:cubicBezTo>
                    <a:pt x="56129" y="116"/>
                    <a:pt x="56206" y="121"/>
                    <a:pt x="56284" y="127"/>
                  </a:cubicBezTo>
                  <a:cubicBezTo>
                    <a:pt x="85225" y="2008"/>
                    <a:pt x="107207" y="26921"/>
                    <a:pt x="105470" y="55871"/>
                  </a:cubicBezTo>
                  <a:cubicBezTo>
                    <a:pt x="105879" y="76464"/>
                    <a:pt x="111521" y="96614"/>
                    <a:pt x="121865" y="114425"/>
                  </a:cubicBezTo>
                  <a:cubicBezTo>
                    <a:pt x="134439" y="134822"/>
                    <a:pt x="149441" y="153619"/>
                    <a:pt x="166542" y="170403"/>
                  </a:cubicBezTo>
                  <a:cubicBezTo>
                    <a:pt x="171102" y="174995"/>
                    <a:pt x="171075" y="182414"/>
                    <a:pt x="166484" y="186974"/>
                  </a:cubicBezTo>
                  <a:cubicBezTo>
                    <a:pt x="161892" y="191533"/>
                    <a:pt x="154472" y="191507"/>
                    <a:pt x="149913" y="186915"/>
                  </a:cubicBezTo>
                  <a:cubicBezTo>
                    <a:pt x="131326" y="168760"/>
                    <a:pt x="115096" y="148340"/>
                    <a:pt x="101605" y="126136"/>
                  </a:cubicBezTo>
                  <a:cubicBezTo>
                    <a:pt x="88907" y="104484"/>
                    <a:pt x="82160" y="79858"/>
                    <a:pt x="82048" y="54758"/>
                  </a:cubicBezTo>
                  <a:cubicBezTo>
                    <a:pt x="83135" y="38625"/>
                    <a:pt x="70938" y="24666"/>
                    <a:pt x="54805" y="23580"/>
                  </a:cubicBezTo>
                  <a:cubicBezTo>
                    <a:pt x="47054" y="23057"/>
                    <a:pt x="39413" y="25637"/>
                    <a:pt x="33565" y="30751"/>
                  </a:cubicBezTo>
                  <a:cubicBezTo>
                    <a:pt x="27656" y="35854"/>
                    <a:pt x="24031" y="43105"/>
                    <a:pt x="23494" y="50893"/>
                  </a:cubicBezTo>
                  <a:cubicBezTo>
                    <a:pt x="22658" y="87578"/>
                    <a:pt x="32110" y="123765"/>
                    <a:pt x="50780" y="155354"/>
                  </a:cubicBezTo>
                  <a:cubicBezTo>
                    <a:pt x="68112" y="183574"/>
                    <a:pt x="88948" y="209486"/>
                    <a:pt x="112789" y="232471"/>
                  </a:cubicBezTo>
                  <a:cubicBezTo>
                    <a:pt x="117365" y="237041"/>
                    <a:pt x="117369" y="244456"/>
                    <a:pt x="112799" y="249032"/>
                  </a:cubicBezTo>
                  <a:cubicBezTo>
                    <a:pt x="112795" y="249036"/>
                    <a:pt x="112792" y="249038"/>
                    <a:pt x="112789" y="249041"/>
                  </a:cubicBezTo>
                  <a:cubicBezTo>
                    <a:pt x="110627" y="251248"/>
                    <a:pt x="107680" y="252511"/>
                    <a:pt x="104592" y="25255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18E6D-89F7-484C-AAE5-D722ADE5E35E}"/>
                </a:ext>
              </a:extLst>
            </p:cNvPr>
            <p:cNvSpPr/>
            <p:nvPr/>
          </p:nvSpPr>
          <p:spPr>
            <a:xfrm>
              <a:off x="752770" y="3317931"/>
              <a:ext cx="95673" cy="55393"/>
            </a:xfrm>
            <a:custGeom>
              <a:avLst/>
              <a:gdLst>
                <a:gd name="connsiteX0" fmla="*/ 11701 w 95673"/>
                <a:gd name="connsiteY0" fmla="*/ 55392 h 55393"/>
                <a:gd name="connsiteX1" fmla="*/ 7778 w 95673"/>
                <a:gd name="connsiteY1" fmla="*/ 54690 h 55393"/>
                <a:gd name="connsiteX2" fmla="*/ 684 w 95673"/>
                <a:gd name="connsiteY2" fmla="*/ 39724 h 55393"/>
                <a:gd name="connsiteX3" fmla="*/ 693 w 95673"/>
                <a:gd name="connsiteY3" fmla="*/ 39700 h 55393"/>
                <a:gd name="connsiteX4" fmla="*/ 48064 w 95673"/>
                <a:gd name="connsiteY4" fmla="*/ 0 h 55393"/>
                <a:gd name="connsiteX5" fmla="*/ 94907 w 95673"/>
                <a:gd name="connsiteY5" fmla="*/ 38353 h 55393"/>
                <a:gd name="connsiteX6" fmla="*/ 88118 w 95673"/>
                <a:gd name="connsiteY6" fmla="*/ 53459 h 55393"/>
                <a:gd name="connsiteX7" fmla="*/ 88115 w 95673"/>
                <a:gd name="connsiteY7" fmla="*/ 53460 h 55393"/>
                <a:gd name="connsiteX8" fmla="*/ 73009 w 95673"/>
                <a:gd name="connsiteY8" fmla="*/ 46671 h 55393"/>
                <a:gd name="connsiteX9" fmla="*/ 73008 w 95673"/>
                <a:gd name="connsiteY9" fmla="*/ 46668 h 55393"/>
                <a:gd name="connsiteX10" fmla="*/ 48122 w 95673"/>
                <a:gd name="connsiteY10" fmla="*/ 23246 h 55393"/>
                <a:gd name="connsiteX11" fmla="*/ 22768 w 95673"/>
                <a:gd name="connsiteY11" fmla="*/ 47956 h 55393"/>
                <a:gd name="connsiteX12" fmla="*/ 11701 w 95673"/>
                <a:gd name="connsiteY12" fmla="*/ 55392 h 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673" h="55393">
                  <a:moveTo>
                    <a:pt x="11701" y="55392"/>
                  </a:moveTo>
                  <a:cubicBezTo>
                    <a:pt x="10363" y="55384"/>
                    <a:pt x="9036" y="55147"/>
                    <a:pt x="7778" y="54690"/>
                  </a:cubicBezTo>
                  <a:cubicBezTo>
                    <a:pt x="1687" y="52516"/>
                    <a:pt x="-1489" y="45816"/>
                    <a:pt x="684" y="39724"/>
                  </a:cubicBezTo>
                  <a:cubicBezTo>
                    <a:pt x="687" y="39716"/>
                    <a:pt x="690" y="39708"/>
                    <a:pt x="693" y="39700"/>
                  </a:cubicBezTo>
                  <a:cubicBezTo>
                    <a:pt x="9535" y="15224"/>
                    <a:pt x="27687" y="0"/>
                    <a:pt x="48064" y="0"/>
                  </a:cubicBezTo>
                  <a:cubicBezTo>
                    <a:pt x="68441" y="0"/>
                    <a:pt x="85831" y="14697"/>
                    <a:pt x="94907" y="38353"/>
                  </a:cubicBezTo>
                  <a:cubicBezTo>
                    <a:pt x="97204" y="44399"/>
                    <a:pt x="94164" y="51162"/>
                    <a:pt x="88118" y="53459"/>
                  </a:cubicBezTo>
                  <a:cubicBezTo>
                    <a:pt x="88117" y="53460"/>
                    <a:pt x="88116" y="53460"/>
                    <a:pt x="88115" y="53460"/>
                  </a:cubicBezTo>
                  <a:cubicBezTo>
                    <a:pt x="82068" y="55757"/>
                    <a:pt x="75305" y="52717"/>
                    <a:pt x="73009" y="46671"/>
                  </a:cubicBezTo>
                  <a:cubicBezTo>
                    <a:pt x="73008" y="46670"/>
                    <a:pt x="73008" y="46669"/>
                    <a:pt x="73008" y="46668"/>
                  </a:cubicBezTo>
                  <a:cubicBezTo>
                    <a:pt x="67562" y="32322"/>
                    <a:pt x="58018" y="23246"/>
                    <a:pt x="48122" y="23246"/>
                  </a:cubicBezTo>
                  <a:cubicBezTo>
                    <a:pt x="38226" y="23246"/>
                    <a:pt x="28038" y="32966"/>
                    <a:pt x="22768" y="47956"/>
                  </a:cubicBezTo>
                  <a:cubicBezTo>
                    <a:pt x="20988" y="52498"/>
                    <a:pt x="16579" y="55460"/>
                    <a:pt x="11701" y="55392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51F907E-B694-4DAC-BD31-C3967FE382B0}"/>
                </a:ext>
              </a:extLst>
            </p:cNvPr>
            <p:cNvSpPr/>
            <p:nvPr/>
          </p:nvSpPr>
          <p:spPr>
            <a:xfrm>
              <a:off x="711615" y="3055322"/>
              <a:ext cx="252080" cy="295867"/>
            </a:xfrm>
            <a:custGeom>
              <a:avLst/>
              <a:gdLst>
                <a:gd name="connsiteX0" fmla="*/ 11810 w 252080"/>
                <a:gd name="connsiteY0" fmla="*/ 295868 h 295867"/>
                <a:gd name="connsiteX1" fmla="*/ 3554 w 252080"/>
                <a:gd name="connsiteY1" fmla="*/ 292237 h 295867"/>
                <a:gd name="connsiteX2" fmla="*/ 3308 w 252080"/>
                <a:gd name="connsiteY2" fmla="*/ 275677 h 295867"/>
                <a:gd name="connsiteX3" fmla="*/ 3554 w 252080"/>
                <a:gd name="connsiteY3" fmla="*/ 275432 h 295867"/>
                <a:gd name="connsiteX4" fmla="*/ 32245 w 252080"/>
                <a:gd name="connsiteY4" fmla="*/ 177178 h 295867"/>
                <a:gd name="connsiteX5" fmla="*/ 21120 w 252080"/>
                <a:gd name="connsiteY5" fmla="*/ 88644 h 295867"/>
                <a:gd name="connsiteX6" fmla="*/ 21120 w 252080"/>
                <a:gd name="connsiteY6" fmla="*/ 87648 h 295867"/>
                <a:gd name="connsiteX7" fmla="*/ 120654 w 252080"/>
                <a:gd name="connsiteY7" fmla="*/ 198 h 295867"/>
                <a:gd name="connsiteX8" fmla="*/ 121072 w 252080"/>
                <a:gd name="connsiteY8" fmla="*/ 227 h 295867"/>
                <a:gd name="connsiteX9" fmla="*/ 208494 w 252080"/>
                <a:gd name="connsiteY9" fmla="*/ 98364 h 295867"/>
                <a:gd name="connsiteX10" fmla="*/ 196227 w 252080"/>
                <a:gd name="connsiteY10" fmla="*/ 109518 h 295867"/>
                <a:gd name="connsiteX11" fmla="*/ 185072 w 252080"/>
                <a:gd name="connsiteY11" fmla="*/ 97251 h 295867"/>
                <a:gd name="connsiteX12" fmla="*/ 118818 w 252080"/>
                <a:gd name="connsiteY12" fmla="*/ 22975 h 295867"/>
                <a:gd name="connsiteX13" fmla="*/ 44542 w 252080"/>
                <a:gd name="connsiteY13" fmla="*/ 89229 h 295867"/>
                <a:gd name="connsiteX14" fmla="*/ 44542 w 252080"/>
                <a:gd name="connsiteY14" fmla="*/ 90283 h 295867"/>
                <a:gd name="connsiteX15" fmla="*/ 54672 w 252080"/>
                <a:gd name="connsiteY15" fmla="*/ 170034 h 295867"/>
                <a:gd name="connsiteX16" fmla="*/ 19890 w 252080"/>
                <a:gd name="connsiteY16" fmla="*/ 292706 h 295867"/>
                <a:gd name="connsiteX17" fmla="*/ 11810 w 252080"/>
                <a:gd name="connsiteY17" fmla="*/ 295868 h 295867"/>
                <a:gd name="connsiteX18" fmla="*/ 240172 w 252080"/>
                <a:gd name="connsiteY18" fmla="*/ 193105 h 295867"/>
                <a:gd name="connsiteX19" fmla="*/ 231916 w 252080"/>
                <a:gd name="connsiteY19" fmla="*/ 189357 h 295867"/>
                <a:gd name="connsiteX20" fmla="*/ 199008 w 252080"/>
                <a:gd name="connsiteY20" fmla="*/ 146612 h 295867"/>
                <a:gd name="connsiteX21" fmla="*/ 202609 w 252080"/>
                <a:gd name="connsiteY21" fmla="*/ 130447 h 295867"/>
                <a:gd name="connsiteX22" fmla="*/ 218774 w 252080"/>
                <a:gd name="connsiteY22" fmla="*/ 134047 h 295867"/>
                <a:gd name="connsiteX23" fmla="*/ 219268 w 252080"/>
                <a:gd name="connsiteY23" fmla="*/ 134902 h 295867"/>
                <a:gd name="connsiteX24" fmla="*/ 248955 w 252080"/>
                <a:gd name="connsiteY24" fmla="*/ 173547 h 295867"/>
                <a:gd name="connsiteX25" fmla="*/ 248333 w 252080"/>
                <a:gd name="connsiteY25" fmla="*/ 190097 h 295867"/>
                <a:gd name="connsiteX26" fmla="*/ 248311 w 252080"/>
                <a:gd name="connsiteY26" fmla="*/ 190118 h 295867"/>
                <a:gd name="connsiteX27" fmla="*/ 240347 w 252080"/>
                <a:gd name="connsiteY27" fmla="*/ 193105 h 29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080" h="295867">
                  <a:moveTo>
                    <a:pt x="11810" y="295868"/>
                  </a:moveTo>
                  <a:cubicBezTo>
                    <a:pt x="8684" y="295808"/>
                    <a:pt x="5711" y="294501"/>
                    <a:pt x="3554" y="292237"/>
                  </a:cubicBezTo>
                  <a:cubicBezTo>
                    <a:pt x="-1087" y="287732"/>
                    <a:pt x="-1197" y="280318"/>
                    <a:pt x="3308" y="275677"/>
                  </a:cubicBezTo>
                  <a:cubicBezTo>
                    <a:pt x="3389" y="275594"/>
                    <a:pt x="3470" y="275512"/>
                    <a:pt x="3554" y="275432"/>
                  </a:cubicBezTo>
                  <a:cubicBezTo>
                    <a:pt x="21120" y="258861"/>
                    <a:pt x="47879" y="224080"/>
                    <a:pt x="32245" y="177178"/>
                  </a:cubicBezTo>
                  <a:cubicBezTo>
                    <a:pt x="22768" y="148681"/>
                    <a:pt x="18987" y="118599"/>
                    <a:pt x="21120" y="88644"/>
                  </a:cubicBezTo>
                  <a:lnTo>
                    <a:pt x="21120" y="87648"/>
                  </a:lnTo>
                  <a:cubicBezTo>
                    <a:pt x="24457" y="36014"/>
                    <a:pt x="69020" y="-3139"/>
                    <a:pt x="120654" y="198"/>
                  </a:cubicBezTo>
                  <a:cubicBezTo>
                    <a:pt x="120793" y="208"/>
                    <a:pt x="120933" y="217"/>
                    <a:pt x="121072" y="227"/>
                  </a:cubicBezTo>
                  <a:cubicBezTo>
                    <a:pt x="172030" y="3767"/>
                    <a:pt x="210843" y="47337"/>
                    <a:pt x="208494" y="98364"/>
                  </a:cubicBezTo>
                  <a:cubicBezTo>
                    <a:pt x="208186" y="104832"/>
                    <a:pt x="202695" y="109826"/>
                    <a:pt x="196227" y="109518"/>
                  </a:cubicBezTo>
                  <a:cubicBezTo>
                    <a:pt x="189759" y="109211"/>
                    <a:pt x="184765" y="103719"/>
                    <a:pt x="185072" y="97251"/>
                  </a:cubicBezTo>
                  <a:cubicBezTo>
                    <a:pt x="187287" y="58445"/>
                    <a:pt x="157624" y="25190"/>
                    <a:pt x="118818" y="22975"/>
                  </a:cubicBezTo>
                  <a:cubicBezTo>
                    <a:pt x="80012" y="20760"/>
                    <a:pt x="46757" y="50423"/>
                    <a:pt x="44542" y="89229"/>
                  </a:cubicBezTo>
                  <a:lnTo>
                    <a:pt x="44542" y="90283"/>
                  </a:lnTo>
                  <a:cubicBezTo>
                    <a:pt x="42657" y="117274"/>
                    <a:pt x="46099" y="144372"/>
                    <a:pt x="54672" y="170034"/>
                  </a:cubicBezTo>
                  <a:cubicBezTo>
                    <a:pt x="74404" y="229291"/>
                    <a:pt x="41380" y="272329"/>
                    <a:pt x="19890" y="292706"/>
                  </a:cubicBezTo>
                  <a:cubicBezTo>
                    <a:pt x="17701" y="294756"/>
                    <a:pt x="14809" y="295887"/>
                    <a:pt x="11810" y="295868"/>
                  </a:cubicBezTo>
                  <a:close/>
                  <a:moveTo>
                    <a:pt x="240172" y="193105"/>
                  </a:moveTo>
                  <a:cubicBezTo>
                    <a:pt x="237028" y="193014"/>
                    <a:pt x="234053" y="191664"/>
                    <a:pt x="231916" y="189357"/>
                  </a:cubicBezTo>
                  <a:cubicBezTo>
                    <a:pt x="219448" y="176329"/>
                    <a:pt x="208415" y="161998"/>
                    <a:pt x="199008" y="146612"/>
                  </a:cubicBezTo>
                  <a:cubicBezTo>
                    <a:pt x="195538" y="141154"/>
                    <a:pt x="197150" y="133917"/>
                    <a:pt x="202609" y="130447"/>
                  </a:cubicBezTo>
                  <a:cubicBezTo>
                    <a:pt x="208066" y="126977"/>
                    <a:pt x="215304" y="128589"/>
                    <a:pt x="218774" y="134047"/>
                  </a:cubicBezTo>
                  <a:cubicBezTo>
                    <a:pt x="218951" y="134325"/>
                    <a:pt x="219115" y="134610"/>
                    <a:pt x="219268" y="134902"/>
                  </a:cubicBezTo>
                  <a:cubicBezTo>
                    <a:pt x="227738" y="148819"/>
                    <a:pt x="237691" y="161776"/>
                    <a:pt x="248955" y="173547"/>
                  </a:cubicBezTo>
                  <a:cubicBezTo>
                    <a:pt x="253354" y="178289"/>
                    <a:pt x="253075" y="185699"/>
                    <a:pt x="248333" y="190097"/>
                  </a:cubicBezTo>
                  <a:cubicBezTo>
                    <a:pt x="248326" y="190104"/>
                    <a:pt x="248318" y="190111"/>
                    <a:pt x="248311" y="190118"/>
                  </a:cubicBezTo>
                  <a:cubicBezTo>
                    <a:pt x="246124" y="192076"/>
                    <a:pt x="243282" y="193142"/>
                    <a:pt x="240347" y="19310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C0A9160-DB04-4771-A1B7-51AE997467AF}"/>
                </a:ext>
              </a:extLst>
            </p:cNvPr>
            <p:cNvSpPr/>
            <p:nvPr/>
          </p:nvSpPr>
          <p:spPr>
            <a:xfrm>
              <a:off x="669691" y="3014537"/>
              <a:ext cx="309629" cy="298299"/>
            </a:xfrm>
            <a:custGeom>
              <a:avLst/>
              <a:gdLst>
                <a:gd name="connsiteX0" fmla="*/ 11750 w 309629"/>
                <a:gd name="connsiteY0" fmla="*/ 298299 h 298299"/>
                <a:gd name="connsiteX1" fmla="*/ 2967 w 309629"/>
                <a:gd name="connsiteY1" fmla="*/ 294376 h 298299"/>
                <a:gd name="connsiteX2" fmla="*/ 3921 w 309629"/>
                <a:gd name="connsiteY2" fmla="*/ 277842 h 298299"/>
                <a:gd name="connsiteX3" fmla="*/ 3962 w 309629"/>
                <a:gd name="connsiteY3" fmla="*/ 277805 h 298299"/>
                <a:gd name="connsiteX4" fmla="*/ 30078 w 309629"/>
                <a:gd name="connsiteY4" fmla="*/ 212400 h 298299"/>
                <a:gd name="connsiteX5" fmla="*/ 28087 w 309629"/>
                <a:gd name="connsiteY5" fmla="*/ 199694 h 298299"/>
                <a:gd name="connsiteX6" fmla="*/ 22231 w 309629"/>
                <a:gd name="connsiteY6" fmla="*/ 126501 h 298299"/>
                <a:gd name="connsiteX7" fmla="*/ 22231 w 309629"/>
                <a:gd name="connsiteY7" fmla="*/ 125681 h 298299"/>
                <a:gd name="connsiteX8" fmla="*/ 165605 w 309629"/>
                <a:gd name="connsiteY8" fmla="*/ 306 h 298299"/>
                <a:gd name="connsiteX9" fmla="*/ 165748 w 309629"/>
                <a:gd name="connsiteY9" fmla="*/ 316 h 298299"/>
                <a:gd name="connsiteX10" fmla="*/ 291406 w 309629"/>
                <a:gd name="connsiteY10" fmla="*/ 125681 h 298299"/>
                <a:gd name="connsiteX11" fmla="*/ 306044 w 309629"/>
                <a:gd name="connsiteY11" fmla="*/ 156129 h 298299"/>
                <a:gd name="connsiteX12" fmla="*/ 306396 w 309629"/>
                <a:gd name="connsiteY12" fmla="*/ 172642 h 298299"/>
                <a:gd name="connsiteX13" fmla="*/ 289840 w 309629"/>
                <a:gd name="connsiteY13" fmla="*/ 173066 h 298299"/>
                <a:gd name="connsiteX14" fmla="*/ 289825 w 309629"/>
                <a:gd name="connsiteY14" fmla="*/ 173052 h 298299"/>
                <a:gd name="connsiteX15" fmla="*/ 267984 w 309629"/>
                <a:gd name="connsiteY15" fmla="*/ 126208 h 298299"/>
                <a:gd name="connsiteX16" fmla="*/ 164460 w 309629"/>
                <a:gd name="connsiteY16" fmla="*/ 23972 h 298299"/>
                <a:gd name="connsiteX17" fmla="*/ 45500 w 309629"/>
                <a:gd name="connsiteY17" fmla="*/ 126943 h 298299"/>
                <a:gd name="connsiteX18" fmla="*/ 45477 w 309629"/>
                <a:gd name="connsiteY18" fmla="*/ 127262 h 298299"/>
                <a:gd name="connsiteX19" fmla="*/ 45477 w 309629"/>
                <a:gd name="connsiteY19" fmla="*/ 128082 h 298299"/>
                <a:gd name="connsiteX20" fmla="*/ 51333 w 309629"/>
                <a:gd name="connsiteY20" fmla="*/ 196063 h 298299"/>
                <a:gd name="connsiteX21" fmla="*/ 53324 w 309629"/>
                <a:gd name="connsiteY21" fmla="*/ 208945 h 298299"/>
                <a:gd name="connsiteX22" fmla="*/ 19596 w 309629"/>
                <a:gd name="connsiteY22" fmla="*/ 295313 h 298299"/>
                <a:gd name="connsiteX23" fmla="*/ 11750 w 309629"/>
                <a:gd name="connsiteY23" fmla="*/ 298299 h 29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9629" h="298299">
                  <a:moveTo>
                    <a:pt x="11750" y="298299"/>
                  </a:moveTo>
                  <a:cubicBezTo>
                    <a:pt x="8396" y="298310"/>
                    <a:pt x="5198" y="296882"/>
                    <a:pt x="2967" y="294376"/>
                  </a:cubicBezTo>
                  <a:cubicBezTo>
                    <a:pt x="-1336" y="289547"/>
                    <a:pt x="-908" y="282144"/>
                    <a:pt x="3921" y="277842"/>
                  </a:cubicBezTo>
                  <a:cubicBezTo>
                    <a:pt x="3935" y="277830"/>
                    <a:pt x="3948" y="277818"/>
                    <a:pt x="3962" y="277805"/>
                  </a:cubicBezTo>
                  <a:cubicBezTo>
                    <a:pt x="18425" y="264982"/>
                    <a:pt x="34645" y="243258"/>
                    <a:pt x="30078" y="212400"/>
                  </a:cubicBezTo>
                  <a:cubicBezTo>
                    <a:pt x="29434" y="208184"/>
                    <a:pt x="28731" y="203910"/>
                    <a:pt x="28087" y="199694"/>
                  </a:cubicBezTo>
                  <a:cubicBezTo>
                    <a:pt x="23342" y="175600"/>
                    <a:pt x="21376" y="151042"/>
                    <a:pt x="22231" y="126501"/>
                  </a:cubicBezTo>
                  <a:lnTo>
                    <a:pt x="22231" y="125681"/>
                  </a:lnTo>
                  <a:cubicBezTo>
                    <a:pt x="27201" y="51468"/>
                    <a:pt x="91392" y="-4664"/>
                    <a:pt x="165605" y="306"/>
                  </a:cubicBezTo>
                  <a:cubicBezTo>
                    <a:pt x="165653" y="310"/>
                    <a:pt x="165700" y="313"/>
                    <a:pt x="165748" y="316"/>
                  </a:cubicBezTo>
                  <a:cubicBezTo>
                    <a:pt x="234198" y="4883"/>
                    <a:pt x="290410" y="61154"/>
                    <a:pt x="291406" y="125681"/>
                  </a:cubicBezTo>
                  <a:cubicBezTo>
                    <a:pt x="291827" y="137427"/>
                    <a:pt x="297134" y="148464"/>
                    <a:pt x="306044" y="156129"/>
                  </a:cubicBezTo>
                  <a:cubicBezTo>
                    <a:pt x="310684" y="160600"/>
                    <a:pt x="310841" y="167978"/>
                    <a:pt x="306396" y="172642"/>
                  </a:cubicBezTo>
                  <a:cubicBezTo>
                    <a:pt x="301941" y="177331"/>
                    <a:pt x="294529" y="177520"/>
                    <a:pt x="289840" y="173066"/>
                  </a:cubicBezTo>
                  <a:cubicBezTo>
                    <a:pt x="289835" y="173061"/>
                    <a:pt x="289830" y="173056"/>
                    <a:pt x="289825" y="173052"/>
                  </a:cubicBezTo>
                  <a:cubicBezTo>
                    <a:pt x="276456" y="161072"/>
                    <a:pt x="268566" y="144149"/>
                    <a:pt x="267984" y="126208"/>
                  </a:cubicBezTo>
                  <a:cubicBezTo>
                    <a:pt x="267399" y="73509"/>
                    <a:pt x="221141" y="27778"/>
                    <a:pt x="164460" y="23972"/>
                  </a:cubicBezTo>
                  <a:cubicBezTo>
                    <a:pt x="103175" y="19557"/>
                    <a:pt x="49915" y="65659"/>
                    <a:pt x="45500" y="126943"/>
                  </a:cubicBezTo>
                  <a:cubicBezTo>
                    <a:pt x="45492" y="127049"/>
                    <a:pt x="45485" y="127156"/>
                    <a:pt x="45477" y="127262"/>
                  </a:cubicBezTo>
                  <a:lnTo>
                    <a:pt x="45477" y="128082"/>
                  </a:lnTo>
                  <a:cubicBezTo>
                    <a:pt x="44830" y="150892"/>
                    <a:pt x="46795" y="173700"/>
                    <a:pt x="51333" y="196063"/>
                  </a:cubicBezTo>
                  <a:cubicBezTo>
                    <a:pt x="52036" y="200338"/>
                    <a:pt x="52680" y="204612"/>
                    <a:pt x="53324" y="208945"/>
                  </a:cubicBezTo>
                  <a:cubicBezTo>
                    <a:pt x="59823" y="252334"/>
                    <a:pt x="34996" y="281670"/>
                    <a:pt x="19596" y="295313"/>
                  </a:cubicBezTo>
                  <a:cubicBezTo>
                    <a:pt x="17440" y="297244"/>
                    <a:pt x="14644" y="298308"/>
                    <a:pt x="11750" y="29829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1A6C6E-431D-45A3-BCD3-4ED36EFCCA9F}"/>
                </a:ext>
              </a:extLst>
            </p:cNvPr>
            <p:cNvSpPr/>
            <p:nvPr/>
          </p:nvSpPr>
          <p:spPr>
            <a:xfrm>
              <a:off x="710113" y="2973565"/>
              <a:ext cx="261697" cy="90239"/>
            </a:xfrm>
            <a:custGeom>
              <a:avLst/>
              <a:gdLst>
                <a:gd name="connsiteX0" fmla="*/ 250106 w 261697"/>
                <a:gd name="connsiteY0" fmla="*/ 90240 h 90239"/>
                <a:gd name="connsiteX1" fmla="*/ 240679 w 261697"/>
                <a:gd name="connsiteY1" fmla="*/ 85497 h 90239"/>
                <a:gd name="connsiteX2" fmla="*/ 126498 w 261697"/>
                <a:gd name="connsiteY2" fmla="*/ 23780 h 90239"/>
                <a:gd name="connsiteX3" fmla="*/ 19812 w 261697"/>
                <a:gd name="connsiteY3" fmla="*/ 57859 h 90239"/>
                <a:gd name="connsiteX4" fmla="*/ 3254 w 261697"/>
                <a:gd name="connsiteY4" fmla="*/ 57502 h 90239"/>
                <a:gd name="connsiteX5" fmla="*/ 3610 w 261697"/>
                <a:gd name="connsiteY5" fmla="*/ 40944 h 90239"/>
                <a:gd name="connsiteX6" fmla="*/ 5056 w 261697"/>
                <a:gd name="connsiteY6" fmla="*/ 39766 h 90239"/>
                <a:gd name="connsiteX7" fmla="*/ 128020 w 261697"/>
                <a:gd name="connsiteY7" fmla="*/ 417 h 90239"/>
                <a:gd name="connsiteX8" fmla="*/ 259533 w 261697"/>
                <a:gd name="connsiteY8" fmla="*/ 71561 h 90239"/>
                <a:gd name="connsiteX9" fmla="*/ 256840 w 261697"/>
                <a:gd name="connsiteY9" fmla="*/ 87839 h 90239"/>
                <a:gd name="connsiteX10" fmla="*/ 250106 w 261697"/>
                <a:gd name="connsiteY10" fmla="*/ 90240 h 9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97" h="90239">
                  <a:moveTo>
                    <a:pt x="250106" y="90240"/>
                  </a:moveTo>
                  <a:cubicBezTo>
                    <a:pt x="246389" y="90244"/>
                    <a:pt x="242890" y="88484"/>
                    <a:pt x="240679" y="85497"/>
                  </a:cubicBezTo>
                  <a:cubicBezTo>
                    <a:pt x="213575" y="49100"/>
                    <a:pt x="171794" y="26517"/>
                    <a:pt x="126498" y="23780"/>
                  </a:cubicBezTo>
                  <a:cubicBezTo>
                    <a:pt x="87892" y="21124"/>
                    <a:pt x="49729" y="33314"/>
                    <a:pt x="19812" y="57859"/>
                  </a:cubicBezTo>
                  <a:cubicBezTo>
                    <a:pt x="15141" y="62333"/>
                    <a:pt x="7728" y="62173"/>
                    <a:pt x="3254" y="57502"/>
                  </a:cubicBezTo>
                  <a:cubicBezTo>
                    <a:pt x="-1220" y="52832"/>
                    <a:pt x="-1061" y="45419"/>
                    <a:pt x="3610" y="40944"/>
                  </a:cubicBezTo>
                  <a:cubicBezTo>
                    <a:pt x="4060" y="40514"/>
                    <a:pt x="4544" y="40119"/>
                    <a:pt x="5056" y="39766"/>
                  </a:cubicBezTo>
                  <a:cubicBezTo>
                    <a:pt x="39509" y="11416"/>
                    <a:pt x="83509" y="-2665"/>
                    <a:pt x="128020" y="417"/>
                  </a:cubicBezTo>
                  <a:cubicBezTo>
                    <a:pt x="180191" y="3623"/>
                    <a:pt x="228301" y="29648"/>
                    <a:pt x="259533" y="71561"/>
                  </a:cubicBezTo>
                  <a:cubicBezTo>
                    <a:pt x="263259" y="76805"/>
                    <a:pt x="262056" y="84074"/>
                    <a:pt x="256840" y="87839"/>
                  </a:cubicBezTo>
                  <a:cubicBezTo>
                    <a:pt x="254900" y="89321"/>
                    <a:pt x="252546" y="90161"/>
                    <a:pt x="250106" y="902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EFFA82-4AAB-480E-A1B0-F80158BFB32D}"/>
                </a:ext>
              </a:extLst>
            </p:cNvPr>
            <p:cNvSpPr/>
            <p:nvPr/>
          </p:nvSpPr>
          <p:spPr>
            <a:xfrm>
              <a:off x="625080" y="2932585"/>
              <a:ext cx="294570" cy="150601"/>
            </a:xfrm>
            <a:custGeom>
              <a:avLst/>
              <a:gdLst>
                <a:gd name="connsiteX0" fmla="*/ 11625 w 294570"/>
                <a:gd name="connsiteY0" fmla="*/ 150601 h 150601"/>
                <a:gd name="connsiteX1" fmla="*/ 7234 w 294570"/>
                <a:gd name="connsiteY1" fmla="*/ 149723 h 150601"/>
                <a:gd name="connsiteX2" fmla="*/ 793 w 294570"/>
                <a:gd name="connsiteY2" fmla="*/ 134674 h 150601"/>
                <a:gd name="connsiteX3" fmla="*/ 215805 w 294570"/>
                <a:gd name="connsiteY3" fmla="*/ 468 h 150601"/>
                <a:gd name="connsiteX4" fmla="*/ 287007 w 294570"/>
                <a:gd name="connsiteY4" fmla="*/ 17566 h 150601"/>
                <a:gd name="connsiteX5" fmla="*/ 293808 w 294570"/>
                <a:gd name="connsiteY5" fmla="*/ 32666 h 150601"/>
                <a:gd name="connsiteX6" fmla="*/ 278707 w 294570"/>
                <a:gd name="connsiteY6" fmla="*/ 39468 h 150601"/>
                <a:gd name="connsiteX7" fmla="*/ 277872 w 294570"/>
                <a:gd name="connsiteY7" fmla="*/ 39114 h 150601"/>
                <a:gd name="connsiteX8" fmla="*/ 214282 w 294570"/>
                <a:gd name="connsiteY8" fmla="*/ 24065 h 150601"/>
                <a:gd name="connsiteX9" fmla="*/ 22458 w 294570"/>
                <a:gd name="connsiteY9" fmla="*/ 143516 h 150601"/>
                <a:gd name="connsiteX10" fmla="*/ 11625 w 294570"/>
                <a:gd name="connsiteY10" fmla="*/ 150601 h 15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570" h="150601">
                  <a:moveTo>
                    <a:pt x="11625" y="150601"/>
                  </a:moveTo>
                  <a:cubicBezTo>
                    <a:pt x="10119" y="150593"/>
                    <a:pt x="8627" y="150295"/>
                    <a:pt x="7234" y="149723"/>
                  </a:cubicBezTo>
                  <a:cubicBezTo>
                    <a:pt x="1356" y="147289"/>
                    <a:pt x="-1504" y="140607"/>
                    <a:pt x="793" y="134674"/>
                  </a:cubicBezTo>
                  <a:cubicBezTo>
                    <a:pt x="36191" y="48394"/>
                    <a:pt x="122745" y="-5631"/>
                    <a:pt x="215805" y="468"/>
                  </a:cubicBezTo>
                  <a:cubicBezTo>
                    <a:pt x="240325" y="2159"/>
                    <a:pt x="264391" y="7938"/>
                    <a:pt x="287007" y="17566"/>
                  </a:cubicBezTo>
                  <a:cubicBezTo>
                    <a:pt x="293055" y="19857"/>
                    <a:pt x="296100" y="26618"/>
                    <a:pt x="293808" y="32666"/>
                  </a:cubicBezTo>
                  <a:cubicBezTo>
                    <a:pt x="291517" y="38714"/>
                    <a:pt x="284755" y="41760"/>
                    <a:pt x="278707" y="39468"/>
                  </a:cubicBezTo>
                  <a:cubicBezTo>
                    <a:pt x="278424" y="39361"/>
                    <a:pt x="278146" y="39242"/>
                    <a:pt x="277872" y="39114"/>
                  </a:cubicBezTo>
                  <a:cubicBezTo>
                    <a:pt x="257658" y="30602"/>
                    <a:pt x="236167" y="25517"/>
                    <a:pt x="214282" y="24065"/>
                  </a:cubicBezTo>
                  <a:cubicBezTo>
                    <a:pt x="131296" y="18447"/>
                    <a:pt x="54026" y="66563"/>
                    <a:pt x="22458" y="143516"/>
                  </a:cubicBezTo>
                  <a:cubicBezTo>
                    <a:pt x="20599" y="147840"/>
                    <a:pt x="16332" y="150631"/>
                    <a:pt x="11625" y="150601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23DD83B-DFDF-4205-8248-025B1C94D102}"/>
                </a:ext>
              </a:extLst>
            </p:cNvPr>
            <p:cNvSpPr/>
            <p:nvPr/>
          </p:nvSpPr>
          <p:spPr>
            <a:xfrm>
              <a:off x="686577" y="2891597"/>
              <a:ext cx="168006" cy="59322"/>
            </a:xfrm>
            <a:custGeom>
              <a:avLst/>
              <a:gdLst>
                <a:gd name="connsiteX0" fmla="*/ 11786 w 168006"/>
                <a:gd name="connsiteY0" fmla="*/ 59316 h 59322"/>
                <a:gd name="connsiteX1" fmla="*/ 0 w 168006"/>
                <a:gd name="connsiteY1" fmla="*/ 47680 h 59322"/>
                <a:gd name="connsiteX2" fmla="*/ 5638 w 168006"/>
                <a:gd name="connsiteY2" fmla="*/ 37592 h 59322"/>
                <a:gd name="connsiteX3" fmla="*/ 137561 w 168006"/>
                <a:gd name="connsiteY3" fmla="*/ 0 h 59322"/>
                <a:gd name="connsiteX4" fmla="*/ 157059 w 168006"/>
                <a:gd name="connsiteY4" fmla="*/ 586 h 59322"/>
                <a:gd name="connsiteX5" fmla="*/ 167980 w 168006"/>
                <a:gd name="connsiteY5" fmla="*/ 13087 h 59322"/>
                <a:gd name="connsiteX6" fmla="*/ 155478 w 168006"/>
                <a:gd name="connsiteY6" fmla="*/ 24007 h 59322"/>
                <a:gd name="connsiteX7" fmla="*/ 137912 w 168006"/>
                <a:gd name="connsiteY7" fmla="*/ 23480 h 59322"/>
                <a:gd name="connsiteX8" fmla="*/ 18051 w 168006"/>
                <a:gd name="connsiteY8" fmla="*/ 57618 h 59322"/>
                <a:gd name="connsiteX9" fmla="*/ 11786 w 168006"/>
                <a:gd name="connsiteY9" fmla="*/ 59316 h 5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006" h="59322">
                  <a:moveTo>
                    <a:pt x="11786" y="59316"/>
                  </a:moveTo>
                  <a:cubicBezTo>
                    <a:pt x="5319" y="59357"/>
                    <a:pt x="42" y="54148"/>
                    <a:pt x="0" y="47680"/>
                  </a:cubicBezTo>
                  <a:cubicBezTo>
                    <a:pt x="-26" y="43560"/>
                    <a:pt x="2115" y="39729"/>
                    <a:pt x="5638" y="37592"/>
                  </a:cubicBezTo>
                  <a:cubicBezTo>
                    <a:pt x="45385" y="13318"/>
                    <a:pt x="90990" y="323"/>
                    <a:pt x="137561" y="0"/>
                  </a:cubicBezTo>
                  <a:cubicBezTo>
                    <a:pt x="143943" y="0"/>
                    <a:pt x="150560" y="0"/>
                    <a:pt x="157059" y="586"/>
                  </a:cubicBezTo>
                  <a:cubicBezTo>
                    <a:pt x="163527" y="1022"/>
                    <a:pt x="168417" y="6619"/>
                    <a:pt x="167980" y="13087"/>
                  </a:cubicBezTo>
                  <a:cubicBezTo>
                    <a:pt x="167543" y="19555"/>
                    <a:pt x="161946" y="24444"/>
                    <a:pt x="155478" y="24007"/>
                  </a:cubicBezTo>
                  <a:cubicBezTo>
                    <a:pt x="149623" y="23597"/>
                    <a:pt x="143768" y="23422"/>
                    <a:pt x="137912" y="23480"/>
                  </a:cubicBezTo>
                  <a:cubicBezTo>
                    <a:pt x="95600" y="23761"/>
                    <a:pt x="54162" y="35563"/>
                    <a:pt x="18051" y="57618"/>
                  </a:cubicBezTo>
                  <a:cubicBezTo>
                    <a:pt x="16182" y="58804"/>
                    <a:pt x="13998" y="59396"/>
                    <a:pt x="11786" y="59316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71ED6E-CC44-45CA-A668-C6A941621D32}"/>
                </a:ext>
              </a:extLst>
            </p:cNvPr>
            <p:cNvSpPr/>
            <p:nvPr/>
          </p:nvSpPr>
          <p:spPr>
            <a:xfrm>
              <a:off x="632082" y="3037821"/>
              <a:ext cx="75682" cy="235140"/>
            </a:xfrm>
            <a:custGeom>
              <a:avLst/>
              <a:gdLst>
                <a:gd name="connsiteX0" fmla="*/ 11709 w 75682"/>
                <a:gd name="connsiteY0" fmla="*/ 235140 h 235140"/>
                <a:gd name="connsiteX1" fmla="*/ 0 w 75682"/>
                <a:gd name="connsiteY1" fmla="*/ 223428 h 235140"/>
                <a:gd name="connsiteX2" fmla="*/ 5092 w 75682"/>
                <a:gd name="connsiteY2" fmla="*/ 213768 h 235140"/>
                <a:gd name="connsiteX3" fmla="*/ 23713 w 75682"/>
                <a:gd name="connsiteY3" fmla="*/ 173307 h 235140"/>
                <a:gd name="connsiteX4" fmla="*/ 22132 w 75682"/>
                <a:gd name="connsiteY4" fmla="*/ 159781 h 235140"/>
                <a:gd name="connsiteX5" fmla="*/ 19028 w 75682"/>
                <a:gd name="connsiteY5" fmla="*/ 100348 h 235140"/>
                <a:gd name="connsiteX6" fmla="*/ 19028 w 75682"/>
                <a:gd name="connsiteY6" fmla="*/ 99704 h 235140"/>
                <a:gd name="connsiteX7" fmla="*/ 54161 w 75682"/>
                <a:gd name="connsiteY7" fmla="*/ 5314 h 235140"/>
                <a:gd name="connsiteX8" fmla="*/ 70368 w 75682"/>
                <a:gd name="connsiteY8" fmla="*/ 1904 h 235140"/>
                <a:gd name="connsiteX9" fmla="*/ 73779 w 75682"/>
                <a:gd name="connsiteY9" fmla="*/ 18110 h 235140"/>
                <a:gd name="connsiteX10" fmla="*/ 72781 w 75682"/>
                <a:gd name="connsiteY10" fmla="*/ 19426 h 235140"/>
                <a:gd name="connsiteX11" fmla="*/ 42392 w 75682"/>
                <a:gd name="connsiteY11" fmla="*/ 101402 h 235140"/>
                <a:gd name="connsiteX12" fmla="*/ 42392 w 75682"/>
                <a:gd name="connsiteY12" fmla="*/ 101988 h 235140"/>
                <a:gd name="connsiteX13" fmla="*/ 45378 w 75682"/>
                <a:gd name="connsiteY13" fmla="*/ 157146 h 235140"/>
                <a:gd name="connsiteX14" fmla="*/ 46959 w 75682"/>
                <a:gd name="connsiteY14" fmla="*/ 170965 h 235140"/>
                <a:gd name="connsiteX15" fmla="*/ 18326 w 75682"/>
                <a:gd name="connsiteY15" fmla="*/ 233150 h 235140"/>
                <a:gd name="connsiteX16" fmla="*/ 11709 w 75682"/>
                <a:gd name="connsiteY16" fmla="*/ 235140 h 23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682" h="235140">
                  <a:moveTo>
                    <a:pt x="11709" y="235140"/>
                  </a:moveTo>
                  <a:cubicBezTo>
                    <a:pt x="5241" y="235140"/>
                    <a:pt x="-1" y="229896"/>
                    <a:pt x="0" y="223428"/>
                  </a:cubicBezTo>
                  <a:cubicBezTo>
                    <a:pt x="1" y="219565"/>
                    <a:pt x="1905" y="215951"/>
                    <a:pt x="5092" y="213768"/>
                  </a:cubicBezTo>
                  <a:cubicBezTo>
                    <a:pt x="17974" y="204868"/>
                    <a:pt x="26231" y="197314"/>
                    <a:pt x="23713" y="173307"/>
                  </a:cubicBezTo>
                  <a:cubicBezTo>
                    <a:pt x="23244" y="168857"/>
                    <a:pt x="22659" y="164348"/>
                    <a:pt x="22132" y="159781"/>
                  </a:cubicBezTo>
                  <a:cubicBezTo>
                    <a:pt x="19135" y="140121"/>
                    <a:pt x="18095" y="120213"/>
                    <a:pt x="19028" y="100348"/>
                  </a:cubicBezTo>
                  <a:lnTo>
                    <a:pt x="19028" y="99704"/>
                  </a:lnTo>
                  <a:cubicBezTo>
                    <a:pt x="21224" y="65476"/>
                    <a:pt x="33443" y="32649"/>
                    <a:pt x="54161" y="5314"/>
                  </a:cubicBezTo>
                  <a:cubicBezTo>
                    <a:pt x="57694" y="-103"/>
                    <a:pt x="64950" y="-1630"/>
                    <a:pt x="70368" y="1904"/>
                  </a:cubicBezTo>
                  <a:cubicBezTo>
                    <a:pt x="75785" y="5437"/>
                    <a:pt x="77312" y="12693"/>
                    <a:pt x="73779" y="18110"/>
                  </a:cubicBezTo>
                  <a:cubicBezTo>
                    <a:pt x="73478" y="18572"/>
                    <a:pt x="73144" y="19012"/>
                    <a:pt x="72781" y="19426"/>
                  </a:cubicBezTo>
                  <a:cubicBezTo>
                    <a:pt x="54824" y="43176"/>
                    <a:pt x="44255" y="71686"/>
                    <a:pt x="42392" y="101402"/>
                  </a:cubicBezTo>
                  <a:lnTo>
                    <a:pt x="42392" y="101988"/>
                  </a:lnTo>
                  <a:cubicBezTo>
                    <a:pt x="41624" y="120427"/>
                    <a:pt x="42624" y="138898"/>
                    <a:pt x="45378" y="157146"/>
                  </a:cubicBezTo>
                  <a:cubicBezTo>
                    <a:pt x="45963" y="161772"/>
                    <a:pt x="46490" y="166398"/>
                    <a:pt x="46959" y="170965"/>
                  </a:cubicBezTo>
                  <a:cubicBezTo>
                    <a:pt x="50882" y="207561"/>
                    <a:pt x="34253" y="222258"/>
                    <a:pt x="18326" y="233150"/>
                  </a:cubicBezTo>
                  <a:cubicBezTo>
                    <a:pt x="16371" y="234464"/>
                    <a:pt x="14065" y="235157"/>
                    <a:pt x="11709" y="2351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4" name="Graphic 11" descr="Fire">
            <a:extLst>
              <a:ext uri="{FF2B5EF4-FFF2-40B4-BE49-F238E27FC236}">
                <a16:creationId xmlns:a16="http://schemas.microsoft.com/office/drawing/2014/main" id="{051EF101-F35F-4E6D-A544-2273354DCBC2}"/>
              </a:ext>
            </a:extLst>
          </p:cNvPr>
          <p:cNvSpPr/>
          <p:nvPr/>
        </p:nvSpPr>
        <p:spPr>
          <a:xfrm>
            <a:off x="153418" y="4635145"/>
            <a:ext cx="258569" cy="377675"/>
          </a:xfrm>
          <a:custGeom>
            <a:avLst/>
            <a:gdLst>
              <a:gd name="connsiteX0" fmla="*/ 324094 w 344758"/>
              <a:gd name="connsiteY0" fmla="*/ 259396 h 503567"/>
              <a:gd name="connsiteX1" fmla="*/ 247387 w 344758"/>
              <a:gd name="connsiteY1" fmla="*/ 326733 h 503567"/>
              <a:gd name="connsiteX2" fmla="*/ 222209 w 344758"/>
              <a:gd name="connsiteY2" fmla="*/ 235389 h 503567"/>
              <a:gd name="connsiteX3" fmla="*/ 143161 w 344758"/>
              <a:gd name="connsiteY3" fmla="*/ 0 h 503567"/>
              <a:gd name="connsiteX4" fmla="*/ 82850 w 344758"/>
              <a:gd name="connsiteY4" fmla="*/ 186203 h 503567"/>
              <a:gd name="connsiteX5" fmla="*/ 12584 w 344758"/>
              <a:gd name="connsiteY5" fmla="*/ 268179 h 503567"/>
              <a:gd name="connsiteX6" fmla="*/ 69968 w 344758"/>
              <a:gd name="connsiteY6" fmla="*/ 470192 h 503567"/>
              <a:gd name="connsiteX7" fmla="*/ 105100 w 344758"/>
              <a:gd name="connsiteY7" fmla="*/ 282818 h 503567"/>
              <a:gd name="connsiteX8" fmla="*/ 128522 w 344758"/>
              <a:gd name="connsiteY8" fmla="*/ 411637 h 503567"/>
              <a:gd name="connsiteX9" fmla="*/ 171267 w 344758"/>
              <a:gd name="connsiteY9" fmla="*/ 503568 h 503567"/>
              <a:gd name="connsiteX10" fmla="*/ 329364 w 344758"/>
              <a:gd name="connsiteY10" fmla="*/ 396999 h 503567"/>
              <a:gd name="connsiteX11" fmla="*/ 324094 w 344758"/>
              <a:gd name="connsiteY11" fmla="*/ 259396 h 50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758" h="503567">
                <a:moveTo>
                  <a:pt x="324094" y="259396"/>
                </a:moveTo>
                <a:cubicBezTo>
                  <a:pt x="334633" y="302141"/>
                  <a:pt x="290718" y="344300"/>
                  <a:pt x="247387" y="326733"/>
                </a:cubicBezTo>
                <a:cubicBezTo>
                  <a:pt x="211084" y="313851"/>
                  <a:pt x="197031" y="271692"/>
                  <a:pt x="222209" y="235389"/>
                </a:cubicBezTo>
                <a:cubicBezTo>
                  <a:pt x="279007" y="159853"/>
                  <a:pt x="237433" y="40988"/>
                  <a:pt x="143161" y="0"/>
                </a:cubicBezTo>
                <a:cubicBezTo>
                  <a:pt x="185905" y="80805"/>
                  <a:pt x="120324" y="155169"/>
                  <a:pt x="82850" y="186203"/>
                </a:cubicBezTo>
                <a:cubicBezTo>
                  <a:pt x="45375" y="217237"/>
                  <a:pt x="20196" y="249442"/>
                  <a:pt x="12584" y="268179"/>
                </a:cubicBezTo>
                <a:cubicBezTo>
                  <a:pt x="-25476" y="360695"/>
                  <a:pt x="31322" y="449112"/>
                  <a:pt x="69968" y="470192"/>
                </a:cubicBezTo>
                <a:cubicBezTo>
                  <a:pt x="52401" y="430375"/>
                  <a:pt x="36006" y="354254"/>
                  <a:pt x="105100" y="282818"/>
                </a:cubicBezTo>
                <a:cubicBezTo>
                  <a:pt x="105100" y="282818"/>
                  <a:pt x="85192" y="358938"/>
                  <a:pt x="128522" y="411637"/>
                </a:cubicBezTo>
                <a:cubicBezTo>
                  <a:pt x="171852" y="464336"/>
                  <a:pt x="171267" y="503568"/>
                  <a:pt x="171267" y="503568"/>
                </a:cubicBezTo>
                <a:cubicBezTo>
                  <a:pt x="238604" y="503568"/>
                  <a:pt x="302429" y="463165"/>
                  <a:pt x="329364" y="396999"/>
                </a:cubicBezTo>
                <a:cubicBezTo>
                  <a:pt x="349858" y="357767"/>
                  <a:pt x="351614" y="295700"/>
                  <a:pt x="324094" y="259396"/>
                </a:cubicBezTo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5" name="Graphic 7" descr="Research">
            <a:extLst>
              <a:ext uri="{FF2B5EF4-FFF2-40B4-BE49-F238E27FC236}">
                <a16:creationId xmlns:a16="http://schemas.microsoft.com/office/drawing/2014/main" id="{9D1F5086-3AB8-4B4E-B785-9D5CECDD223E}"/>
              </a:ext>
            </a:extLst>
          </p:cNvPr>
          <p:cNvGrpSpPr/>
          <p:nvPr/>
        </p:nvGrpSpPr>
        <p:grpSpPr>
          <a:xfrm>
            <a:off x="8572578" y="4613187"/>
            <a:ext cx="421592" cy="421592"/>
            <a:chOff x="11102083" y="4549372"/>
            <a:chExt cx="562122" cy="56212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B4C0022-E63F-4A48-818B-CBACF73F9C06}"/>
                </a:ext>
              </a:extLst>
            </p:cNvPr>
            <p:cNvSpPr/>
            <p:nvPr/>
          </p:nvSpPr>
          <p:spPr>
            <a:xfrm>
              <a:off x="11147752" y="4597968"/>
              <a:ext cx="463314" cy="463900"/>
            </a:xfrm>
            <a:custGeom>
              <a:avLst/>
              <a:gdLst>
                <a:gd name="connsiteX0" fmla="*/ 378850 w 463314"/>
                <a:gd name="connsiteY0" fmla="*/ 320881 h 463900"/>
                <a:gd name="connsiteX1" fmla="*/ 342546 w 463314"/>
                <a:gd name="connsiteY1" fmla="*/ 309756 h 463900"/>
                <a:gd name="connsiteX2" fmla="*/ 316197 w 463314"/>
                <a:gd name="connsiteY2" fmla="*/ 283992 h 463900"/>
                <a:gd name="connsiteX3" fmla="*/ 352501 w 463314"/>
                <a:gd name="connsiteY3" fmla="*/ 177423 h 463900"/>
                <a:gd name="connsiteX4" fmla="*/ 176837 w 463314"/>
                <a:gd name="connsiteY4" fmla="*/ 3 h 463900"/>
                <a:gd name="connsiteX5" fmla="*/ 3 w 463314"/>
                <a:gd name="connsiteY5" fmla="*/ 175666 h 463900"/>
                <a:gd name="connsiteX6" fmla="*/ 175666 w 463314"/>
                <a:gd name="connsiteY6" fmla="*/ 352501 h 463900"/>
                <a:gd name="connsiteX7" fmla="*/ 283406 w 463314"/>
                <a:gd name="connsiteY7" fmla="*/ 316197 h 463900"/>
                <a:gd name="connsiteX8" fmla="*/ 309170 w 463314"/>
                <a:gd name="connsiteY8" fmla="*/ 341961 h 463900"/>
                <a:gd name="connsiteX9" fmla="*/ 320296 w 463314"/>
                <a:gd name="connsiteY9" fmla="*/ 378850 h 463900"/>
                <a:gd name="connsiteX10" fmla="*/ 393489 w 463314"/>
                <a:gd name="connsiteY10" fmla="*/ 452043 h 463900"/>
                <a:gd name="connsiteX11" fmla="*/ 451457 w 463314"/>
                <a:gd name="connsiteY11" fmla="*/ 452043 h 463900"/>
                <a:gd name="connsiteX12" fmla="*/ 451457 w 463314"/>
                <a:gd name="connsiteY12" fmla="*/ 394074 h 463900"/>
                <a:gd name="connsiteX13" fmla="*/ 378850 w 463314"/>
                <a:gd name="connsiteY13" fmla="*/ 320881 h 463900"/>
                <a:gd name="connsiteX14" fmla="*/ 176837 w 463314"/>
                <a:gd name="connsiteY14" fmla="*/ 317368 h 463900"/>
                <a:gd name="connsiteX15" fmla="*/ 36307 w 463314"/>
                <a:gd name="connsiteY15" fmla="*/ 176837 h 463900"/>
                <a:gd name="connsiteX16" fmla="*/ 176837 w 463314"/>
                <a:gd name="connsiteY16" fmla="*/ 36307 h 463900"/>
                <a:gd name="connsiteX17" fmla="*/ 317368 w 463314"/>
                <a:gd name="connsiteY17" fmla="*/ 176837 h 463900"/>
                <a:gd name="connsiteX18" fmla="*/ 176837 w 463314"/>
                <a:gd name="connsiteY18" fmla="*/ 317368 h 46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314" h="463900">
                  <a:moveTo>
                    <a:pt x="378850" y="320881"/>
                  </a:moveTo>
                  <a:cubicBezTo>
                    <a:pt x="369481" y="311513"/>
                    <a:pt x="355428" y="306828"/>
                    <a:pt x="342546" y="309756"/>
                  </a:cubicBezTo>
                  <a:lnTo>
                    <a:pt x="316197" y="283992"/>
                  </a:lnTo>
                  <a:cubicBezTo>
                    <a:pt x="339619" y="253544"/>
                    <a:pt x="352501" y="216069"/>
                    <a:pt x="352501" y="177423"/>
                  </a:cubicBezTo>
                  <a:cubicBezTo>
                    <a:pt x="353086" y="79637"/>
                    <a:pt x="274038" y="589"/>
                    <a:pt x="176837" y="3"/>
                  </a:cubicBezTo>
                  <a:cubicBezTo>
                    <a:pt x="79637" y="-582"/>
                    <a:pt x="589" y="78466"/>
                    <a:pt x="3" y="175666"/>
                  </a:cubicBezTo>
                  <a:cubicBezTo>
                    <a:pt x="-582" y="272867"/>
                    <a:pt x="78466" y="351915"/>
                    <a:pt x="175666" y="352501"/>
                  </a:cubicBezTo>
                  <a:cubicBezTo>
                    <a:pt x="214312" y="352501"/>
                    <a:pt x="252373" y="339619"/>
                    <a:pt x="283406" y="316197"/>
                  </a:cubicBezTo>
                  <a:lnTo>
                    <a:pt x="309170" y="341961"/>
                  </a:lnTo>
                  <a:cubicBezTo>
                    <a:pt x="306828" y="355428"/>
                    <a:pt x="310927" y="368896"/>
                    <a:pt x="320296" y="378850"/>
                  </a:cubicBezTo>
                  <a:lnTo>
                    <a:pt x="393489" y="452043"/>
                  </a:lnTo>
                  <a:cubicBezTo>
                    <a:pt x="409298" y="467853"/>
                    <a:pt x="435648" y="467853"/>
                    <a:pt x="451457" y="452043"/>
                  </a:cubicBezTo>
                  <a:cubicBezTo>
                    <a:pt x="467267" y="436233"/>
                    <a:pt x="467267" y="409884"/>
                    <a:pt x="451457" y="394074"/>
                  </a:cubicBezTo>
                  <a:lnTo>
                    <a:pt x="378850" y="320881"/>
                  </a:lnTo>
                  <a:close/>
                  <a:moveTo>
                    <a:pt x="176837" y="317368"/>
                  </a:moveTo>
                  <a:cubicBezTo>
                    <a:pt x="98960" y="317368"/>
                    <a:pt x="36307" y="254715"/>
                    <a:pt x="36307" y="176837"/>
                  </a:cubicBezTo>
                  <a:cubicBezTo>
                    <a:pt x="36307" y="98960"/>
                    <a:pt x="98960" y="36307"/>
                    <a:pt x="176837" y="36307"/>
                  </a:cubicBezTo>
                  <a:cubicBezTo>
                    <a:pt x="254715" y="36307"/>
                    <a:pt x="317368" y="98960"/>
                    <a:pt x="317368" y="176837"/>
                  </a:cubicBezTo>
                  <a:cubicBezTo>
                    <a:pt x="317368" y="254129"/>
                    <a:pt x="254129" y="317368"/>
                    <a:pt x="176837" y="31736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B350EE2-0FEE-466B-91A5-C7756873668A}"/>
                </a:ext>
              </a:extLst>
            </p:cNvPr>
            <p:cNvSpPr/>
            <p:nvPr/>
          </p:nvSpPr>
          <p:spPr>
            <a:xfrm>
              <a:off x="11198697" y="4684993"/>
              <a:ext cx="252369" cy="185256"/>
            </a:xfrm>
            <a:custGeom>
              <a:avLst/>
              <a:gdLst>
                <a:gd name="connsiteX0" fmla="*/ 251784 w 252369"/>
                <a:gd name="connsiteY0" fmla="*/ 81029 h 185256"/>
                <a:gd name="connsiteX1" fmla="*/ 218408 w 252369"/>
                <a:gd name="connsiteY1" fmla="*/ 81029 h 185256"/>
                <a:gd name="connsiteX2" fmla="*/ 210796 w 252369"/>
                <a:gd name="connsiteY2" fmla="*/ 85714 h 185256"/>
                <a:gd name="connsiteX3" fmla="*/ 188545 w 252369"/>
                <a:gd name="connsiteY3" fmla="*/ 109721 h 185256"/>
                <a:gd name="connsiteX4" fmla="*/ 169808 w 252369"/>
                <a:gd name="connsiteY4" fmla="*/ 44726 h 185256"/>
                <a:gd name="connsiteX5" fmla="*/ 156926 w 252369"/>
                <a:gd name="connsiteY5" fmla="*/ 37699 h 185256"/>
                <a:gd name="connsiteX6" fmla="*/ 149899 w 252369"/>
                <a:gd name="connsiteY6" fmla="*/ 44140 h 185256"/>
                <a:gd name="connsiteX7" fmla="*/ 114767 w 252369"/>
                <a:gd name="connsiteY7" fmla="*/ 137242 h 185256"/>
                <a:gd name="connsiteX8" fmla="*/ 90759 w 252369"/>
                <a:gd name="connsiteY8" fmla="*/ 8422 h 185256"/>
                <a:gd name="connsiteX9" fmla="*/ 79048 w 252369"/>
                <a:gd name="connsiteY9" fmla="*/ 224 h 185256"/>
                <a:gd name="connsiteX10" fmla="*/ 70851 w 252369"/>
                <a:gd name="connsiteY10" fmla="*/ 7251 h 185256"/>
                <a:gd name="connsiteX11" fmla="*/ 45672 w 252369"/>
                <a:gd name="connsiteY11" fmla="*/ 81029 h 185256"/>
                <a:gd name="connsiteX12" fmla="*/ 0 w 252369"/>
                <a:gd name="connsiteY12" fmla="*/ 81029 h 185256"/>
                <a:gd name="connsiteX13" fmla="*/ 0 w 252369"/>
                <a:gd name="connsiteY13" fmla="*/ 104451 h 185256"/>
                <a:gd name="connsiteX14" fmla="*/ 53284 w 252369"/>
                <a:gd name="connsiteY14" fmla="*/ 104451 h 185256"/>
                <a:gd name="connsiteX15" fmla="*/ 63239 w 252369"/>
                <a:gd name="connsiteY15" fmla="*/ 95668 h 185256"/>
                <a:gd name="connsiteX16" fmla="*/ 77877 w 252369"/>
                <a:gd name="connsiteY16" fmla="*/ 51167 h 185256"/>
                <a:gd name="connsiteX17" fmla="*/ 101299 w 252369"/>
                <a:gd name="connsiteY17" fmla="*/ 177059 h 185256"/>
                <a:gd name="connsiteX18" fmla="*/ 110668 w 252369"/>
                <a:gd name="connsiteY18" fmla="*/ 185256 h 185256"/>
                <a:gd name="connsiteX19" fmla="*/ 111839 w 252369"/>
                <a:gd name="connsiteY19" fmla="*/ 185256 h 185256"/>
                <a:gd name="connsiteX20" fmla="*/ 121793 w 252369"/>
                <a:gd name="connsiteY20" fmla="*/ 178815 h 185256"/>
                <a:gd name="connsiteX21" fmla="*/ 159268 w 252369"/>
                <a:gd name="connsiteY21" fmla="*/ 80444 h 185256"/>
                <a:gd name="connsiteX22" fmla="*/ 174492 w 252369"/>
                <a:gd name="connsiteY22" fmla="*/ 133143 h 185256"/>
                <a:gd name="connsiteX23" fmla="*/ 187374 w 252369"/>
                <a:gd name="connsiteY23" fmla="*/ 140169 h 185256"/>
                <a:gd name="connsiteX24" fmla="*/ 192058 w 252369"/>
                <a:gd name="connsiteY24" fmla="*/ 137242 h 185256"/>
                <a:gd name="connsiteX25" fmla="*/ 223678 w 252369"/>
                <a:gd name="connsiteY25" fmla="*/ 104451 h 185256"/>
                <a:gd name="connsiteX26" fmla="*/ 252369 w 252369"/>
                <a:gd name="connsiteY26" fmla="*/ 104451 h 185256"/>
                <a:gd name="connsiteX27" fmla="*/ 252369 w 252369"/>
                <a:gd name="connsiteY27" fmla="*/ 81029 h 18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369" h="185256">
                  <a:moveTo>
                    <a:pt x="251784" y="81029"/>
                  </a:moveTo>
                  <a:lnTo>
                    <a:pt x="218408" y="81029"/>
                  </a:lnTo>
                  <a:cubicBezTo>
                    <a:pt x="215480" y="81615"/>
                    <a:pt x="212552" y="83372"/>
                    <a:pt x="210796" y="85714"/>
                  </a:cubicBezTo>
                  <a:lnTo>
                    <a:pt x="188545" y="109721"/>
                  </a:lnTo>
                  <a:lnTo>
                    <a:pt x="169808" y="44726"/>
                  </a:lnTo>
                  <a:cubicBezTo>
                    <a:pt x="168051" y="39456"/>
                    <a:pt x="162196" y="35943"/>
                    <a:pt x="156926" y="37699"/>
                  </a:cubicBezTo>
                  <a:cubicBezTo>
                    <a:pt x="153998" y="38870"/>
                    <a:pt x="151070" y="40627"/>
                    <a:pt x="149899" y="44140"/>
                  </a:cubicBezTo>
                  <a:lnTo>
                    <a:pt x="114767" y="137242"/>
                  </a:lnTo>
                  <a:lnTo>
                    <a:pt x="90759" y="8422"/>
                  </a:lnTo>
                  <a:cubicBezTo>
                    <a:pt x="89588" y="2567"/>
                    <a:pt x="84318" y="-947"/>
                    <a:pt x="79048" y="224"/>
                  </a:cubicBezTo>
                  <a:cubicBezTo>
                    <a:pt x="75535" y="810"/>
                    <a:pt x="72607" y="3738"/>
                    <a:pt x="70851" y="7251"/>
                  </a:cubicBezTo>
                  <a:lnTo>
                    <a:pt x="45672" y="81029"/>
                  </a:lnTo>
                  <a:lnTo>
                    <a:pt x="0" y="81029"/>
                  </a:lnTo>
                  <a:lnTo>
                    <a:pt x="0" y="104451"/>
                  </a:lnTo>
                  <a:lnTo>
                    <a:pt x="53284" y="104451"/>
                  </a:lnTo>
                  <a:cubicBezTo>
                    <a:pt x="57969" y="103866"/>
                    <a:pt x="62068" y="100352"/>
                    <a:pt x="63239" y="95668"/>
                  </a:cubicBezTo>
                  <a:lnTo>
                    <a:pt x="77877" y="51167"/>
                  </a:lnTo>
                  <a:lnTo>
                    <a:pt x="101299" y="177059"/>
                  </a:lnTo>
                  <a:cubicBezTo>
                    <a:pt x="101885" y="181743"/>
                    <a:pt x="105983" y="185256"/>
                    <a:pt x="110668" y="185256"/>
                  </a:cubicBezTo>
                  <a:lnTo>
                    <a:pt x="111839" y="185256"/>
                  </a:lnTo>
                  <a:cubicBezTo>
                    <a:pt x="115938" y="185256"/>
                    <a:pt x="120036" y="182914"/>
                    <a:pt x="121793" y="178815"/>
                  </a:cubicBezTo>
                  <a:lnTo>
                    <a:pt x="159268" y="80444"/>
                  </a:lnTo>
                  <a:lnTo>
                    <a:pt x="174492" y="133143"/>
                  </a:lnTo>
                  <a:cubicBezTo>
                    <a:pt x="176249" y="138413"/>
                    <a:pt x="181519" y="141926"/>
                    <a:pt x="187374" y="140169"/>
                  </a:cubicBezTo>
                  <a:cubicBezTo>
                    <a:pt x="189131" y="139584"/>
                    <a:pt x="190887" y="138413"/>
                    <a:pt x="192058" y="137242"/>
                  </a:cubicBezTo>
                  <a:lnTo>
                    <a:pt x="223678" y="104451"/>
                  </a:lnTo>
                  <a:lnTo>
                    <a:pt x="252369" y="104451"/>
                  </a:lnTo>
                  <a:lnTo>
                    <a:pt x="252369" y="810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5" descr="Database">
            <a:extLst>
              <a:ext uri="{FF2B5EF4-FFF2-40B4-BE49-F238E27FC236}">
                <a16:creationId xmlns:a16="http://schemas.microsoft.com/office/drawing/2014/main" id="{72BD49B9-CCFE-47EA-94C0-0FF687C889AC}"/>
              </a:ext>
            </a:extLst>
          </p:cNvPr>
          <p:cNvGrpSpPr/>
          <p:nvPr/>
        </p:nvGrpSpPr>
        <p:grpSpPr>
          <a:xfrm>
            <a:off x="8748242" y="3039123"/>
            <a:ext cx="245928" cy="333760"/>
            <a:chOff x="11219191" y="2909163"/>
            <a:chExt cx="327904" cy="445013"/>
          </a:xfrm>
          <a:solidFill>
            <a:srgbClr val="C13018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C9526B-D01B-4F07-9828-BE37726CD65D}"/>
                </a:ext>
              </a:extLst>
            </p:cNvPr>
            <p:cNvSpPr/>
            <p:nvPr/>
          </p:nvSpPr>
          <p:spPr>
            <a:xfrm>
              <a:off x="11219191" y="2909163"/>
              <a:ext cx="327904" cy="93687"/>
            </a:xfrm>
            <a:custGeom>
              <a:avLst/>
              <a:gdLst>
                <a:gd name="connsiteX0" fmla="*/ 327905 w 327904"/>
                <a:gd name="connsiteY0" fmla="*/ 46844 h 93687"/>
                <a:gd name="connsiteX1" fmla="*/ 163952 w 327904"/>
                <a:gd name="connsiteY1" fmla="*/ 93687 h 93687"/>
                <a:gd name="connsiteX2" fmla="*/ 0 w 327904"/>
                <a:gd name="connsiteY2" fmla="*/ 46844 h 93687"/>
                <a:gd name="connsiteX3" fmla="*/ 163952 w 327904"/>
                <a:gd name="connsiteY3" fmla="*/ 0 h 93687"/>
                <a:gd name="connsiteX4" fmla="*/ 327905 w 327904"/>
                <a:gd name="connsiteY4" fmla="*/ 46844 h 9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04" h="93687">
                  <a:moveTo>
                    <a:pt x="327905" y="46844"/>
                  </a:moveTo>
                  <a:cubicBezTo>
                    <a:pt x="327905" y="72714"/>
                    <a:pt x="254501" y="93687"/>
                    <a:pt x="163952" y="93687"/>
                  </a:cubicBezTo>
                  <a:cubicBezTo>
                    <a:pt x="73404" y="93687"/>
                    <a:pt x="0" y="72714"/>
                    <a:pt x="0" y="46844"/>
                  </a:cubicBezTo>
                  <a:cubicBezTo>
                    <a:pt x="0" y="20973"/>
                    <a:pt x="73404" y="0"/>
                    <a:pt x="163952" y="0"/>
                  </a:cubicBezTo>
                  <a:cubicBezTo>
                    <a:pt x="254501" y="0"/>
                    <a:pt x="327905" y="20973"/>
                    <a:pt x="327905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351B8B-B83A-44C6-8649-932395B32990}"/>
                </a:ext>
              </a:extLst>
            </p:cNvPr>
            <p:cNvSpPr/>
            <p:nvPr/>
          </p:nvSpPr>
          <p:spPr>
            <a:xfrm>
              <a:off x="11219191" y="2979428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755C67C-7434-4F26-BF93-4469AD96A4EB}"/>
                </a:ext>
              </a:extLst>
            </p:cNvPr>
            <p:cNvSpPr/>
            <p:nvPr/>
          </p:nvSpPr>
          <p:spPr>
            <a:xfrm>
              <a:off x="11219191" y="3096537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82F52-A4FD-4C47-9F63-AFBD6491DD4C}"/>
                </a:ext>
              </a:extLst>
            </p:cNvPr>
            <p:cNvSpPr/>
            <p:nvPr/>
          </p:nvSpPr>
          <p:spPr>
            <a:xfrm>
              <a:off x="11219191" y="3213646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A4B34DE-B8DC-4E96-B7E3-2DC7FA174806}"/>
              </a:ext>
            </a:extLst>
          </p:cNvPr>
          <p:cNvGrpSpPr/>
          <p:nvPr/>
        </p:nvGrpSpPr>
        <p:grpSpPr>
          <a:xfrm>
            <a:off x="921778" y="1183890"/>
            <a:ext cx="2735192" cy="1362250"/>
            <a:chOff x="340730" y="2470918"/>
            <a:chExt cx="2979655" cy="181633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F6E57A0-2916-4FEF-B1D2-AAB13E89DE19}"/>
                </a:ext>
              </a:extLst>
            </p:cNvPr>
            <p:cNvSpPr txBox="1"/>
            <p:nvPr/>
          </p:nvSpPr>
          <p:spPr>
            <a:xfrm>
              <a:off x="340731" y="2470918"/>
              <a:ext cx="2979654" cy="615553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68580" rIns="6858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077AA76-1F09-4AAB-890C-4AF3DC346068}"/>
                </a:ext>
              </a:extLst>
            </p:cNvPr>
            <p:cNvSpPr txBox="1"/>
            <p:nvPr/>
          </p:nvSpPr>
          <p:spPr>
            <a:xfrm>
              <a:off x="340730" y="3086923"/>
              <a:ext cx="2979655" cy="120032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F8F4A82-96C5-4A60-AEB2-ECEC2C5D985A}"/>
              </a:ext>
            </a:extLst>
          </p:cNvPr>
          <p:cNvGrpSpPr/>
          <p:nvPr/>
        </p:nvGrpSpPr>
        <p:grpSpPr>
          <a:xfrm>
            <a:off x="5487030" y="1183890"/>
            <a:ext cx="2735192" cy="1362250"/>
            <a:chOff x="340730" y="2470918"/>
            <a:chExt cx="2979655" cy="181633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F921CA5-BCD8-45F8-B484-B97D9C0370E8}"/>
                </a:ext>
              </a:extLst>
            </p:cNvPr>
            <p:cNvSpPr txBox="1"/>
            <p:nvPr/>
          </p:nvSpPr>
          <p:spPr>
            <a:xfrm>
              <a:off x="340731" y="2470918"/>
              <a:ext cx="2979654" cy="615553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68580" rIns="6858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F84D4F12-A998-4644-8C20-8B605869E8D2}"/>
                </a:ext>
              </a:extLst>
            </p:cNvPr>
            <p:cNvSpPr txBox="1"/>
            <p:nvPr/>
          </p:nvSpPr>
          <p:spPr>
            <a:xfrm>
              <a:off x="340730" y="3086923"/>
              <a:ext cx="2979655" cy="120032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7D974A-222F-4D72-9EEA-4B83077896F3}"/>
              </a:ext>
            </a:extLst>
          </p:cNvPr>
          <p:cNvGrpSpPr/>
          <p:nvPr/>
        </p:nvGrpSpPr>
        <p:grpSpPr>
          <a:xfrm>
            <a:off x="2334970" y="1518927"/>
            <a:ext cx="4474047" cy="4787928"/>
            <a:chOff x="2334970" y="1518927"/>
            <a:chExt cx="4474047" cy="478792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9980943-C7BB-442B-B91C-BE42D2FCD3D4}"/>
                </a:ext>
              </a:extLst>
            </p:cNvPr>
            <p:cNvSpPr/>
            <p:nvPr/>
          </p:nvSpPr>
          <p:spPr>
            <a:xfrm rot="17755737">
              <a:off x="4109292" y="4724766"/>
              <a:ext cx="83916" cy="8553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84D8997-D571-4676-8145-8FEE29774C4E}"/>
                </a:ext>
              </a:extLst>
            </p:cNvPr>
            <p:cNvSpPr/>
            <p:nvPr/>
          </p:nvSpPr>
          <p:spPr>
            <a:xfrm rot="18716800">
              <a:off x="4080922" y="3353525"/>
              <a:ext cx="83916" cy="11334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F011896-7DC6-4355-A344-BF20866168A4}"/>
                </a:ext>
              </a:extLst>
            </p:cNvPr>
            <p:cNvSpPr/>
            <p:nvPr/>
          </p:nvSpPr>
          <p:spPr>
            <a:xfrm rot="3844263" flipH="1">
              <a:off x="4948708" y="4724284"/>
              <a:ext cx="83916" cy="856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A5CFC54-3DF7-4D51-BC1A-8E0ED11E6F34}"/>
                </a:ext>
              </a:extLst>
            </p:cNvPr>
            <p:cNvSpPr/>
            <p:nvPr/>
          </p:nvSpPr>
          <p:spPr>
            <a:xfrm rot="2883200" flipH="1">
              <a:off x="4977110" y="3352886"/>
              <a:ext cx="83916" cy="11347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A6D70F69-146D-4B2B-9634-E9217CB46B55}"/>
                </a:ext>
              </a:extLst>
            </p:cNvPr>
            <p:cNvSpPr/>
            <p:nvPr/>
          </p:nvSpPr>
          <p:spPr>
            <a:xfrm>
              <a:off x="4308416" y="3079297"/>
              <a:ext cx="527168" cy="3227558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59BA41C-DB95-4673-8C52-3C57103CFE41}"/>
                </a:ext>
              </a:extLst>
            </p:cNvPr>
            <p:cNvSpPr/>
            <p:nvPr/>
          </p:nvSpPr>
          <p:spPr>
            <a:xfrm>
              <a:off x="4308416" y="3079297"/>
              <a:ext cx="161076" cy="3227558"/>
            </a:xfrm>
            <a:custGeom>
              <a:avLst/>
              <a:gdLst>
                <a:gd name="connsiteX0" fmla="*/ 139321 w 170278"/>
                <a:gd name="connsiteY0" fmla="*/ 0 h 3411941"/>
                <a:gd name="connsiteX1" fmla="*/ 170278 w 170278"/>
                <a:gd name="connsiteY1" fmla="*/ 0 h 3411941"/>
                <a:gd name="connsiteX2" fmla="*/ 170278 w 170278"/>
                <a:gd name="connsiteY2" fmla="*/ 3411941 h 3411941"/>
                <a:gd name="connsiteX3" fmla="*/ 0 w 170278"/>
                <a:gd name="connsiteY3" fmla="*/ 3411941 h 34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278" h="3411941">
                  <a:moveTo>
                    <a:pt x="139321" y="0"/>
                  </a:moveTo>
                  <a:lnTo>
                    <a:pt x="170278" y="0"/>
                  </a:lnTo>
                  <a:lnTo>
                    <a:pt x="170278" y="3411941"/>
                  </a:lnTo>
                  <a:lnTo>
                    <a:pt x="0" y="3411941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2832D67-16E1-4E59-9673-660CF589967A}"/>
                </a:ext>
              </a:extLst>
            </p:cNvPr>
            <p:cNvSpPr/>
            <p:nvPr/>
          </p:nvSpPr>
          <p:spPr>
            <a:xfrm rot="18900000">
              <a:off x="3822717" y="4870345"/>
              <a:ext cx="180031" cy="339886"/>
            </a:xfrm>
            <a:custGeom>
              <a:avLst/>
              <a:gdLst>
                <a:gd name="connsiteX0" fmla="*/ 79310 w 180031"/>
                <a:gd name="connsiteY0" fmla="*/ 0 h 339886"/>
                <a:gd name="connsiteX1" fmla="*/ 180031 w 180031"/>
                <a:gd name="connsiteY1" fmla="*/ 291338 h 339886"/>
                <a:gd name="connsiteX2" fmla="*/ 108025 w 180031"/>
                <a:gd name="connsiteY2" fmla="*/ 339886 h 339886"/>
                <a:gd name="connsiteX3" fmla="*/ 0 w 180031"/>
                <a:gd name="connsiteY3" fmla="*/ 27419 h 33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31" h="339886">
                  <a:moveTo>
                    <a:pt x="79310" y="0"/>
                  </a:moveTo>
                  <a:lnTo>
                    <a:pt x="180031" y="291338"/>
                  </a:lnTo>
                  <a:lnTo>
                    <a:pt x="108025" y="339886"/>
                  </a:lnTo>
                  <a:lnTo>
                    <a:pt x="0" y="27419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93107A6-D4A5-4D11-8C03-5C3EB9225A80}"/>
                </a:ext>
              </a:extLst>
            </p:cNvPr>
            <p:cNvSpPr/>
            <p:nvPr/>
          </p:nvSpPr>
          <p:spPr>
            <a:xfrm rot="19235811">
              <a:off x="3740656" y="3493494"/>
              <a:ext cx="118440" cy="279859"/>
            </a:xfrm>
            <a:custGeom>
              <a:avLst/>
              <a:gdLst>
                <a:gd name="connsiteX0" fmla="*/ 82961 w 118440"/>
                <a:gd name="connsiteY0" fmla="*/ 0 h 279859"/>
                <a:gd name="connsiteX1" fmla="*/ 118440 w 118440"/>
                <a:gd name="connsiteY1" fmla="*/ 233209 h 279859"/>
                <a:gd name="connsiteX2" fmla="*/ 102747 w 118440"/>
                <a:gd name="connsiteY2" fmla="*/ 246156 h 279859"/>
                <a:gd name="connsiteX3" fmla="*/ 40655 w 118440"/>
                <a:gd name="connsiteY3" fmla="*/ 279859 h 279859"/>
                <a:gd name="connsiteX4" fmla="*/ 0 w 118440"/>
                <a:gd name="connsiteY4" fmla="*/ 12621 h 27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40" h="279859">
                  <a:moveTo>
                    <a:pt x="82961" y="0"/>
                  </a:moveTo>
                  <a:lnTo>
                    <a:pt x="118440" y="233209"/>
                  </a:lnTo>
                  <a:lnTo>
                    <a:pt x="102747" y="246156"/>
                  </a:lnTo>
                  <a:lnTo>
                    <a:pt x="40655" y="279859"/>
                  </a:lnTo>
                  <a:lnTo>
                    <a:pt x="0" y="12621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B7B844D-1626-4CA5-AB4F-84B322A20201}"/>
                </a:ext>
              </a:extLst>
            </p:cNvPr>
            <p:cNvSpPr/>
            <p:nvPr/>
          </p:nvSpPr>
          <p:spPr>
            <a:xfrm rot="2700000" flipH="1">
              <a:off x="5138868" y="4869830"/>
              <a:ext cx="180431" cy="341000"/>
            </a:xfrm>
            <a:custGeom>
              <a:avLst/>
              <a:gdLst>
                <a:gd name="connsiteX0" fmla="*/ 79310 w 180431"/>
                <a:gd name="connsiteY0" fmla="*/ 0 h 341000"/>
                <a:gd name="connsiteX1" fmla="*/ 0 w 180431"/>
                <a:gd name="connsiteY1" fmla="*/ 27419 h 341000"/>
                <a:gd name="connsiteX2" fmla="*/ 108410 w 180431"/>
                <a:gd name="connsiteY2" fmla="*/ 341000 h 341000"/>
                <a:gd name="connsiteX3" fmla="*/ 180431 w 180431"/>
                <a:gd name="connsiteY3" fmla="*/ 292496 h 34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31" h="341000">
                  <a:moveTo>
                    <a:pt x="79310" y="0"/>
                  </a:moveTo>
                  <a:lnTo>
                    <a:pt x="0" y="27419"/>
                  </a:lnTo>
                  <a:lnTo>
                    <a:pt x="108410" y="341000"/>
                  </a:lnTo>
                  <a:lnTo>
                    <a:pt x="180431" y="292496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1677120-8FA4-4492-ACD8-A1BAC673D48D}"/>
                </a:ext>
              </a:extLst>
            </p:cNvPr>
            <p:cNvSpPr/>
            <p:nvPr/>
          </p:nvSpPr>
          <p:spPr>
            <a:xfrm rot="2364189" flipH="1">
              <a:off x="5282792" y="3492876"/>
              <a:ext cx="118644" cy="280973"/>
            </a:xfrm>
            <a:custGeom>
              <a:avLst/>
              <a:gdLst>
                <a:gd name="connsiteX0" fmla="*/ 82961 w 118644"/>
                <a:gd name="connsiteY0" fmla="*/ 0 h 280973"/>
                <a:gd name="connsiteX1" fmla="*/ 0 w 118644"/>
                <a:gd name="connsiteY1" fmla="*/ 12621 h 280973"/>
                <a:gd name="connsiteX2" fmla="*/ 40824 w 118644"/>
                <a:gd name="connsiteY2" fmla="*/ 280973 h 280973"/>
                <a:gd name="connsiteX3" fmla="*/ 103645 w 118644"/>
                <a:gd name="connsiteY3" fmla="*/ 246914 h 280973"/>
                <a:gd name="connsiteX4" fmla="*/ 118644 w 118644"/>
                <a:gd name="connsiteY4" fmla="*/ 234553 h 2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44" h="280973">
                  <a:moveTo>
                    <a:pt x="82961" y="0"/>
                  </a:moveTo>
                  <a:lnTo>
                    <a:pt x="0" y="12621"/>
                  </a:lnTo>
                  <a:lnTo>
                    <a:pt x="40824" y="280973"/>
                  </a:lnTo>
                  <a:lnTo>
                    <a:pt x="103645" y="246914"/>
                  </a:lnTo>
                  <a:lnTo>
                    <a:pt x="118644" y="234553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CD812D1-6917-4847-9B47-DD46CE8F782B}"/>
                </a:ext>
              </a:extLst>
            </p:cNvPr>
            <p:cNvSpPr/>
            <p:nvPr/>
          </p:nvSpPr>
          <p:spPr>
            <a:xfrm>
              <a:off x="4433626" y="3079297"/>
              <a:ext cx="276579" cy="196040"/>
            </a:xfrm>
            <a:custGeom>
              <a:avLst/>
              <a:gdLst>
                <a:gd name="connsiteX0" fmla="*/ 6582 w 276579"/>
                <a:gd name="connsiteY0" fmla="*/ 0 h 196040"/>
                <a:gd name="connsiteX1" fmla="*/ 270166 w 276579"/>
                <a:gd name="connsiteY1" fmla="*/ 0 h 196040"/>
                <a:gd name="connsiteX2" fmla="*/ 276579 w 276579"/>
                <a:gd name="connsiteY2" fmla="*/ 157041 h 196040"/>
                <a:gd name="connsiteX3" fmla="*/ 245357 w 276579"/>
                <a:gd name="connsiteY3" fmla="*/ 171958 h 196040"/>
                <a:gd name="connsiteX4" fmla="*/ 135146 w 276579"/>
                <a:gd name="connsiteY4" fmla="*/ 196040 h 196040"/>
                <a:gd name="connsiteX5" fmla="*/ 126033 w 276579"/>
                <a:gd name="connsiteY5" fmla="*/ 195502 h 196040"/>
                <a:gd name="connsiteX6" fmla="*/ 10064 w 276579"/>
                <a:gd name="connsiteY6" fmla="*/ 166473 h 196040"/>
                <a:gd name="connsiteX7" fmla="*/ 0 w 276579"/>
                <a:gd name="connsiteY7" fmla="*/ 161195 h 19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579" h="196040">
                  <a:moveTo>
                    <a:pt x="6582" y="0"/>
                  </a:moveTo>
                  <a:lnTo>
                    <a:pt x="270166" y="0"/>
                  </a:lnTo>
                  <a:lnTo>
                    <a:pt x="276579" y="157041"/>
                  </a:lnTo>
                  <a:lnTo>
                    <a:pt x="245357" y="171958"/>
                  </a:lnTo>
                  <a:cubicBezTo>
                    <a:pt x="211137" y="183681"/>
                    <a:pt x="174411" y="191839"/>
                    <a:pt x="135146" y="196040"/>
                  </a:cubicBezTo>
                  <a:lnTo>
                    <a:pt x="126033" y="195502"/>
                  </a:lnTo>
                  <a:cubicBezTo>
                    <a:pt x="84396" y="189883"/>
                    <a:pt x="45760" y="180057"/>
                    <a:pt x="10064" y="166473"/>
                  </a:cubicBezTo>
                  <a:lnTo>
                    <a:pt x="0" y="161195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6A076CB-0A19-4FD7-9E92-350CAE4B2F86}"/>
                </a:ext>
              </a:extLst>
            </p:cNvPr>
            <p:cNvGrpSpPr/>
            <p:nvPr/>
          </p:nvGrpSpPr>
          <p:grpSpPr>
            <a:xfrm>
              <a:off x="2426200" y="2953977"/>
              <a:ext cx="4291463" cy="2756483"/>
              <a:chOff x="2426200" y="2953977"/>
              <a:chExt cx="4291463" cy="2756483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C21BB8D5-4AC9-4533-984B-AB0068DF2228}"/>
                  </a:ext>
                </a:extLst>
              </p:cNvPr>
              <p:cNvSpPr/>
              <p:nvPr/>
            </p:nvSpPr>
            <p:spPr>
              <a:xfrm rot="18900000">
                <a:off x="2585224" y="4428857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74A59B82-0BDB-4B8A-9213-ABB781DB141B}"/>
                  </a:ext>
                </a:extLst>
              </p:cNvPr>
              <p:cNvSpPr/>
              <p:nvPr/>
            </p:nvSpPr>
            <p:spPr>
              <a:xfrm rot="19235811">
                <a:off x="2426200" y="2954026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A853BBF8-2973-4013-95CB-C923DF40027F}"/>
                  </a:ext>
                </a:extLst>
              </p:cNvPr>
              <p:cNvSpPr/>
              <p:nvPr/>
            </p:nvSpPr>
            <p:spPr>
              <a:xfrm rot="2700000" flipH="1">
                <a:off x="5176884" y="4428802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A63A9B1-9641-4F8E-A764-F56619F0BCA7}"/>
                  </a:ext>
                </a:extLst>
              </p:cNvPr>
              <p:cNvSpPr/>
              <p:nvPr/>
            </p:nvSpPr>
            <p:spPr>
              <a:xfrm rot="2364189" flipH="1">
                <a:off x="5336087" y="2953977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4928894-C7D6-42AC-AEDA-80693EE2E374}"/>
                </a:ext>
              </a:extLst>
            </p:cNvPr>
            <p:cNvSpPr/>
            <p:nvPr/>
          </p:nvSpPr>
          <p:spPr>
            <a:xfrm rot="19773274">
              <a:off x="2503911" y="4668580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B5DD116-81BD-4FB0-AC0A-2214501BE403}"/>
                </a:ext>
              </a:extLst>
            </p:cNvPr>
            <p:cNvSpPr/>
            <p:nvPr/>
          </p:nvSpPr>
          <p:spPr>
            <a:xfrm rot="20109085">
              <a:off x="2334970" y="3187047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3FF3EAE-4B0B-4190-B6C1-26E7323959C1}"/>
                </a:ext>
              </a:extLst>
            </p:cNvPr>
            <p:cNvSpPr/>
            <p:nvPr/>
          </p:nvSpPr>
          <p:spPr>
            <a:xfrm rot="1826726" flipH="1">
              <a:off x="5222830" y="4668620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233004D-BEA0-43D1-82F2-610B0EDEECB3}"/>
                </a:ext>
              </a:extLst>
            </p:cNvPr>
            <p:cNvSpPr/>
            <p:nvPr/>
          </p:nvSpPr>
          <p:spPr>
            <a:xfrm rot="1490915" flipH="1">
              <a:off x="5391959" y="3187084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01" name="Shape 7">
              <a:extLst>
                <a:ext uri="{FF2B5EF4-FFF2-40B4-BE49-F238E27FC236}">
                  <a16:creationId xmlns:a16="http://schemas.microsoft.com/office/drawing/2014/main" id="{44584487-F91A-4B2D-976B-DE781AA0B0F8}"/>
                </a:ext>
              </a:extLst>
            </p:cNvPr>
            <p:cNvSpPr/>
            <p:nvPr/>
          </p:nvSpPr>
          <p:spPr>
            <a:xfrm>
              <a:off x="4102693" y="1518927"/>
              <a:ext cx="938615" cy="166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53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18133" y="20726"/>
                    <a:pt x="17771" y="6679"/>
                    <a:pt x="8962" y="353"/>
                  </a:cubicBezTo>
                  <a:cubicBezTo>
                    <a:pt x="8962" y="353"/>
                    <a:pt x="8366" y="0"/>
                    <a:pt x="836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2" name="Shape 7">
              <a:extLst>
                <a:ext uri="{FF2B5EF4-FFF2-40B4-BE49-F238E27FC236}">
                  <a16:creationId xmlns:a16="http://schemas.microsoft.com/office/drawing/2014/main" id="{16E3C2F5-1552-4B3E-8EBC-6F62B9CCC856}"/>
                </a:ext>
              </a:extLst>
            </p:cNvPr>
            <p:cNvSpPr/>
            <p:nvPr/>
          </p:nvSpPr>
          <p:spPr>
            <a:xfrm>
              <a:off x="4102693" y="1518927"/>
              <a:ext cx="504883" cy="1661160"/>
            </a:xfrm>
            <a:custGeom>
              <a:avLst/>
              <a:gdLst>
                <a:gd name="connsiteX0" fmla="*/ 8366 w 8366"/>
                <a:gd name="connsiteY0" fmla="*/ 0 h 21600"/>
                <a:gd name="connsiteX1" fmla="*/ 7572 w 8366"/>
                <a:gd name="connsiteY1" fmla="*/ 21593 h 21600"/>
                <a:gd name="connsiteX2" fmla="*/ 7723 w 8366"/>
                <a:gd name="connsiteY2" fmla="*/ 21600 h 21600"/>
                <a:gd name="connsiteX3" fmla="*/ 8366 w 8366"/>
                <a:gd name="connsiteY3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6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7855" y="18001"/>
                    <a:pt x="8391" y="1"/>
                    <a:pt x="8366" y="0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79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10340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Infographic – Slide Template</vt:lpstr>
      <vt:lpstr>Tree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Infographic</dc:title>
  <dc:creator>PresentationGO.com</dc:creator>
  <dc:description>© Copyright PresentationGO.com</dc:description>
  <dcterms:created xsi:type="dcterms:W3CDTF">2014-11-26T05:14:11Z</dcterms:created>
  <dcterms:modified xsi:type="dcterms:W3CDTF">2019-12-26T21:21:52Z</dcterms:modified>
  <cp:category>Charts &amp; Diagrams</cp:category>
</cp:coreProperties>
</file>