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Trefoil Diagram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15430F-D4B6-5442-B28B-D3DD52E78F73}"/>
              </a:ext>
            </a:extLst>
          </p:cNvPr>
          <p:cNvSpPr/>
          <p:nvPr/>
        </p:nvSpPr>
        <p:spPr>
          <a:xfrm>
            <a:off x="3403468" y="1545396"/>
            <a:ext cx="5385064" cy="3953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0" h="20951" extrusionOk="0">
                <a:moveTo>
                  <a:pt x="4823" y="20949"/>
                </a:moveTo>
                <a:cubicBezTo>
                  <a:pt x="3534" y="20949"/>
                  <a:pt x="2322" y="20257"/>
                  <a:pt x="1410" y="18996"/>
                </a:cubicBezTo>
                <a:cubicBezTo>
                  <a:pt x="-470" y="16400"/>
                  <a:pt x="-470" y="12172"/>
                  <a:pt x="1410" y="9568"/>
                </a:cubicBezTo>
                <a:cubicBezTo>
                  <a:pt x="2322" y="8307"/>
                  <a:pt x="3534" y="7615"/>
                  <a:pt x="4823" y="7615"/>
                </a:cubicBezTo>
                <a:cubicBezTo>
                  <a:pt x="5079" y="7615"/>
                  <a:pt x="5330" y="7640"/>
                  <a:pt x="5574" y="7697"/>
                </a:cubicBezTo>
                <a:cubicBezTo>
                  <a:pt x="5348" y="5662"/>
                  <a:pt x="5795" y="3511"/>
                  <a:pt x="6929" y="1953"/>
                </a:cubicBezTo>
                <a:cubicBezTo>
                  <a:pt x="7842" y="692"/>
                  <a:pt x="9053" y="0"/>
                  <a:pt x="10342" y="0"/>
                </a:cubicBezTo>
                <a:cubicBezTo>
                  <a:pt x="11631" y="0"/>
                  <a:pt x="12842" y="692"/>
                  <a:pt x="13755" y="1953"/>
                </a:cubicBezTo>
                <a:cubicBezTo>
                  <a:pt x="14883" y="3511"/>
                  <a:pt x="15336" y="5662"/>
                  <a:pt x="15109" y="7697"/>
                </a:cubicBezTo>
                <a:cubicBezTo>
                  <a:pt x="15348" y="7648"/>
                  <a:pt x="15587" y="7623"/>
                  <a:pt x="15837" y="7623"/>
                </a:cubicBezTo>
                <a:cubicBezTo>
                  <a:pt x="17126" y="7623"/>
                  <a:pt x="18338" y="8315"/>
                  <a:pt x="19250" y="9576"/>
                </a:cubicBezTo>
                <a:cubicBezTo>
                  <a:pt x="21130" y="12172"/>
                  <a:pt x="21130" y="16400"/>
                  <a:pt x="19250" y="19004"/>
                </a:cubicBezTo>
                <a:cubicBezTo>
                  <a:pt x="17371" y="21600"/>
                  <a:pt x="14310" y="21600"/>
                  <a:pt x="12424" y="19004"/>
                </a:cubicBezTo>
                <a:lnTo>
                  <a:pt x="10336" y="16111"/>
                </a:lnTo>
                <a:lnTo>
                  <a:pt x="8242" y="19004"/>
                </a:lnTo>
                <a:cubicBezTo>
                  <a:pt x="7323" y="20257"/>
                  <a:pt x="6111" y="20949"/>
                  <a:pt x="4823" y="20949"/>
                </a:cubicBezTo>
                <a:close/>
                <a:moveTo>
                  <a:pt x="11637" y="14290"/>
                </a:moveTo>
                <a:lnTo>
                  <a:pt x="13725" y="17191"/>
                </a:lnTo>
                <a:cubicBezTo>
                  <a:pt x="14883" y="18790"/>
                  <a:pt x="16774" y="18790"/>
                  <a:pt x="17932" y="17191"/>
                </a:cubicBezTo>
                <a:cubicBezTo>
                  <a:pt x="19089" y="15592"/>
                  <a:pt x="19089" y="12980"/>
                  <a:pt x="17932" y="11381"/>
                </a:cubicBezTo>
                <a:cubicBezTo>
                  <a:pt x="16834" y="9865"/>
                  <a:pt x="15086" y="9782"/>
                  <a:pt x="13916" y="11134"/>
                </a:cubicBezTo>
                <a:cubicBezTo>
                  <a:pt x="13862" y="11216"/>
                  <a:pt x="13803" y="11299"/>
                  <a:pt x="13749" y="11381"/>
                </a:cubicBezTo>
                <a:lnTo>
                  <a:pt x="11637" y="14290"/>
                </a:lnTo>
                <a:close/>
                <a:moveTo>
                  <a:pt x="4823" y="10178"/>
                </a:moveTo>
                <a:cubicBezTo>
                  <a:pt x="4059" y="10178"/>
                  <a:pt x="3301" y="10582"/>
                  <a:pt x="2716" y="11381"/>
                </a:cubicBezTo>
                <a:cubicBezTo>
                  <a:pt x="1559" y="12980"/>
                  <a:pt x="1559" y="15592"/>
                  <a:pt x="2716" y="17191"/>
                </a:cubicBezTo>
                <a:cubicBezTo>
                  <a:pt x="3874" y="18790"/>
                  <a:pt x="5765" y="18790"/>
                  <a:pt x="6923" y="17191"/>
                </a:cubicBezTo>
                <a:lnTo>
                  <a:pt x="9023" y="14290"/>
                </a:lnTo>
                <a:lnTo>
                  <a:pt x="6923" y="11381"/>
                </a:lnTo>
                <a:cubicBezTo>
                  <a:pt x="6344" y="10573"/>
                  <a:pt x="5586" y="10178"/>
                  <a:pt x="4823" y="10178"/>
                </a:cubicBezTo>
                <a:close/>
                <a:moveTo>
                  <a:pt x="8236" y="9568"/>
                </a:moveTo>
                <a:lnTo>
                  <a:pt x="10336" y="12477"/>
                </a:lnTo>
                <a:lnTo>
                  <a:pt x="12430" y="9584"/>
                </a:lnTo>
                <a:lnTo>
                  <a:pt x="12418" y="9568"/>
                </a:lnTo>
                <a:cubicBezTo>
                  <a:pt x="12484" y="9477"/>
                  <a:pt x="12544" y="9395"/>
                  <a:pt x="12615" y="9312"/>
                </a:cubicBezTo>
                <a:cubicBezTo>
                  <a:pt x="13606" y="7697"/>
                  <a:pt x="13546" y="5274"/>
                  <a:pt x="12448" y="3758"/>
                </a:cubicBezTo>
                <a:cubicBezTo>
                  <a:pt x="11887" y="2983"/>
                  <a:pt x="11141" y="2555"/>
                  <a:pt x="10342" y="2555"/>
                </a:cubicBezTo>
                <a:cubicBezTo>
                  <a:pt x="9542" y="2555"/>
                  <a:pt x="8802" y="2983"/>
                  <a:pt x="8236" y="3758"/>
                </a:cubicBezTo>
                <a:cubicBezTo>
                  <a:pt x="7072" y="5357"/>
                  <a:pt x="7072" y="7969"/>
                  <a:pt x="8236" y="956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9CAD0E4-7004-1B4F-A247-1ED6443D7A5E}"/>
              </a:ext>
            </a:extLst>
          </p:cNvPr>
          <p:cNvSpPr/>
          <p:nvPr/>
        </p:nvSpPr>
        <p:spPr>
          <a:xfrm>
            <a:off x="5646921" y="1358766"/>
            <a:ext cx="898158" cy="108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5" h="20758" extrusionOk="0">
                <a:moveTo>
                  <a:pt x="16788" y="14680"/>
                </a:moveTo>
                <a:cubicBezTo>
                  <a:pt x="20638" y="11314"/>
                  <a:pt x="20638" y="5891"/>
                  <a:pt x="16788" y="2525"/>
                </a:cubicBezTo>
                <a:lnTo>
                  <a:pt x="16788" y="2525"/>
                </a:lnTo>
                <a:cubicBezTo>
                  <a:pt x="12938" y="-842"/>
                  <a:pt x="6738" y="-842"/>
                  <a:pt x="2888" y="2525"/>
                </a:cubicBezTo>
                <a:lnTo>
                  <a:pt x="2888" y="2525"/>
                </a:lnTo>
                <a:cubicBezTo>
                  <a:pt x="-962" y="5891"/>
                  <a:pt x="-962" y="11314"/>
                  <a:pt x="2888" y="14680"/>
                </a:cubicBezTo>
                <a:lnTo>
                  <a:pt x="9838" y="20758"/>
                </a:lnTo>
                <a:lnTo>
                  <a:pt x="16788" y="146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78CEA01-40DB-8C4B-9231-E7B8FFC8BD8D}"/>
              </a:ext>
            </a:extLst>
          </p:cNvPr>
          <p:cNvSpPr/>
          <p:nvPr/>
        </p:nvSpPr>
        <p:spPr>
          <a:xfrm>
            <a:off x="5756955" y="1467634"/>
            <a:ext cx="678090" cy="67809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E839633-EF97-4E41-B54E-E74AFD2D0811}"/>
              </a:ext>
            </a:extLst>
          </p:cNvPr>
          <p:cNvSpPr txBox="1"/>
          <p:nvPr/>
        </p:nvSpPr>
        <p:spPr>
          <a:xfrm>
            <a:off x="5848175" y="157584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01</a:t>
            </a:r>
          </a:p>
        </p:txBody>
      </p:sp>
      <p:pic>
        <p:nvPicPr>
          <p:cNvPr id="8" name="Graphic 23" descr="Lights On with solid fill">
            <a:extLst>
              <a:ext uri="{FF2B5EF4-FFF2-40B4-BE49-F238E27FC236}">
                <a16:creationId xmlns:a16="http://schemas.microsoft.com/office/drawing/2014/main" id="{04044DD9-F4D3-F445-9895-61FCF1D74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1405" y="2551259"/>
            <a:ext cx="809190" cy="809190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1936FFEF-63C3-FD47-BC80-529F134F8A1E}"/>
              </a:ext>
            </a:extLst>
          </p:cNvPr>
          <p:cNvSpPr/>
          <p:nvPr/>
        </p:nvSpPr>
        <p:spPr>
          <a:xfrm>
            <a:off x="3229087" y="3816064"/>
            <a:ext cx="1083623" cy="89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14680" y="2888"/>
                </a:moveTo>
                <a:cubicBezTo>
                  <a:pt x="11314" y="-962"/>
                  <a:pt x="5891" y="-962"/>
                  <a:pt x="2525" y="2888"/>
                </a:cubicBezTo>
                <a:lnTo>
                  <a:pt x="2525" y="2888"/>
                </a:lnTo>
                <a:cubicBezTo>
                  <a:pt x="-842" y="6738"/>
                  <a:pt x="-842" y="12938"/>
                  <a:pt x="2525" y="16788"/>
                </a:cubicBezTo>
                <a:lnTo>
                  <a:pt x="2525" y="16788"/>
                </a:lnTo>
                <a:cubicBezTo>
                  <a:pt x="5891" y="20638"/>
                  <a:pt x="11314" y="20638"/>
                  <a:pt x="14680" y="16788"/>
                </a:cubicBezTo>
                <a:lnTo>
                  <a:pt x="20758" y="9838"/>
                </a:lnTo>
                <a:lnTo>
                  <a:pt x="14680" y="28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2D7EF9A5-6BBE-6849-AE95-1F5579F3B808}"/>
              </a:ext>
            </a:extLst>
          </p:cNvPr>
          <p:cNvSpPr/>
          <p:nvPr/>
        </p:nvSpPr>
        <p:spPr>
          <a:xfrm>
            <a:off x="3337955" y="3926097"/>
            <a:ext cx="678090" cy="67809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CDDB2E-6FB6-6444-AF97-17420D05A030}"/>
              </a:ext>
            </a:extLst>
          </p:cNvPr>
          <p:cNvSpPr/>
          <p:nvPr/>
        </p:nvSpPr>
        <p:spPr>
          <a:xfrm>
            <a:off x="7879291" y="3816064"/>
            <a:ext cx="1083623" cy="89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6078" y="16788"/>
                </a:moveTo>
                <a:cubicBezTo>
                  <a:pt x="9444" y="20638"/>
                  <a:pt x="14867" y="20638"/>
                  <a:pt x="18233" y="16788"/>
                </a:cubicBezTo>
                <a:lnTo>
                  <a:pt x="18233" y="16788"/>
                </a:lnTo>
                <a:cubicBezTo>
                  <a:pt x="21600" y="12938"/>
                  <a:pt x="21600" y="6738"/>
                  <a:pt x="18233" y="2888"/>
                </a:cubicBezTo>
                <a:lnTo>
                  <a:pt x="18233" y="2888"/>
                </a:lnTo>
                <a:cubicBezTo>
                  <a:pt x="14867" y="-962"/>
                  <a:pt x="9444" y="-962"/>
                  <a:pt x="6078" y="2888"/>
                </a:cubicBezTo>
                <a:lnTo>
                  <a:pt x="0" y="9838"/>
                </a:lnTo>
                <a:lnTo>
                  <a:pt x="6078" y="1678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214CA5EA-90ED-754F-BBF2-696BFA1D5350}"/>
              </a:ext>
            </a:extLst>
          </p:cNvPr>
          <p:cNvSpPr/>
          <p:nvPr/>
        </p:nvSpPr>
        <p:spPr>
          <a:xfrm>
            <a:off x="8174789" y="3926097"/>
            <a:ext cx="678090" cy="678092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TextBox 20">
            <a:extLst>
              <a:ext uri="{FF2B5EF4-FFF2-40B4-BE49-F238E27FC236}">
                <a16:creationId xmlns:a16="http://schemas.microsoft.com/office/drawing/2014/main" id="{1FEC1801-59C5-264C-8CF9-E477CB789C42}"/>
              </a:ext>
            </a:extLst>
          </p:cNvPr>
          <p:cNvSpPr txBox="1"/>
          <p:nvPr/>
        </p:nvSpPr>
        <p:spPr>
          <a:xfrm>
            <a:off x="8266009" y="403431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269A08D1-EFD5-4B4D-9895-AACD361DAEB0}"/>
              </a:ext>
            </a:extLst>
          </p:cNvPr>
          <p:cNvSpPr txBox="1"/>
          <p:nvPr/>
        </p:nvSpPr>
        <p:spPr>
          <a:xfrm>
            <a:off x="3429175" y="403431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03</a:t>
            </a:r>
          </a:p>
        </p:txBody>
      </p:sp>
      <p:pic>
        <p:nvPicPr>
          <p:cNvPr id="7" name="Graphic 22" descr="Bullseye with solid fill">
            <a:extLst>
              <a:ext uri="{FF2B5EF4-FFF2-40B4-BE49-F238E27FC236}">
                <a16:creationId xmlns:a16="http://schemas.microsoft.com/office/drawing/2014/main" id="{7934C579-7348-4C46-8911-1B9EAFC1C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3698" y="3860548"/>
            <a:ext cx="809190" cy="809190"/>
          </a:xfrm>
          <a:prstGeom prst="rect">
            <a:avLst/>
          </a:prstGeom>
        </p:spPr>
      </p:pic>
      <p:pic>
        <p:nvPicPr>
          <p:cNvPr id="9" name="Graphic 24" descr="Stopwatch 66% with solid fill">
            <a:extLst>
              <a:ext uri="{FF2B5EF4-FFF2-40B4-BE49-F238E27FC236}">
                <a16:creationId xmlns:a16="http://schemas.microsoft.com/office/drawing/2014/main" id="{EFDC3976-6373-1B49-903C-8F2981A2E4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4845" y="3860548"/>
            <a:ext cx="809190" cy="80919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F5CCC7D-BCBB-4D5B-AD05-18B1314692BF}"/>
              </a:ext>
            </a:extLst>
          </p:cNvPr>
          <p:cNvGrpSpPr/>
          <p:nvPr/>
        </p:nvGrpSpPr>
        <p:grpSpPr>
          <a:xfrm>
            <a:off x="338440" y="3429000"/>
            <a:ext cx="2132386" cy="1659485"/>
            <a:chOff x="332936" y="2627766"/>
            <a:chExt cx="2926080" cy="165948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DCDF614-BEEF-4A5E-AA16-B14A4FE6C13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018992-7EC4-4531-B38F-8BF7909F42C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FAA157-4400-412B-8B2A-1B7ED6FF548F}"/>
              </a:ext>
            </a:extLst>
          </p:cNvPr>
          <p:cNvGrpSpPr/>
          <p:nvPr/>
        </p:nvGrpSpPr>
        <p:grpSpPr>
          <a:xfrm>
            <a:off x="7894055" y="1242150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B1C7822-F1E7-4AB4-B151-A254F658C0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06E4B3-ED32-4F3A-93D3-CFA04EC2D0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9E4FF63-A445-4423-8C30-FEDD16C4EF57}"/>
              </a:ext>
            </a:extLst>
          </p:cNvPr>
          <p:cNvGrpSpPr/>
          <p:nvPr/>
        </p:nvGrpSpPr>
        <p:grpSpPr>
          <a:xfrm>
            <a:off x="1371865" y="1242150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4B493B-737C-4543-9E1E-6AAAFFA82C3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2C5D460-B256-49C6-9DD9-82DCC1C831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3BFAC1D-5268-4AA5-B02C-300E07A62ACA}"/>
              </a:ext>
            </a:extLst>
          </p:cNvPr>
          <p:cNvGrpSpPr/>
          <p:nvPr/>
        </p:nvGrpSpPr>
        <p:grpSpPr>
          <a:xfrm>
            <a:off x="9721174" y="3429000"/>
            <a:ext cx="2132386" cy="1659485"/>
            <a:chOff x="8921977" y="1466725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50B208-EFA4-4B61-B9C1-2535943BC78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865A1F5-7CBE-4784-83B9-B20CCD3B37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Trefoil Diagram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115430F-D4B6-5442-B28B-D3DD52E78F73}"/>
              </a:ext>
            </a:extLst>
          </p:cNvPr>
          <p:cNvSpPr/>
          <p:nvPr/>
        </p:nvSpPr>
        <p:spPr>
          <a:xfrm>
            <a:off x="3403468" y="1545396"/>
            <a:ext cx="5385064" cy="3953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0" h="20951" extrusionOk="0">
                <a:moveTo>
                  <a:pt x="4823" y="20949"/>
                </a:moveTo>
                <a:cubicBezTo>
                  <a:pt x="3534" y="20949"/>
                  <a:pt x="2322" y="20257"/>
                  <a:pt x="1410" y="18996"/>
                </a:cubicBezTo>
                <a:cubicBezTo>
                  <a:pt x="-470" y="16400"/>
                  <a:pt x="-470" y="12172"/>
                  <a:pt x="1410" y="9568"/>
                </a:cubicBezTo>
                <a:cubicBezTo>
                  <a:pt x="2322" y="8307"/>
                  <a:pt x="3534" y="7615"/>
                  <a:pt x="4823" y="7615"/>
                </a:cubicBezTo>
                <a:cubicBezTo>
                  <a:pt x="5079" y="7615"/>
                  <a:pt x="5330" y="7640"/>
                  <a:pt x="5574" y="7697"/>
                </a:cubicBezTo>
                <a:cubicBezTo>
                  <a:pt x="5348" y="5662"/>
                  <a:pt x="5795" y="3511"/>
                  <a:pt x="6929" y="1953"/>
                </a:cubicBezTo>
                <a:cubicBezTo>
                  <a:pt x="7842" y="692"/>
                  <a:pt x="9053" y="0"/>
                  <a:pt x="10342" y="0"/>
                </a:cubicBezTo>
                <a:cubicBezTo>
                  <a:pt x="11631" y="0"/>
                  <a:pt x="12842" y="692"/>
                  <a:pt x="13755" y="1953"/>
                </a:cubicBezTo>
                <a:cubicBezTo>
                  <a:pt x="14883" y="3511"/>
                  <a:pt x="15336" y="5662"/>
                  <a:pt x="15109" y="7697"/>
                </a:cubicBezTo>
                <a:cubicBezTo>
                  <a:pt x="15348" y="7648"/>
                  <a:pt x="15587" y="7623"/>
                  <a:pt x="15837" y="7623"/>
                </a:cubicBezTo>
                <a:cubicBezTo>
                  <a:pt x="17126" y="7623"/>
                  <a:pt x="18338" y="8315"/>
                  <a:pt x="19250" y="9576"/>
                </a:cubicBezTo>
                <a:cubicBezTo>
                  <a:pt x="21130" y="12172"/>
                  <a:pt x="21130" y="16400"/>
                  <a:pt x="19250" y="19004"/>
                </a:cubicBezTo>
                <a:cubicBezTo>
                  <a:pt x="17371" y="21600"/>
                  <a:pt x="14310" y="21600"/>
                  <a:pt x="12424" y="19004"/>
                </a:cubicBezTo>
                <a:lnTo>
                  <a:pt x="10336" y="16111"/>
                </a:lnTo>
                <a:lnTo>
                  <a:pt x="8242" y="19004"/>
                </a:lnTo>
                <a:cubicBezTo>
                  <a:pt x="7323" y="20257"/>
                  <a:pt x="6111" y="20949"/>
                  <a:pt x="4823" y="20949"/>
                </a:cubicBezTo>
                <a:close/>
                <a:moveTo>
                  <a:pt x="11637" y="14290"/>
                </a:moveTo>
                <a:lnTo>
                  <a:pt x="13725" y="17191"/>
                </a:lnTo>
                <a:cubicBezTo>
                  <a:pt x="14883" y="18790"/>
                  <a:pt x="16774" y="18790"/>
                  <a:pt x="17932" y="17191"/>
                </a:cubicBezTo>
                <a:cubicBezTo>
                  <a:pt x="19089" y="15592"/>
                  <a:pt x="19089" y="12980"/>
                  <a:pt x="17932" y="11381"/>
                </a:cubicBezTo>
                <a:cubicBezTo>
                  <a:pt x="16834" y="9865"/>
                  <a:pt x="15086" y="9782"/>
                  <a:pt x="13916" y="11134"/>
                </a:cubicBezTo>
                <a:cubicBezTo>
                  <a:pt x="13862" y="11216"/>
                  <a:pt x="13803" y="11299"/>
                  <a:pt x="13749" y="11381"/>
                </a:cubicBezTo>
                <a:lnTo>
                  <a:pt x="11637" y="14290"/>
                </a:lnTo>
                <a:close/>
                <a:moveTo>
                  <a:pt x="4823" y="10178"/>
                </a:moveTo>
                <a:cubicBezTo>
                  <a:pt x="4059" y="10178"/>
                  <a:pt x="3301" y="10582"/>
                  <a:pt x="2716" y="11381"/>
                </a:cubicBezTo>
                <a:cubicBezTo>
                  <a:pt x="1559" y="12980"/>
                  <a:pt x="1559" y="15592"/>
                  <a:pt x="2716" y="17191"/>
                </a:cubicBezTo>
                <a:cubicBezTo>
                  <a:pt x="3874" y="18790"/>
                  <a:pt x="5765" y="18790"/>
                  <a:pt x="6923" y="17191"/>
                </a:cubicBezTo>
                <a:lnTo>
                  <a:pt x="9023" y="14290"/>
                </a:lnTo>
                <a:lnTo>
                  <a:pt x="6923" y="11381"/>
                </a:lnTo>
                <a:cubicBezTo>
                  <a:pt x="6344" y="10573"/>
                  <a:pt x="5586" y="10178"/>
                  <a:pt x="4823" y="10178"/>
                </a:cubicBezTo>
                <a:close/>
                <a:moveTo>
                  <a:pt x="8236" y="9568"/>
                </a:moveTo>
                <a:lnTo>
                  <a:pt x="10336" y="12477"/>
                </a:lnTo>
                <a:lnTo>
                  <a:pt x="12430" y="9584"/>
                </a:lnTo>
                <a:lnTo>
                  <a:pt x="12418" y="9568"/>
                </a:lnTo>
                <a:cubicBezTo>
                  <a:pt x="12484" y="9477"/>
                  <a:pt x="12544" y="9395"/>
                  <a:pt x="12615" y="9312"/>
                </a:cubicBezTo>
                <a:cubicBezTo>
                  <a:pt x="13606" y="7697"/>
                  <a:pt x="13546" y="5274"/>
                  <a:pt x="12448" y="3758"/>
                </a:cubicBezTo>
                <a:cubicBezTo>
                  <a:pt x="11887" y="2983"/>
                  <a:pt x="11141" y="2555"/>
                  <a:pt x="10342" y="2555"/>
                </a:cubicBezTo>
                <a:cubicBezTo>
                  <a:pt x="9542" y="2555"/>
                  <a:pt x="8802" y="2983"/>
                  <a:pt x="8236" y="3758"/>
                </a:cubicBezTo>
                <a:cubicBezTo>
                  <a:pt x="7072" y="5357"/>
                  <a:pt x="7072" y="7969"/>
                  <a:pt x="8236" y="956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4800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9CAD0E4-7004-1B4F-A247-1ED6443D7A5E}"/>
              </a:ext>
            </a:extLst>
          </p:cNvPr>
          <p:cNvSpPr/>
          <p:nvPr/>
        </p:nvSpPr>
        <p:spPr>
          <a:xfrm>
            <a:off x="5646921" y="1358766"/>
            <a:ext cx="898158" cy="1083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5" h="20758" extrusionOk="0">
                <a:moveTo>
                  <a:pt x="16788" y="14680"/>
                </a:moveTo>
                <a:cubicBezTo>
                  <a:pt x="20638" y="11314"/>
                  <a:pt x="20638" y="5891"/>
                  <a:pt x="16788" y="2525"/>
                </a:cubicBezTo>
                <a:lnTo>
                  <a:pt x="16788" y="2525"/>
                </a:lnTo>
                <a:cubicBezTo>
                  <a:pt x="12938" y="-842"/>
                  <a:pt x="6738" y="-842"/>
                  <a:pt x="2888" y="2525"/>
                </a:cubicBezTo>
                <a:lnTo>
                  <a:pt x="2888" y="2525"/>
                </a:lnTo>
                <a:cubicBezTo>
                  <a:pt x="-962" y="5891"/>
                  <a:pt x="-962" y="11314"/>
                  <a:pt x="2888" y="14680"/>
                </a:cubicBezTo>
                <a:lnTo>
                  <a:pt x="9838" y="20758"/>
                </a:lnTo>
                <a:lnTo>
                  <a:pt x="16788" y="146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78CEA01-40DB-8C4B-9231-E7B8FFC8BD8D}"/>
              </a:ext>
            </a:extLst>
          </p:cNvPr>
          <p:cNvSpPr/>
          <p:nvPr/>
        </p:nvSpPr>
        <p:spPr>
          <a:xfrm>
            <a:off x="5756955" y="1467634"/>
            <a:ext cx="678090" cy="6780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E839633-EF97-4E41-B54E-E74AFD2D0811}"/>
              </a:ext>
            </a:extLst>
          </p:cNvPr>
          <p:cNvSpPr txBox="1"/>
          <p:nvPr/>
        </p:nvSpPr>
        <p:spPr>
          <a:xfrm>
            <a:off x="5848175" y="157584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8" name="Graphic 23" descr="Lights On with solid fill">
            <a:extLst>
              <a:ext uri="{FF2B5EF4-FFF2-40B4-BE49-F238E27FC236}">
                <a16:creationId xmlns:a16="http://schemas.microsoft.com/office/drawing/2014/main" id="{04044DD9-F4D3-F445-9895-61FCF1D74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1405" y="2551259"/>
            <a:ext cx="809190" cy="809190"/>
          </a:xfrm>
          <a:prstGeom prst="rect">
            <a:avLst/>
          </a:prstGeom>
        </p:spPr>
      </p:pic>
      <p:sp>
        <p:nvSpPr>
          <p:cNvPr id="11" name="Shape">
            <a:extLst>
              <a:ext uri="{FF2B5EF4-FFF2-40B4-BE49-F238E27FC236}">
                <a16:creationId xmlns:a16="http://schemas.microsoft.com/office/drawing/2014/main" id="{1936FFEF-63C3-FD47-BC80-529F134F8A1E}"/>
              </a:ext>
            </a:extLst>
          </p:cNvPr>
          <p:cNvSpPr/>
          <p:nvPr/>
        </p:nvSpPr>
        <p:spPr>
          <a:xfrm>
            <a:off x="3229087" y="3816064"/>
            <a:ext cx="1083623" cy="89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14680" y="2888"/>
                </a:moveTo>
                <a:cubicBezTo>
                  <a:pt x="11314" y="-962"/>
                  <a:pt x="5891" y="-962"/>
                  <a:pt x="2525" y="2888"/>
                </a:cubicBezTo>
                <a:lnTo>
                  <a:pt x="2525" y="2888"/>
                </a:lnTo>
                <a:cubicBezTo>
                  <a:pt x="-842" y="6738"/>
                  <a:pt x="-842" y="12938"/>
                  <a:pt x="2525" y="16788"/>
                </a:cubicBezTo>
                <a:lnTo>
                  <a:pt x="2525" y="16788"/>
                </a:lnTo>
                <a:cubicBezTo>
                  <a:pt x="5891" y="20638"/>
                  <a:pt x="11314" y="20638"/>
                  <a:pt x="14680" y="16788"/>
                </a:cubicBezTo>
                <a:lnTo>
                  <a:pt x="20758" y="9838"/>
                </a:lnTo>
                <a:lnTo>
                  <a:pt x="14680" y="288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2D7EF9A5-6BBE-6849-AE95-1F5579F3B808}"/>
              </a:ext>
            </a:extLst>
          </p:cNvPr>
          <p:cNvSpPr/>
          <p:nvPr/>
        </p:nvSpPr>
        <p:spPr>
          <a:xfrm>
            <a:off x="3337955" y="3926097"/>
            <a:ext cx="678090" cy="6780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CDDB2E-6FB6-6444-AF97-17420D05A030}"/>
              </a:ext>
            </a:extLst>
          </p:cNvPr>
          <p:cNvSpPr/>
          <p:nvPr/>
        </p:nvSpPr>
        <p:spPr>
          <a:xfrm>
            <a:off x="7879291" y="3816064"/>
            <a:ext cx="1083623" cy="898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58" h="19675" extrusionOk="0">
                <a:moveTo>
                  <a:pt x="6078" y="16788"/>
                </a:moveTo>
                <a:cubicBezTo>
                  <a:pt x="9444" y="20638"/>
                  <a:pt x="14867" y="20638"/>
                  <a:pt x="18233" y="16788"/>
                </a:cubicBezTo>
                <a:lnTo>
                  <a:pt x="18233" y="16788"/>
                </a:lnTo>
                <a:cubicBezTo>
                  <a:pt x="21600" y="12938"/>
                  <a:pt x="21600" y="6738"/>
                  <a:pt x="18233" y="2888"/>
                </a:cubicBezTo>
                <a:lnTo>
                  <a:pt x="18233" y="2888"/>
                </a:lnTo>
                <a:cubicBezTo>
                  <a:pt x="14867" y="-962"/>
                  <a:pt x="9444" y="-962"/>
                  <a:pt x="6078" y="2888"/>
                </a:cubicBezTo>
                <a:lnTo>
                  <a:pt x="0" y="9838"/>
                </a:lnTo>
                <a:lnTo>
                  <a:pt x="6078" y="1678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214CA5EA-90ED-754F-BBF2-696BFA1D5350}"/>
              </a:ext>
            </a:extLst>
          </p:cNvPr>
          <p:cNvSpPr/>
          <p:nvPr/>
        </p:nvSpPr>
        <p:spPr>
          <a:xfrm>
            <a:off x="8174789" y="3926097"/>
            <a:ext cx="678090" cy="67809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TextBox 20">
            <a:extLst>
              <a:ext uri="{FF2B5EF4-FFF2-40B4-BE49-F238E27FC236}">
                <a16:creationId xmlns:a16="http://schemas.microsoft.com/office/drawing/2014/main" id="{1FEC1801-59C5-264C-8CF9-E477CB789C42}"/>
              </a:ext>
            </a:extLst>
          </p:cNvPr>
          <p:cNvSpPr txBox="1"/>
          <p:nvPr/>
        </p:nvSpPr>
        <p:spPr>
          <a:xfrm>
            <a:off x="8266009" y="403431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269A08D1-EFD5-4B4D-9895-AACD361DAEB0}"/>
              </a:ext>
            </a:extLst>
          </p:cNvPr>
          <p:cNvSpPr txBox="1"/>
          <p:nvPr/>
        </p:nvSpPr>
        <p:spPr>
          <a:xfrm>
            <a:off x="3429175" y="403431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pic>
        <p:nvPicPr>
          <p:cNvPr id="7" name="Graphic 22" descr="Bullseye with solid fill">
            <a:extLst>
              <a:ext uri="{FF2B5EF4-FFF2-40B4-BE49-F238E27FC236}">
                <a16:creationId xmlns:a16="http://schemas.microsoft.com/office/drawing/2014/main" id="{7934C579-7348-4C46-8911-1B9EAFC1C6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43698" y="3860548"/>
            <a:ext cx="809190" cy="809190"/>
          </a:xfrm>
          <a:prstGeom prst="rect">
            <a:avLst/>
          </a:prstGeom>
        </p:spPr>
      </p:pic>
      <p:pic>
        <p:nvPicPr>
          <p:cNvPr id="9" name="Graphic 24" descr="Stopwatch 66% with solid fill">
            <a:extLst>
              <a:ext uri="{FF2B5EF4-FFF2-40B4-BE49-F238E27FC236}">
                <a16:creationId xmlns:a16="http://schemas.microsoft.com/office/drawing/2014/main" id="{EFDC3976-6373-1B49-903C-8F2981A2E4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4845" y="3860548"/>
            <a:ext cx="809190" cy="80919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F5CCC7D-BCBB-4D5B-AD05-18B1314692BF}"/>
              </a:ext>
            </a:extLst>
          </p:cNvPr>
          <p:cNvGrpSpPr/>
          <p:nvPr/>
        </p:nvGrpSpPr>
        <p:grpSpPr>
          <a:xfrm>
            <a:off x="338440" y="3429000"/>
            <a:ext cx="2132386" cy="1659485"/>
            <a:chOff x="332936" y="2627766"/>
            <a:chExt cx="2926080" cy="165948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DCDF614-BEEF-4A5E-AA16-B14A4FE6C13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018992-7EC4-4531-B38F-8BF7909F42C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FAA157-4400-412B-8B2A-1B7ED6FF548F}"/>
              </a:ext>
            </a:extLst>
          </p:cNvPr>
          <p:cNvGrpSpPr/>
          <p:nvPr/>
        </p:nvGrpSpPr>
        <p:grpSpPr>
          <a:xfrm>
            <a:off x="7894055" y="1242150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B1C7822-F1E7-4AB4-B151-A254F658C08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06E4B3-ED32-4F3A-93D3-CFA04EC2D0A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9E4FF63-A445-4423-8C30-FEDD16C4EF57}"/>
              </a:ext>
            </a:extLst>
          </p:cNvPr>
          <p:cNvGrpSpPr/>
          <p:nvPr/>
        </p:nvGrpSpPr>
        <p:grpSpPr>
          <a:xfrm>
            <a:off x="1371865" y="1242150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24B493B-737C-4543-9E1E-6AAAFFA82C3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2C5D460-B256-49C6-9DD9-82DCC1C831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3BFAC1D-5268-4AA5-B02C-300E07A62ACA}"/>
              </a:ext>
            </a:extLst>
          </p:cNvPr>
          <p:cNvGrpSpPr/>
          <p:nvPr/>
        </p:nvGrpSpPr>
        <p:grpSpPr>
          <a:xfrm>
            <a:off x="9721174" y="3429000"/>
            <a:ext cx="2132386" cy="1659485"/>
            <a:chOff x="8921977" y="1466725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50B208-EFA4-4B61-B9C1-2535943BC78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865A1F5-7CBE-4784-83B9-B20CCD3B37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653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8665</TotalTime>
  <Words>373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Trefoil Diagram – Slide Template</vt:lpstr>
      <vt:lpstr>Trefoil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Trefoil Diagram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2022-03-14T22:09:19Z</dcterms:modified>
  <cp:category>Charts &amp; Diagrams</cp:category>
</cp:coreProperties>
</file>