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D4EBA5-6E0A-134C-7AD6-888E608B60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805B5F-59D1-1D2F-81F2-BA8411A456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D4BF81-0897-8C70-7BA0-8A1F6D0DBE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58290-6531-A565-CDB5-CBE10484FC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7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356B92-8885-6FA3-ABF5-C1EDBE5981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C5B1C9-4A1D-844F-98AD-DA278F4007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F07026-4DBC-1D94-55B5-EB01D60CEC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E27A69-3A8B-E787-F628-BEDC73A4DA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57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5BACF6-19D5-1CEA-A8B7-19A5CFCB0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CDD8EFE-1517-AE2F-F651-68C6725138ED}"/>
              </a:ext>
            </a:extLst>
          </p:cNvPr>
          <p:cNvSpPr/>
          <p:nvPr/>
        </p:nvSpPr>
        <p:spPr>
          <a:xfrm>
            <a:off x="2694767" y="3004745"/>
            <a:ext cx="1611361" cy="2283417"/>
          </a:xfrm>
          <a:custGeom>
            <a:avLst/>
            <a:gdLst>
              <a:gd name="connsiteX0" fmla="*/ 372531 w 2148481"/>
              <a:gd name="connsiteY0" fmla="*/ 1847 h 3044556"/>
              <a:gd name="connsiteX1" fmla="*/ 1729629 w 2148481"/>
              <a:gd name="connsiteY1" fmla="*/ 1143889 h 3044556"/>
              <a:gd name="connsiteX2" fmla="*/ 1925325 w 2148481"/>
              <a:gd name="connsiteY2" fmla="*/ 2996400 h 3044556"/>
              <a:gd name="connsiteX3" fmla="*/ 418853 w 2148481"/>
              <a:gd name="connsiteY3" fmla="*/ 1900666 h 3044556"/>
              <a:gd name="connsiteX4" fmla="*/ 223156 w 2148481"/>
              <a:gd name="connsiteY4" fmla="*/ 48156 h 3044556"/>
              <a:gd name="connsiteX5" fmla="*/ 372531 w 2148481"/>
              <a:gd name="connsiteY5" fmla="*/ 1847 h 304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481" h="3044556">
                <a:moveTo>
                  <a:pt x="372531" y="1847"/>
                </a:moveTo>
                <a:cubicBezTo>
                  <a:pt x="750540" y="-33122"/>
                  <a:pt x="1318343" y="431521"/>
                  <a:pt x="1729629" y="1143889"/>
                </a:cubicBezTo>
                <a:cubicBezTo>
                  <a:pt x="2199670" y="1958024"/>
                  <a:pt x="2287286" y="2787422"/>
                  <a:pt x="1925325" y="2996400"/>
                </a:cubicBezTo>
                <a:cubicBezTo>
                  <a:pt x="1563365" y="3205378"/>
                  <a:pt x="888894" y="2714801"/>
                  <a:pt x="418853" y="1900666"/>
                </a:cubicBezTo>
                <a:cubicBezTo>
                  <a:pt x="-51188" y="1086531"/>
                  <a:pt x="-138804" y="257134"/>
                  <a:pt x="223156" y="48156"/>
                </a:cubicBezTo>
                <a:cubicBezTo>
                  <a:pt x="268401" y="22034"/>
                  <a:pt x="318529" y="6843"/>
                  <a:pt x="372531" y="184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994AEA2-A247-FA83-3D29-190075009E43}"/>
              </a:ext>
            </a:extLst>
          </p:cNvPr>
          <p:cNvSpPr/>
          <p:nvPr/>
        </p:nvSpPr>
        <p:spPr>
          <a:xfrm>
            <a:off x="4837874" y="3004745"/>
            <a:ext cx="1611361" cy="2283417"/>
          </a:xfrm>
          <a:custGeom>
            <a:avLst/>
            <a:gdLst>
              <a:gd name="connsiteX0" fmla="*/ 1775951 w 2148481"/>
              <a:gd name="connsiteY0" fmla="*/ 1847 h 3044556"/>
              <a:gd name="connsiteX1" fmla="*/ 1925326 w 2148481"/>
              <a:gd name="connsiteY1" fmla="*/ 48156 h 3044556"/>
              <a:gd name="connsiteX2" fmla="*/ 1729630 w 2148481"/>
              <a:gd name="connsiteY2" fmla="*/ 1900666 h 3044556"/>
              <a:gd name="connsiteX3" fmla="*/ 223157 w 2148481"/>
              <a:gd name="connsiteY3" fmla="*/ 2996400 h 3044556"/>
              <a:gd name="connsiteX4" fmla="*/ 418853 w 2148481"/>
              <a:gd name="connsiteY4" fmla="*/ 1143889 h 3044556"/>
              <a:gd name="connsiteX5" fmla="*/ 1775951 w 2148481"/>
              <a:gd name="connsiteY5" fmla="*/ 1847 h 304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481" h="3044556">
                <a:moveTo>
                  <a:pt x="1775951" y="1847"/>
                </a:moveTo>
                <a:cubicBezTo>
                  <a:pt x="1829953" y="6842"/>
                  <a:pt x="1880081" y="22034"/>
                  <a:pt x="1925326" y="48156"/>
                </a:cubicBezTo>
                <a:cubicBezTo>
                  <a:pt x="2287286" y="257134"/>
                  <a:pt x="2199671" y="1086531"/>
                  <a:pt x="1729630" y="1900666"/>
                </a:cubicBezTo>
                <a:cubicBezTo>
                  <a:pt x="1259589" y="2714801"/>
                  <a:pt x="585117" y="3205378"/>
                  <a:pt x="223157" y="2996400"/>
                </a:cubicBezTo>
                <a:cubicBezTo>
                  <a:pt x="-138804" y="2787422"/>
                  <a:pt x="-51188" y="1958024"/>
                  <a:pt x="418853" y="1143889"/>
                </a:cubicBezTo>
                <a:cubicBezTo>
                  <a:pt x="830139" y="431521"/>
                  <a:pt x="1397941" y="-33122"/>
                  <a:pt x="1775951" y="184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CF1F344-743F-02B8-E742-6F1BA114A27F}"/>
              </a:ext>
            </a:extLst>
          </p:cNvPr>
          <p:cNvSpPr/>
          <p:nvPr/>
        </p:nvSpPr>
        <p:spPr>
          <a:xfrm>
            <a:off x="3295373" y="1723811"/>
            <a:ext cx="2553254" cy="113516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91708-47CD-848E-5237-D34ADCBD0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Triad Process Wheel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A62AD292-E1D5-90F7-529F-65551C80AAE1}"/>
              </a:ext>
            </a:extLst>
          </p:cNvPr>
          <p:cNvSpPr/>
          <p:nvPr/>
        </p:nvSpPr>
        <p:spPr>
          <a:xfrm>
            <a:off x="3992580" y="2926566"/>
            <a:ext cx="1158841" cy="1158842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TextBox 89">
            <a:extLst>
              <a:ext uri="{FF2B5EF4-FFF2-40B4-BE49-F238E27FC236}">
                <a16:creationId xmlns:a16="http://schemas.microsoft.com/office/drawing/2014/main" id="{F4CE0345-6EC6-CB2E-60AE-8B7B2A36C3E9}"/>
              </a:ext>
            </a:extLst>
          </p:cNvPr>
          <p:cNvSpPr txBox="1"/>
          <p:nvPr/>
        </p:nvSpPr>
        <p:spPr>
          <a:xfrm>
            <a:off x="3272124" y="2095185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15" name="TextBox 90">
            <a:extLst>
              <a:ext uri="{FF2B5EF4-FFF2-40B4-BE49-F238E27FC236}">
                <a16:creationId xmlns:a16="http://schemas.microsoft.com/office/drawing/2014/main" id="{F2740A52-2304-89A7-CAD9-0FE769F68C2F}"/>
              </a:ext>
            </a:extLst>
          </p:cNvPr>
          <p:cNvSpPr txBox="1"/>
          <p:nvPr/>
        </p:nvSpPr>
        <p:spPr>
          <a:xfrm>
            <a:off x="5762812" y="3040703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16" name="TextBox 91">
            <a:extLst>
              <a:ext uri="{FF2B5EF4-FFF2-40B4-BE49-F238E27FC236}">
                <a16:creationId xmlns:a16="http://schemas.microsoft.com/office/drawing/2014/main" id="{E6C2553B-210C-148C-85AC-84CCE441D16F}"/>
              </a:ext>
            </a:extLst>
          </p:cNvPr>
          <p:cNvSpPr txBox="1"/>
          <p:nvPr/>
        </p:nvSpPr>
        <p:spPr>
          <a:xfrm>
            <a:off x="3632352" y="4867207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pic>
        <p:nvPicPr>
          <p:cNvPr id="18" name="Graphic 93" descr="Lightbulb with solid fill">
            <a:extLst>
              <a:ext uri="{FF2B5EF4-FFF2-40B4-BE49-F238E27FC236}">
                <a16:creationId xmlns:a16="http://schemas.microsoft.com/office/drawing/2014/main" id="{BC17AD59-7C98-28D6-382E-B396E2B8D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1380" y="1834702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20" name="Graphic 95" descr="Trophy">
            <a:extLst>
              <a:ext uri="{FF2B5EF4-FFF2-40B4-BE49-F238E27FC236}">
                <a16:creationId xmlns:a16="http://schemas.microsoft.com/office/drawing/2014/main" id="{A92BA45B-C164-6928-E4EB-8E703E9C8B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8954" y="3082940"/>
            <a:ext cx="846094" cy="846094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69988E8-5E0C-9E10-5710-4F0792C57599}"/>
              </a:ext>
            </a:extLst>
          </p:cNvPr>
          <p:cNvSpPr/>
          <p:nvPr/>
        </p:nvSpPr>
        <p:spPr>
          <a:xfrm>
            <a:off x="3566343" y="3324910"/>
            <a:ext cx="679217" cy="1131499"/>
          </a:xfrm>
          <a:custGeom>
            <a:avLst/>
            <a:gdLst>
              <a:gd name="connsiteX0" fmla="*/ 22847 w 905623"/>
              <a:gd name="connsiteY0" fmla="*/ 0 h 1508665"/>
              <a:gd name="connsiteX1" fmla="*/ 57063 w 905623"/>
              <a:gd name="connsiteY1" fmla="*/ 33381 h 1508665"/>
              <a:gd name="connsiteX2" fmla="*/ 567528 w 905623"/>
              <a:gd name="connsiteY2" fmla="*/ 717003 h 1508665"/>
              <a:gd name="connsiteX3" fmla="*/ 894104 w 905623"/>
              <a:gd name="connsiteY3" fmla="*/ 1465327 h 1508665"/>
              <a:gd name="connsiteX4" fmla="*/ 905623 w 905623"/>
              <a:gd name="connsiteY4" fmla="*/ 1508665 h 1508665"/>
              <a:gd name="connsiteX5" fmla="*/ 818948 w 905623"/>
              <a:gd name="connsiteY5" fmla="*/ 1476941 h 1508665"/>
              <a:gd name="connsiteX6" fmla="*/ 0 w 905623"/>
              <a:gd name="connsiteY6" fmla="*/ 241436 h 1508665"/>
              <a:gd name="connsiteX7" fmla="*/ 6923 w 905623"/>
              <a:gd name="connsiteY7" fmla="*/ 104339 h 150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5623" h="1508665">
                <a:moveTo>
                  <a:pt x="22847" y="0"/>
                </a:moveTo>
                <a:lnTo>
                  <a:pt x="57063" y="33381"/>
                </a:lnTo>
                <a:cubicBezTo>
                  <a:pt x="237054" y="217564"/>
                  <a:pt x="413296" y="449865"/>
                  <a:pt x="567528" y="717003"/>
                </a:cubicBezTo>
                <a:cubicBezTo>
                  <a:pt x="714416" y="971420"/>
                  <a:pt x="823958" y="1227328"/>
                  <a:pt x="894104" y="1465327"/>
                </a:cubicBezTo>
                <a:lnTo>
                  <a:pt x="905623" y="1508665"/>
                </a:lnTo>
                <a:lnTo>
                  <a:pt x="818948" y="1476941"/>
                </a:lnTo>
                <a:cubicBezTo>
                  <a:pt x="337687" y="1273385"/>
                  <a:pt x="0" y="796846"/>
                  <a:pt x="0" y="241436"/>
                </a:cubicBezTo>
                <a:cubicBezTo>
                  <a:pt x="0" y="195152"/>
                  <a:pt x="2345" y="149416"/>
                  <a:pt x="6923" y="104339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EFB7209-602B-4A25-C76A-29A29554FDF2}"/>
              </a:ext>
            </a:extLst>
          </p:cNvPr>
          <p:cNvSpPr/>
          <p:nvPr/>
        </p:nvSpPr>
        <p:spPr>
          <a:xfrm>
            <a:off x="4898443" y="3324910"/>
            <a:ext cx="679217" cy="1131499"/>
          </a:xfrm>
          <a:custGeom>
            <a:avLst/>
            <a:gdLst>
              <a:gd name="connsiteX0" fmla="*/ 882776 w 905623"/>
              <a:gd name="connsiteY0" fmla="*/ 0 h 1508665"/>
              <a:gd name="connsiteX1" fmla="*/ 898700 w 905623"/>
              <a:gd name="connsiteY1" fmla="*/ 104339 h 1508665"/>
              <a:gd name="connsiteX2" fmla="*/ 905623 w 905623"/>
              <a:gd name="connsiteY2" fmla="*/ 241436 h 1508665"/>
              <a:gd name="connsiteX3" fmla="*/ 86675 w 905623"/>
              <a:gd name="connsiteY3" fmla="*/ 1476941 h 1508665"/>
              <a:gd name="connsiteX4" fmla="*/ 0 w 905623"/>
              <a:gd name="connsiteY4" fmla="*/ 1508665 h 1508665"/>
              <a:gd name="connsiteX5" fmla="*/ 11520 w 905623"/>
              <a:gd name="connsiteY5" fmla="*/ 1465327 h 1508665"/>
              <a:gd name="connsiteX6" fmla="*/ 338095 w 905623"/>
              <a:gd name="connsiteY6" fmla="*/ 717003 h 1508665"/>
              <a:gd name="connsiteX7" fmla="*/ 848560 w 905623"/>
              <a:gd name="connsiteY7" fmla="*/ 33381 h 150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5623" h="1508665">
                <a:moveTo>
                  <a:pt x="882776" y="0"/>
                </a:moveTo>
                <a:lnTo>
                  <a:pt x="898700" y="104339"/>
                </a:lnTo>
                <a:cubicBezTo>
                  <a:pt x="903278" y="149416"/>
                  <a:pt x="905623" y="195152"/>
                  <a:pt x="905623" y="241436"/>
                </a:cubicBezTo>
                <a:cubicBezTo>
                  <a:pt x="905623" y="796846"/>
                  <a:pt x="567936" y="1273385"/>
                  <a:pt x="86675" y="1476941"/>
                </a:cubicBezTo>
                <a:lnTo>
                  <a:pt x="0" y="1508665"/>
                </a:lnTo>
                <a:lnTo>
                  <a:pt x="11520" y="1465327"/>
                </a:lnTo>
                <a:cubicBezTo>
                  <a:pt x="81666" y="1227328"/>
                  <a:pt x="191207" y="971420"/>
                  <a:pt x="338095" y="717003"/>
                </a:cubicBezTo>
                <a:cubicBezTo>
                  <a:pt x="492328" y="449865"/>
                  <a:pt x="668570" y="217564"/>
                  <a:pt x="848560" y="3338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D5F368F9-D370-E3CC-EE3A-0A1B1EBA5872}"/>
              </a:ext>
            </a:extLst>
          </p:cNvPr>
          <p:cNvSpPr/>
          <p:nvPr/>
        </p:nvSpPr>
        <p:spPr>
          <a:xfrm>
            <a:off x="3769499" y="3811390"/>
            <a:ext cx="157960" cy="182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0" h="20982" extrusionOk="0">
                <a:moveTo>
                  <a:pt x="2727" y="1002"/>
                </a:moveTo>
                <a:lnTo>
                  <a:pt x="27" y="15342"/>
                </a:lnTo>
                <a:cubicBezTo>
                  <a:pt x="-181" y="16975"/>
                  <a:pt x="857" y="18427"/>
                  <a:pt x="2727" y="18609"/>
                </a:cubicBezTo>
                <a:lnTo>
                  <a:pt x="19134" y="20969"/>
                </a:lnTo>
                <a:cubicBezTo>
                  <a:pt x="20796" y="21150"/>
                  <a:pt x="21419" y="19335"/>
                  <a:pt x="19965" y="18609"/>
                </a:cubicBezTo>
                <a:lnTo>
                  <a:pt x="7296" y="13345"/>
                </a:lnTo>
                <a:lnTo>
                  <a:pt x="5634" y="1184"/>
                </a:lnTo>
                <a:cubicBezTo>
                  <a:pt x="5427" y="-268"/>
                  <a:pt x="2934" y="-450"/>
                  <a:pt x="2727" y="100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985DA851-BAE3-5A97-261B-C19496E20D2E}"/>
              </a:ext>
            </a:extLst>
          </p:cNvPr>
          <p:cNvSpPr/>
          <p:nvPr/>
        </p:nvSpPr>
        <p:spPr>
          <a:xfrm>
            <a:off x="5197766" y="3801918"/>
            <a:ext cx="155493" cy="191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55" h="21011" extrusionOk="0">
                <a:moveTo>
                  <a:pt x="1682" y="20999"/>
                </a:moveTo>
                <a:lnTo>
                  <a:pt x="17882" y="17716"/>
                </a:lnTo>
                <a:cubicBezTo>
                  <a:pt x="19544" y="17370"/>
                  <a:pt x="20790" y="15815"/>
                  <a:pt x="20375" y="14433"/>
                </a:cubicBezTo>
                <a:lnTo>
                  <a:pt x="16428" y="954"/>
                </a:lnTo>
                <a:cubicBezTo>
                  <a:pt x="16013" y="-428"/>
                  <a:pt x="13728" y="-255"/>
                  <a:pt x="13728" y="1127"/>
                </a:cubicBezTo>
                <a:lnTo>
                  <a:pt x="13105" y="12877"/>
                </a:lnTo>
                <a:lnTo>
                  <a:pt x="852" y="18753"/>
                </a:lnTo>
                <a:cubicBezTo>
                  <a:pt x="-810" y="19444"/>
                  <a:pt x="228" y="21172"/>
                  <a:pt x="1682" y="20999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33" name="Graphic 92" descr="Hourglass 30% with solid fill">
            <a:extLst>
              <a:ext uri="{FF2B5EF4-FFF2-40B4-BE49-F238E27FC236}">
                <a16:creationId xmlns:a16="http://schemas.microsoft.com/office/drawing/2014/main" id="{24961FB1-3D06-4070-3CF7-6F16567677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41083" y="3892021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34" name="Graphic 94" descr="Research with solid fill">
            <a:extLst>
              <a:ext uri="{FF2B5EF4-FFF2-40B4-BE49-F238E27FC236}">
                <a16:creationId xmlns:a16="http://schemas.microsoft.com/office/drawing/2014/main" id="{AC39285B-1444-613D-B70D-22BA395955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10606" y="3892021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A746C07-5E14-6AFE-060A-91E3F6E4C78B}"/>
              </a:ext>
            </a:extLst>
          </p:cNvPr>
          <p:cNvSpPr/>
          <p:nvPr/>
        </p:nvSpPr>
        <p:spPr>
          <a:xfrm>
            <a:off x="3888135" y="2500329"/>
            <a:ext cx="1367732" cy="358648"/>
          </a:xfrm>
          <a:custGeom>
            <a:avLst/>
            <a:gdLst>
              <a:gd name="connsiteX0" fmla="*/ 911821 w 1823642"/>
              <a:gd name="connsiteY0" fmla="*/ 0 h 478197"/>
              <a:gd name="connsiteX1" fmla="*/ 1764744 w 1823642"/>
              <a:gd name="connsiteY1" fmla="*/ 306192 h 478197"/>
              <a:gd name="connsiteX2" fmla="*/ 1823642 w 1823642"/>
              <a:gd name="connsiteY2" fmla="*/ 359722 h 478197"/>
              <a:gd name="connsiteX3" fmla="*/ 1723175 w 1823642"/>
              <a:gd name="connsiteY3" fmla="*/ 386858 h 478197"/>
              <a:gd name="connsiteX4" fmla="*/ 911820 w 1823642"/>
              <a:gd name="connsiteY4" fmla="*/ 478197 h 478197"/>
              <a:gd name="connsiteX5" fmla="*/ 100465 w 1823642"/>
              <a:gd name="connsiteY5" fmla="*/ 386858 h 478197"/>
              <a:gd name="connsiteX6" fmla="*/ 0 w 1823642"/>
              <a:gd name="connsiteY6" fmla="*/ 359723 h 478197"/>
              <a:gd name="connsiteX7" fmla="*/ 58899 w 1823642"/>
              <a:gd name="connsiteY7" fmla="*/ 306192 h 478197"/>
              <a:gd name="connsiteX8" fmla="*/ 911821 w 1823642"/>
              <a:gd name="connsiteY8" fmla="*/ 0 h 47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3642" h="478197">
                <a:moveTo>
                  <a:pt x="911821" y="0"/>
                </a:moveTo>
                <a:cubicBezTo>
                  <a:pt x="1235810" y="0"/>
                  <a:pt x="1532961" y="114907"/>
                  <a:pt x="1764744" y="306192"/>
                </a:cubicBezTo>
                <a:lnTo>
                  <a:pt x="1823642" y="359722"/>
                </a:lnTo>
                <a:lnTo>
                  <a:pt x="1723175" y="386858"/>
                </a:lnTo>
                <a:cubicBezTo>
                  <a:pt x="1481989" y="445109"/>
                  <a:pt x="1205596" y="478197"/>
                  <a:pt x="911820" y="478197"/>
                </a:cubicBezTo>
                <a:cubicBezTo>
                  <a:pt x="618045" y="478197"/>
                  <a:pt x="341651" y="445109"/>
                  <a:pt x="100465" y="386858"/>
                </a:cubicBezTo>
                <a:lnTo>
                  <a:pt x="0" y="359723"/>
                </a:lnTo>
                <a:lnTo>
                  <a:pt x="58899" y="306192"/>
                </a:lnTo>
                <a:cubicBezTo>
                  <a:pt x="290681" y="114907"/>
                  <a:pt x="587832" y="0"/>
                  <a:pt x="911821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5F7770F-F6C4-E11B-ED3C-6DAD0FFB6C64}"/>
              </a:ext>
            </a:extLst>
          </p:cNvPr>
          <p:cNvSpPr/>
          <p:nvPr/>
        </p:nvSpPr>
        <p:spPr>
          <a:xfrm>
            <a:off x="4461389" y="2621637"/>
            <a:ext cx="221222" cy="116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0352" extrusionOk="0">
                <a:moveTo>
                  <a:pt x="20317" y="17031"/>
                </a:moveTo>
                <a:lnTo>
                  <a:pt x="11942" y="1246"/>
                </a:lnTo>
                <a:cubicBezTo>
                  <a:pt x="11060" y="-415"/>
                  <a:pt x="9591" y="-415"/>
                  <a:pt x="8709" y="1246"/>
                </a:cubicBezTo>
                <a:lnTo>
                  <a:pt x="334" y="17031"/>
                </a:lnTo>
                <a:cubicBezTo>
                  <a:pt x="-548" y="18693"/>
                  <a:pt x="481" y="21185"/>
                  <a:pt x="1509" y="20077"/>
                </a:cubicBezTo>
                <a:lnTo>
                  <a:pt x="10325" y="10939"/>
                </a:lnTo>
                <a:lnTo>
                  <a:pt x="19142" y="20077"/>
                </a:lnTo>
                <a:cubicBezTo>
                  <a:pt x="20170" y="20908"/>
                  <a:pt x="21052" y="18416"/>
                  <a:pt x="20317" y="1703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D810050-0B3C-F272-3DB6-E4DEDBDED825}"/>
              </a:ext>
            </a:extLst>
          </p:cNvPr>
          <p:cNvSpPr/>
          <p:nvPr/>
        </p:nvSpPr>
        <p:spPr>
          <a:xfrm>
            <a:off x="3023195" y="2618599"/>
            <a:ext cx="969438" cy="629988"/>
          </a:xfrm>
          <a:custGeom>
            <a:avLst/>
            <a:gdLst>
              <a:gd name="connsiteX0" fmla="*/ 21033 w 1292584"/>
              <a:gd name="connsiteY0" fmla="*/ 0 h 839984"/>
              <a:gd name="connsiteX1" fmla="*/ 524108 w 1292584"/>
              <a:gd name="connsiteY1" fmla="*/ 290426 h 839984"/>
              <a:gd name="connsiteX2" fmla="*/ 1292584 w 1292584"/>
              <a:gd name="connsiteY2" fmla="*/ 604199 h 839984"/>
              <a:gd name="connsiteX3" fmla="*/ 1164090 w 1292584"/>
              <a:gd name="connsiteY3" fmla="*/ 839984 h 839984"/>
              <a:gd name="connsiteX4" fmla="*/ 503075 w 1292584"/>
              <a:gd name="connsiteY4" fmla="*/ 326357 h 839984"/>
              <a:gd name="connsiteX5" fmla="*/ 0 w 1292584"/>
              <a:gd name="connsiteY5" fmla="*/ 35765 h 839984"/>
              <a:gd name="connsiteX6" fmla="*/ 21033 w 1292584"/>
              <a:gd name="connsiteY6" fmla="*/ 0 h 83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584" h="839984">
                <a:moveTo>
                  <a:pt x="21033" y="0"/>
                </a:moveTo>
                <a:lnTo>
                  <a:pt x="524108" y="290426"/>
                </a:lnTo>
                <a:cubicBezTo>
                  <a:pt x="766181" y="429513"/>
                  <a:pt x="1025080" y="534656"/>
                  <a:pt x="1292584" y="604199"/>
                </a:cubicBezTo>
                <a:cubicBezTo>
                  <a:pt x="1239809" y="675729"/>
                  <a:pt x="1195640" y="755704"/>
                  <a:pt x="1164090" y="839984"/>
                </a:cubicBezTo>
                <a:cubicBezTo>
                  <a:pt x="968290" y="639964"/>
                  <a:pt x="747251" y="467265"/>
                  <a:pt x="503075" y="326357"/>
                </a:cubicBezTo>
                <a:lnTo>
                  <a:pt x="0" y="35765"/>
                </a:lnTo>
                <a:lnTo>
                  <a:pt x="2103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26A378E-1390-5B4F-7821-CBD389FA5D0A}"/>
              </a:ext>
            </a:extLst>
          </p:cNvPr>
          <p:cNvSpPr/>
          <p:nvPr/>
        </p:nvSpPr>
        <p:spPr>
          <a:xfrm>
            <a:off x="5151370" y="2618599"/>
            <a:ext cx="969437" cy="629988"/>
          </a:xfrm>
          <a:custGeom>
            <a:avLst/>
            <a:gdLst>
              <a:gd name="connsiteX0" fmla="*/ 1271550 w 1292583"/>
              <a:gd name="connsiteY0" fmla="*/ 0 h 839984"/>
              <a:gd name="connsiteX1" fmla="*/ 1292583 w 1292583"/>
              <a:gd name="connsiteY1" fmla="*/ 35765 h 839984"/>
              <a:gd name="connsiteX2" fmla="*/ 789508 w 1292583"/>
              <a:gd name="connsiteY2" fmla="*/ 326357 h 839984"/>
              <a:gd name="connsiteX3" fmla="*/ 128493 w 1292583"/>
              <a:gd name="connsiteY3" fmla="*/ 839984 h 839984"/>
              <a:gd name="connsiteX4" fmla="*/ 0 w 1292583"/>
              <a:gd name="connsiteY4" fmla="*/ 604199 h 839984"/>
              <a:gd name="connsiteX5" fmla="*/ 768475 w 1292583"/>
              <a:gd name="connsiteY5" fmla="*/ 290426 h 839984"/>
              <a:gd name="connsiteX6" fmla="*/ 1271550 w 1292583"/>
              <a:gd name="connsiteY6" fmla="*/ 0 h 83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583" h="839984">
                <a:moveTo>
                  <a:pt x="1271550" y="0"/>
                </a:moveTo>
                <a:lnTo>
                  <a:pt x="1292583" y="35765"/>
                </a:lnTo>
                <a:lnTo>
                  <a:pt x="789508" y="326357"/>
                </a:lnTo>
                <a:cubicBezTo>
                  <a:pt x="545332" y="467265"/>
                  <a:pt x="324293" y="639964"/>
                  <a:pt x="128493" y="839984"/>
                </a:cubicBezTo>
                <a:cubicBezTo>
                  <a:pt x="96944" y="755704"/>
                  <a:pt x="52774" y="675729"/>
                  <a:pt x="0" y="604199"/>
                </a:cubicBezTo>
                <a:cubicBezTo>
                  <a:pt x="267503" y="534656"/>
                  <a:pt x="526402" y="429513"/>
                  <a:pt x="768475" y="290426"/>
                </a:cubicBezTo>
                <a:lnTo>
                  <a:pt x="127155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C3B6F5C-8C5F-B426-2760-D2CDAAC681E4}"/>
              </a:ext>
            </a:extLst>
          </p:cNvPr>
          <p:cNvSpPr/>
          <p:nvPr/>
        </p:nvSpPr>
        <p:spPr>
          <a:xfrm>
            <a:off x="4463010" y="4205150"/>
            <a:ext cx="217980" cy="1083013"/>
          </a:xfrm>
          <a:custGeom>
            <a:avLst/>
            <a:gdLst>
              <a:gd name="connsiteX0" fmla="*/ 0 w 290640"/>
              <a:gd name="connsiteY0" fmla="*/ 0 h 1444017"/>
              <a:gd name="connsiteX1" fmla="*/ 145320 w 290640"/>
              <a:gd name="connsiteY1" fmla="*/ 10431 h 1444017"/>
              <a:gd name="connsiteX2" fmla="*/ 290640 w 290640"/>
              <a:gd name="connsiteY2" fmla="*/ 0 h 1444017"/>
              <a:gd name="connsiteX3" fmla="*/ 166353 w 290640"/>
              <a:gd name="connsiteY3" fmla="*/ 862999 h 1444017"/>
              <a:gd name="connsiteX4" fmla="*/ 166353 w 290640"/>
              <a:gd name="connsiteY4" fmla="*/ 1444017 h 1444017"/>
              <a:gd name="connsiteX5" fmla="*/ 145320 w 290640"/>
              <a:gd name="connsiteY5" fmla="*/ 1444017 h 1444017"/>
              <a:gd name="connsiteX6" fmla="*/ 124287 w 290640"/>
              <a:gd name="connsiteY6" fmla="*/ 1444017 h 1444017"/>
              <a:gd name="connsiteX7" fmla="*/ 124287 w 290640"/>
              <a:gd name="connsiteY7" fmla="*/ 862999 h 1444017"/>
              <a:gd name="connsiteX8" fmla="*/ 0 w 290640"/>
              <a:gd name="connsiteY8" fmla="*/ 0 h 144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640" h="1444017">
                <a:moveTo>
                  <a:pt x="0" y="0"/>
                </a:moveTo>
                <a:cubicBezTo>
                  <a:pt x="48568" y="6292"/>
                  <a:pt x="96944" y="10431"/>
                  <a:pt x="145320" y="10431"/>
                </a:cubicBezTo>
                <a:cubicBezTo>
                  <a:pt x="193696" y="10431"/>
                  <a:pt x="242073" y="6292"/>
                  <a:pt x="290640" y="0"/>
                </a:cubicBezTo>
                <a:cubicBezTo>
                  <a:pt x="208420" y="279995"/>
                  <a:pt x="166353" y="570421"/>
                  <a:pt x="166353" y="862999"/>
                </a:cubicBezTo>
                <a:lnTo>
                  <a:pt x="166353" y="1444017"/>
                </a:lnTo>
                <a:lnTo>
                  <a:pt x="145320" y="1444017"/>
                </a:lnTo>
                <a:lnTo>
                  <a:pt x="124287" y="1444017"/>
                </a:lnTo>
                <a:lnTo>
                  <a:pt x="124287" y="862999"/>
                </a:lnTo>
                <a:cubicBezTo>
                  <a:pt x="124287" y="570421"/>
                  <a:pt x="82221" y="279995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9C32FA9-7C95-CC95-1A07-ECDBEC266B7E}"/>
              </a:ext>
            </a:extLst>
          </p:cNvPr>
          <p:cNvGrpSpPr/>
          <p:nvPr/>
        </p:nvGrpSpPr>
        <p:grpSpPr>
          <a:xfrm>
            <a:off x="6537580" y="4423657"/>
            <a:ext cx="2194560" cy="1106115"/>
            <a:chOff x="8921977" y="4001571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B1C650F-CD5A-D1AA-2A41-64B9C5CDCE3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C089DE4-905D-CC48-765C-8AC5449671A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9C30748-5BA9-CB59-951D-C73F8FACB942}"/>
              </a:ext>
            </a:extLst>
          </p:cNvPr>
          <p:cNvGrpSpPr/>
          <p:nvPr/>
        </p:nvGrpSpPr>
        <p:grpSpPr>
          <a:xfrm>
            <a:off x="411860" y="4423657"/>
            <a:ext cx="2194560" cy="1106115"/>
            <a:chOff x="332936" y="4580523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0F642B6-73F0-7872-FF94-926CE8A80D5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B96C1FA-C470-33A5-0582-16AD981A970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18E6163-44C4-5E1C-6048-25CE5050BA68}"/>
              </a:ext>
            </a:extLst>
          </p:cNvPr>
          <p:cNvGrpSpPr/>
          <p:nvPr/>
        </p:nvGrpSpPr>
        <p:grpSpPr>
          <a:xfrm>
            <a:off x="6537580" y="1911600"/>
            <a:ext cx="2194560" cy="1106115"/>
            <a:chOff x="8921977" y="1394910"/>
            <a:chExt cx="2926080" cy="147481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606E7E6-1802-51A8-C5FF-759869885C9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47DF138-F276-55E7-7E71-DBB7D77E28C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2EC46C1-C658-7D84-9ECB-431AEAFD93BD}"/>
              </a:ext>
            </a:extLst>
          </p:cNvPr>
          <p:cNvGrpSpPr/>
          <p:nvPr/>
        </p:nvGrpSpPr>
        <p:grpSpPr>
          <a:xfrm>
            <a:off x="411860" y="1911600"/>
            <a:ext cx="2194560" cy="1106115"/>
            <a:chOff x="332936" y="2555951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FF07313-ED63-9D0B-15CC-5873C8EFE22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7698CE4-1536-3448-F423-DB525A1E554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630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22024-61BF-25E4-3579-0F64B41228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9832F9-6ACC-3480-0251-F9553C0DCC1D}"/>
              </a:ext>
            </a:extLst>
          </p:cNvPr>
          <p:cNvSpPr/>
          <p:nvPr/>
        </p:nvSpPr>
        <p:spPr>
          <a:xfrm>
            <a:off x="2694767" y="3004745"/>
            <a:ext cx="1611361" cy="2283417"/>
          </a:xfrm>
          <a:custGeom>
            <a:avLst/>
            <a:gdLst>
              <a:gd name="connsiteX0" fmla="*/ 372531 w 2148481"/>
              <a:gd name="connsiteY0" fmla="*/ 1847 h 3044556"/>
              <a:gd name="connsiteX1" fmla="*/ 1729629 w 2148481"/>
              <a:gd name="connsiteY1" fmla="*/ 1143889 h 3044556"/>
              <a:gd name="connsiteX2" fmla="*/ 1925325 w 2148481"/>
              <a:gd name="connsiteY2" fmla="*/ 2996400 h 3044556"/>
              <a:gd name="connsiteX3" fmla="*/ 418853 w 2148481"/>
              <a:gd name="connsiteY3" fmla="*/ 1900666 h 3044556"/>
              <a:gd name="connsiteX4" fmla="*/ 223156 w 2148481"/>
              <a:gd name="connsiteY4" fmla="*/ 48156 h 3044556"/>
              <a:gd name="connsiteX5" fmla="*/ 372531 w 2148481"/>
              <a:gd name="connsiteY5" fmla="*/ 1847 h 304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481" h="3044556">
                <a:moveTo>
                  <a:pt x="372531" y="1847"/>
                </a:moveTo>
                <a:cubicBezTo>
                  <a:pt x="750540" y="-33122"/>
                  <a:pt x="1318343" y="431521"/>
                  <a:pt x="1729629" y="1143889"/>
                </a:cubicBezTo>
                <a:cubicBezTo>
                  <a:pt x="2199670" y="1958024"/>
                  <a:pt x="2287286" y="2787422"/>
                  <a:pt x="1925325" y="2996400"/>
                </a:cubicBezTo>
                <a:cubicBezTo>
                  <a:pt x="1563365" y="3205378"/>
                  <a:pt x="888894" y="2714801"/>
                  <a:pt x="418853" y="1900666"/>
                </a:cubicBezTo>
                <a:cubicBezTo>
                  <a:pt x="-51188" y="1086531"/>
                  <a:pt x="-138804" y="257134"/>
                  <a:pt x="223156" y="48156"/>
                </a:cubicBezTo>
                <a:cubicBezTo>
                  <a:pt x="268401" y="22034"/>
                  <a:pt x="318529" y="6843"/>
                  <a:pt x="372531" y="184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0B9158-E99C-F5AA-261B-4FE41C9119BA}"/>
              </a:ext>
            </a:extLst>
          </p:cNvPr>
          <p:cNvSpPr/>
          <p:nvPr/>
        </p:nvSpPr>
        <p:spPr>
          <a:xfrm>
            <a:off x="4837874" y="3004745"/>
            <a:ext cx="1611361" cy="2283417"/>
          </a:xfrm>
          <a:custGeom>
            <a:avLst/>
            <a:gdLst>
              <a:gd name="connsiteX0" fmla="*/ 1775951 w 2148481"/>
              <a:gd name="connsiteY0" fmla="*/ 1847 h 3044556"/>
              <a:gd name="connsiteX1" fmla="*/ 1925326 w 2148481"/>
              <a:gd name="connsiteY1" fmla="*/ 48156 h 3044556"/>
              <a:gd name="connsiteX2" fmla="*/ 1729630 w 2148481"/>
              <a:gd name="connsiteY2" fmla="*/ 1900666 h 3044556"/>
              <a:gd name="connsiteX3" fmla="*/ 223157 w 2148481"/>
              <a:gd name="connsiteY3" fmla="*/ 2996400 h 3044556"/>
              <a:gd name="connsiteX4" fmla="*/ 418853 w 2148481"/>
              <a:gd name="connsiteY4" fmla="*/ 1143889 h 3044556"/>
              <a:gd name="connsiteX5" fmla="*/ 1775951 w 2148481"/>
              <a:gd name="connsiteY5" fmla="*/ 1847 h 304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481" h="3044556">
                <a:moveTo>
                  <a:pt x="1775951" y="1847"/>
                </a:moveTo>
                <a:cubicBezTo>
                  <a:pt x="1829953" y="6842"/>
                  <a:pt x="1880081" y="22034"/>
                  <a:pt x="1925326" y="48156"/>
                </a:cubicBezTo>
                <a:cubicBezTo>
                  <a:pt x="2287286" y="257134"/>
                  <a:pt x="2199671" y="1086531"/>
                  <a:pt x="1729630" y="1900666"/>
                </a:cubicBezTo>
                <a:cubicBezTo>
                  <a:pt x="1259589" y="2714801"/>
                  <a:pt x="585117" y="3205378"/>
                  <a:pt x="223157" y="2996400"/>
                </a:cubicBezTo>
                <a:cubicBezTo>
                  <a:pt x="-138804" y="2787422"/>
                  <a:pt x="-51188" y="1958024"/>
                  <a:pt x="418853" y="1143889"/>
                </a:cubicBezTo>
                <a:cubicBezTo>
                  <a:pt x="830139" y="431521"/>
                  <a:pt x="1397941" y="-33122"/>
                  <a:pt x="1775951" y="184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2FFEC2D-CC9A-6E2D-7110-9B53885930BB}"/>
              </a:ext>
            </a:extLst>
          </p:cNvPr>
          <p:cNvSpPr/>
          <p:nvPr/>
        </p:nvSpPr>
        <p:spPr>
          <a:xfrm>
            <a:off x="3295373" y="1723811"/>
            <a:ext cx="2553254" cy="113516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BE637-3812-78BF-583B-3A410F1B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Triad Process Wheel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CA4ED74E-867A-4394-A43E-EAD52C291FF0}"/>
              </a:ext>
            </a:extLst>
          </p:cNvPr>
          <p:cNvSpPr/>
          <p:nvPr/>
        </p:nvSpPr>
        <p:spPr>
          <a:xfrm>
            <a:off x="3992580" y="2926566"/>
            <a:ext cx="1158841" cy="1158842"/>
          </a:xfrm>
          <a:prstGeom prst="ellipse">
            <a:avLst/>
          </a:pr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TextBox 89">
            <a:extLst>
              <a:ext uri="{FF2B5EF4-FFF2-40B4-BE49-F238E27FC236}">
                <a16:creationId xmlns:a16="http://schemas.microsoft.com/office/drawing/2014/main" id="{9D6C31E9-E32C-6FA9-19BB-EFD30B87BC96}"/>
              </a:ext>
            </a:extLst>
          </p:cNvPr>
          <p:cNvSpPr txBox="1"/>
          <p:nvPr/>
        </p:nvSpPr>
        <p:spPr>
          <a:xfrm>
            <a:off x="3272124" y="2095185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5" name="TextBox 90">
            <a:extLst>
              <a:ext uri="{FF2B5EF4-FFF2-40B4-BE49-F238E27FC236}">
                <a16:creationId xmlns:a16="http://schemas.microsoft.com/office/drawing/2014/main" id="{368F2FC8-44A8-C9E3-8D4F-A86AFED56AE2}"/>
              </a:ext>
            </a:extLst>
          </p:cNvPr>
          <p:cNvSpPr txBox="1"/>
          <p:nvPr/>
        </p:nvSpPr>
        <p:spPr>
          <a:xfrm>
            <a:off x="5762812" y="3040703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6" name="TextBox 91">
            <a:extLst>
              <a:ext uri="{FF2B5EF4-FFF2-40B4-BE49-F238E27FC236}">
                <a16:creationId xmlns:a16="http://schemas.microsoft.com/office/drawing/2014/main" id="{DD0DC288-F017-A44B-B89C-E3ACC51DEA5D}"/>
              </a:ext>
            </a:extLst>
          </p:cNvPr>
          <p:cNvSpPr txBox="1"/>
          <p:nvPr/>
        </p:nvSpPr>
        <p:spPr>
          <a:xfrm>
            <a:off x="3632352" y="4867207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03</a:t>
            </a:r>
          </a:p>
        </p:txBody>
      </p:sp>
      <p:pic>
        <p:nvPicPr>
          <p:cNvPr id="18" name="Graphic 93" descr="Lightbulb with solid fill">
            <a:extLst>
              <a:ext uri="{FF2B5EF4-FFF2-40B4-BE49-F238E27FC236}">
                <a16:creationId xmlns:a16="http://schemas.microsoft.com/office/drawing/2014/main" id="{F9E661E5-B831-F3CA-776E-EA9C99FFFE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1380" y="1834702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20" name="Graphic 95" descr="Trophy">
            <a:extLst>
              <a:ext uri="{FF2B5EF4-FFF2-40B4-BE49-F238E27FC236}">
                <a16:creationId xmlns:a16="http://schemas.microsoft.com/office/drawing/2014/main" id="{8076DBAB-AB2B-0E60-C641-9420E10382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8954" y="3082940"/>
            <a:ext cx="846094" cy="846094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EFE0633-7C97-99CB-9787-A0B7059B2906}"/>
              </a:ext>
            </a:extLst>
          </p:cNvPr>
          <p:cNvSpPr/>
          <p:nvPr/>
        </p:nvSpPr>
        <p:spPr>
          <a:xfrm>
            <a:off x="3566343" y="3324910"/>
            <a:ext cx="679217" cy="1131499"/>
          </a:xfrm>
          <a:custGeom>
            <a:avLst/>
            <a:gdLst>
              <a:gd name="connsiteX0" fmla="*/ 22847 w 905623"/>
              <a:gd name="connsiteY0" fmla="*/ 0 h 1508665"/>
              <a:gd name="connsiteX1" fmla="*/ 57063 w 905623"/>
              <a:gd name="connsiteY1" fmla="*/ 33381 h 1508665"/>
              <a:gd name="connsiteX2" fmla="*/ 567528 w 905623"/>
              <a:gd name="connsiteY2" fmla="*/ 717003 h 1508665"/>
              <a:gd name="connsiteX3" fmla="*/ 894104 w 905623"/>
              <a:gd name="connsiteY3" fmla="*/ 1465327 h 1508665"/>
              <a:gd name="connsiteX4" fmla="*/ 905623 w 905623"/>
              <a:gd name="connsiteY4" fmla="*/ 1508665 h 1508665"/>
              <a:gd name="connsiteX5" fmla="*/ 818948 w 905623"/>
              <a:gd name="connsiteY5" fmla="*/ 1476941 h 1508665"/>
              <a:gd name="connsiteX6" fmla="*/ 0 w 905623"/>
              <a:gd name="connsiteY6" fmla="*/ 241436 h 1508665"/>
              <a:gd name="connsiteX7" fmla="*/ 6923 w 905623"/>
              <a:gd name="connsiteY7" fmla="*/ 104339 h 150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5623" h="1508665">
                <a:moveTo>
                  <a:pt x="22847" y="0"/>
                </a:moveTo>
                <a:lnTo>
                  <a:pt x="57063" y="33381"/>
                </a:lnTo>
                <a:cubicBezTo>
                  <a:pt x="237054" y="217564"/>
                  <a:pt x="413296" y="449865"/>
                  <a:pt x="567528" y="717003"/>
                </a:cubicBezTo>
                <a:cubicBezTo>
                  <a:pt x="714416" y="971420"/>
                  <a:pt x="823958" y="1227328"/>
                  <a:pt x="894104" y="1465327"/>
                </a:cubicBezTo>
                <a:lnTo>
                  <a:pt x="905623" y="1508665"/>
                </a:lnTo>
                <a:lnTo>
                  <a:pt x="818948" y="1476941"/>
                </a:lnTo>
                <a:cubicBezTo>
                  <a:pt x="337687" y="1273385"/>
                  <a:pt x="0" y="796846"/>
                  <a:pt x="0" y="241436"/>
                </a:cubicBezTo>
                <a:cubicBezTo>
                  <a:pt x="0" y="195152"/>
                  <a:pt x="2345" y="149416"/>
                  <a:pt x="6923" y="10433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1D1E990-682B-56F8-BFF5-D7E03408730D}"/>
              </a:ext>
            </a:extLst>
          </p:cNvPr>
          <p:cNvSpPr/>
          <p:nvPr/>
        </p:nvSpPr>
        <p:spPr>
          <a:xfrm>
            <a:off x="4898443" y="3324910"/>
            <a:ext cx="679217" cy="1131499"/>
          </a:xfrm>
          <a:custGeom>
            <a:avLst/>
            <a:gdLst>
              <a:gd name="connsiteX0" fmla="*/ 882776 w 905623"/>
              <a:gd name="connsiteY0" fmla="*/ 0 h 1508665"/>
              <a:gd name="connsiteX1" fmla="*/ 898700 w 905623"/>
              <a:gd name="connsiteY1" fmla="*/ 104339 h 1508665"/>
              <a:gd name="connsiteX2" fmla="*/ 905623 w 905623"/>
              <a:gd name="connsiteY2" fmla="*/ 241436 h 1508665"/>
              <a:gd name="connsiteX3" fmla="*/ 86675 w 905623"/>
              <a:gd name="connsiteY3" fmla="*/ 1476941 h 1508665"/>
              <a:gd name="connsiteX4" fmla="*/ 0 w 905623"/>
              <a:gd name="connsiteY4" fmla="*/ 1508665 h 1508665"/>
              <a:gd name="connsiteX5" fmla="*/ 11520 w 905623"/>
              <a:gd name="connsiteY5" fmla="*/ 1465327 h 1508665"/>
              <a:gd name="connsiteX6" fmla="*/ 338095 w 905623"/>
              <a:gd name="connsiteY6" fmla="*/ 717003 h 1508665"/>
              <a:gd name="connsiteX7" fmla="*/ 848560 w 905623"/>
              <a:gd name="connsiteY7" fmla="*/ 33381 h 150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5623" h="1508665">
                <a:moveTo>
                  <a:pt x="882776" y="0"/>
                </a:moveTo>
                <a:lnTo>
                  <a:pt x="898700" y="104339"/>
                </a:lnTo>
                <a:cubicBezTo>
                  <a:pt x="903278" y="149416"/>
                  <a:pt x="905623" y="195152"/>
                  <a:pt x="905623" y="241436"/>
                </a:cubicBezTo>
                <a:cubicBezTo>
                  <a:pt x="905623" y="796846"/>
                  <a:pt x="567936" y="1273385"/>
                  <a:pt x="86675" y="1476941"/>
                </a:cubicBezTo>
                <a:lnTo>
                  <a:pt x="0" y="1508665"/>
                </a:lnTo>
                <a:lnTo>
                  <a:pt x="11520" y="1465327"/>
                </a:lnTo>
                <a:cubicBezTo>
                  <a:pt x="81666" y="1227328"/>
                  <a:pt x="191207" y="971420"/>
                  <a:pt x="338095" y="717003"/>
                </a:cubicBezTo>
                <a:cubicBezTo>
                  <a:pt x="492328" y="449865"/>
                  <a:pt x="668570" y="217564"/>
                  <a:pt x="848560" y="3338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69214294-EAE0-65CB-CF75-9B4DC8712DE7}"/>
              </a:ext>
            </a:extLst>
          </p:cNvPr>
          <p:cNvSpPr/>
          <p:nvPr/>
        </p:nvSpPr>
        <p:spPr>
          <a:xfrm>
            <a:off x="3769499" y="3811390"/>
            <a:ext cx="157960" cy="182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0" h="20982" extrusionOk="0">
                <a:moveTo>
                  <a:pt x="2727" y="1002"/>
                </a:moveTo>
                <a:lnTo>
                  <a:pt x="27" y="15342"/>
                </a:lnTo>
                <a:cubicBezTo>
                  <a:pt x="-181" y="16975"/>
                  <a:pt x="857" y="18427"/>
                  <a:pt x="2727" y="18609"/>
                </a:cubicBezTo>
                <a:lnTo>
                  <a:pt x="19134" y="20969"/>
                </a:lnTo>
                <a:cubicBezTo>
                  <a:pt x="20796" y="21150"/>
                  <a:pt x="21419" y="19335"/>
                  <a:pt x="19965" y="18609"/>
                </a:cubicBezTo>
                <a:lnTo>
                  <a:pt x="7296" y="13345"/>
                </a:lnTo>
                <a:lnTo>
                  <a:pt x="5634" y="1184"/>
                </a:lnTo>
                <a:cubicBezTo>
                  <a:pt x="5427" y="-268"/>
                  <a:pt x="2934" y="-450"/>
                  <a:pt x="2727" y="100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3E4EB3C7-9787-F27E-4C1F-DD4C0305ABC7}"/>
              </a:ext>
            </a:extLst>
          </p:cNvPr>
          <p:cNvSpPr/>
          <p:nvPr/>
        </p:nvSpPr>
        <p:spPr>
          <a:xfrm>
            <a:off x="5197766" y="3801918"/>
            <a:ext cx="155493" cy="191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55" h="21011" extrusionOk="0">
                <a:moveTo>
                  <a:pt x="1682" y="20999"/>
                </a:moveTo>
                <a:lnTo>
                  <a:pt x="17882" y="17716"/>
                </a:lnTo>
                <a:cubicBezTo>
                  <a:pt x="19544" y="17370"/>
                  <a:pt x="20790" y="15815"/>
                  <a:pt x="20375" y="14433"/>
                </a:cubicBezTo>
                <a:lnTo>
                  <a:pt x="16428" y="954"/>
                </a:lnTo>
                <a:cubicBezTo>
                  <a:pt x="16013" y="-428"/>
                  <a:pt x="13728" y="-255"/>
                  <a:pt x="13728" y="1127"/>
                </a:cubicBezTo>
                <a:lnTo>
                  <a:pt x="13105" y="12877"/>
                </a:lnTo>
                <a:lnTo>
                  <a:pt x="852" y="18753"/>
                </a:lnTo>
                <a:cubicBezTo>
                  <a:pt x="-810" y="19444"/>
                  <a:pt x="228" y="21172"/>
                  <a:pt x="1682" y="2099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3" name="Graphic 92" descr="Hourglass 30% with solid fill">
            <a:extLst>
              <a:ext uri="{FF2B5EF4-FFF2-40B4-BE49-F238E27FC236}">
                <a16:creationId xmlns:a16="http://schemas.microsoft.com/office/drawing/2014/main" id="{5D6A22F1-A5BD-6C6A-071D-96AFDE7CFB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41083" y="3892021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34" name="Graphic 94" descr="Research with solid fill">
            <a:extLst>
              <a:ext uri="{FF2B5EF4-FFF2-40B4-BE49-F238E27FC236}">
                <a16:creationId xmlns:a16="http://schemas.microsoft.com/office/drawing/2014/main" id="{7FAD83E2-F1B7-AF9F-7CCB-E5D78283126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10606" y="3892021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1BA842D-E49C-46EB-4F71-2D6E91552E4E}"/>
              </a:ext>
            </a:extLst>
          </p:cNvPr>
          <p:cNvSpPr/>
          <p:nvPr/>
        </p:nvSpPr>
        <p:spPr>
          <a:xfrm>
            <a:off x="3888135" y="2500329"/>
            <a:ext cx="1367732" cy="358648"/>
          </a:xfrm>
          <a:custGeom>
            <a:avLst/>
            <a:gdLst>
              <a:gd name="connsiteX0" fmla="*/ 911821 w 1823642"/>
              <a:gd name="connsiteY0" fmla="*/ 0 h 478197"/>
              <a:gd name="connsiteX1" fmla="*/ 1764744 w 1823642"/>
              <a:gd name="connsiteY1" fmla="*/ 306192 h 478197"/>
              <a:gd name="connsiteX2" fmla="*/ 1823642 w 1823642"/>
              <a:gd name="connsiteY2" fmla="*/ 359722 h 478197"/>
              <a:gd name="connsiteX3" fmla="*/ 1723175 w 1823642"/>
              <a:gd name="connsiteY3" fmla="*/ 386858 h 478197"/>
              <a:gd name="connsiteX4" fmla="*/ 911820 w 1823642"/>
              <a:gd name="connsiteY4" fmla="*/ 478197 h 478197"/>
              <a:gd name="connsiteX5" fmla="*/ 100465 w 1823642"/>
              <a:gd name="connsiteY5" fmla="*/ 386858 h 478197"/>
              <a:gd name="connsiteX6" fmla="*/ 0 w 1823642"/>
              <a:gd name="connsiteY6" fmla="*/ 359723 h 478197"/>
              <a:gd name="connsiteX7" fmla="*/ 58899 w 1823642"/>
              <a:gd name="connsiteY7" fmla="*/ 306192 h 478197"/>
              <a:gd name="connsiteX8" fmla="*/ 911821 w 1823642"/>
              <a:gd name="connsiteY8" fmla="*/ 0 h 47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3642" h="478197">
                <a:moveTo>
                  <a:pt x="911821" y="0"/>
                </a:moveTo>
                <a:cubicBezTo>
                  <a:pt x="1235810" y="0"/>
                  <a:pt x="1532961" y="114907"/>
                  <a:pt x="1764744" y="306192"/>
                </a:cubicBezTo>
                <a:lnTo>
                  <a:pt x="1823642" y="359722"/>
                </a:lnTo>
                <a:lnTo>
                  <a:pt x="1723175" y="386858"/>
                </a:lnTo>
                <a:cubicBezTo>
                  <a:pt x="1481989" y="445109"/>
                  <a:pt x="1205596" y="478197"/>
                  <a:pt x="911820" y="478197"/>
                </a:cubicBezTo>
                <a:cubicBezTo>
                  <a:pt x="618045" y="478197"/>
                  <a:pt x="341651" y="445109"/>
                  <a:pt x="100465" y="386858"/>
                </a:cubicBezTo>
                <a:lnTo>
                  <a:pt x="0" y="359723"/>
                </a:lnTo>
                <a:lnTo>
                  <a:pt x="58899" y="306192"/>
                </a:lnTo>
                <a:cubicBezTo>
                  <a:pt x="290681" y="114907"/>
                  <a:pt x="587832" y="0"/>
                  <a:pt x="911821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488E03FA-4CA5-E7FA-8091-D02F53497D1D}"/>
              </a:ext>
            </a:extLst>
          </p:cNvPr>
          <p:cNvSpPr/>
          <p:nvPr/>
        </p:nvSpPr>
        <p:spPr>
          <a:xfrm>
            <a:off x="4461389" y="2621637"/>
            <a:ext cx="221222" cy="116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0352" extrusionOk="0">
                <a:moveTo>
                  <a:pt x="20317" y="17031"/>
                </a:moveTo>
                <a:lnTo>
                  <a:pt x="11942" y="1246"/>
                </a:lnTo>
                <a:cubicBezTo>
                  <a:pt x="11060" y="-415"/>
                  <a:pt x="9591" y="-415"/>
                  <a:pt x="8709" y="1246"/>
                </a:cubicBezTo>
                <a:lnTo>
                  <a:pt x="334" y="17031"/>
                </a:lnTo>
                <a:cubicBezTo>
                  <a:pt x="-548" y="18693"/>
                  <a:pt x="481" y="21185"/>
                  <a:pt x="1509" y="20077"/>
                </a:cubicBezTo>
                <a:lnTo>
                  <a:pt x="10325" y="10939"/>
                </a:lnTo>
                <a:lnTo>
                  <a:pt x="19142" y="20077"/>
                </a:lnTo>
                <a:cubicBezTo>
                  <a:pt x="20170" y="20908"/>
                  <a:pt x="21052" y="18416"/>
                  <a:pt x="20317" y="1703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C0957C0-0586-EEC8-6531-3F8D09A5C9B7}"/>
              </a:ext>
            </a:extLst>
          </p:cNvPr>
          <p:cNvSpPr/>
          <p:nvPr/>
        </p:nvSpPr>
        <p:spPr>
          <a:xfrm>
            <a:off x="3023195" y="2618599"/>
            <a:ext cx="969438" cy="629988"/>
          </a:xfrm>
          <a:custGeom>
            <a:avLst/>
            <a:gdLst>
              <a:gd name="connsiteX0" fmla="*/ 21033 w 1292584"/>
              <a:gd name="connsiteY0" fmla="*/ 0 h 839984"/>
              <a:gd name="connsiteX1" fmla="*/ 524108 w 1292584"/>
              <a:gd name="connsiteY1" fmla="*/ 290426 h 839984"/>
              <a:gd name="connsiteX2" fmla="*/ 1292584 w 1292584"/>
              <a:gd name="connsiteY2" fmla="*/ 604199 h 839984"/>
              <a:gd name="connsiteX3" fmla="*/ 1164090 w 1292584"/>
              <a:gd name="connsiteY3" fmla="*/ 839984 h 839984"/>
              <a:gd name="connsiteX4" fmla="*/ 503075 w 1292584"/>
              <a:gd name="connsiteY4" fmla="*/ 326357 h 839984"/>
              <a:gd name="connsiteX5" fmla="*/ 0 w 1292584"/>
              <a:gd name="connsiteY5" fmla="*/ 35765 h 839984"/>
              <a:gd name="connsiteX6" fmla="*/ 21033 w 1292584"/>
              <a:gd name="connsiteY6" fmla="*/ 0 h 83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584" h="839984">
                <a:moveTo>
                  <a:pt x="21033" y="0"/>
                </a:moveTo>
                <a:lnTo>
                  <a:pt x="524108" y="290426"/>
                </a:lnTo>
                <a:cubicBezTo>
                  <a:pt x="766181" y="429513"/>
                  <a:pt x="1025080" y="534656"/>
                  <a:pt x="1292584" y="604199"/>
                </a:cubicBezTo>
                <a:cubicBezTo>
                  <a:pt x="1239809" y="675729"/>
                  <a:pt x="1195640" y="755704"/>
                  <a:pt x="1164090" y="839984"/>
                </a:cubicBezTo>
                <a:cubicBezTo>
                  <a:pt x="968290" y="639964"/>
                  <a:pt x="747251" y="467265"/>
                  <a:pt x="503075" y="326357"/>
                </a:cubicBezTo>
                <a:lnTo>
                  <a:pt x="0" y="35765"/>
                </a:lnTo>
                <a:lnTo>
                  <a:pt x="21033" y="0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57B0726-1F0E-4DA4-C512-DA0179701113}"/>
              </a:ext>
            </a:extLst>
          </p:cNvPr>
          <p:cNvSpPr/>
          <p:nvPr/>
        </p:nvSpPr>
        <p:spPr>
          <a:xfrm>
            <a:off x="5151370" y="2618599"/>
            <a:ext cx="969437" cy="629988"/>
          </a:xfrm>
          <a:custGeom>
            <a:avLst/>
            <a:gdLst>
              <a:gd name="connsiteX0" fmla="*/ 1271550 w 1292583"/>
              <a:gd name="connsiteY0" fmla="*/ 0 h 839984"/>
              <a:gd name="connsiteX1" fmla="*/ 1292583 w 1292583"/>
              <a:gd name="connsiteY1" fmla="*/ 35765 h 839984"/>
              <a:gd name="connsiteX2" fmla="*/ 789508 w 1292583"/>
              <a:gd name="connsiteY2" fmla="*/ 326357 h 839984"/>
              <a:gd name="connsiteX3" fmla="*/ 128493 w 1292583"/>
              <a:gd name="connsiteY3" fmla="*/ 839984 h 839984"/>
              <a:gd name="connsiteX4" fmla="*/ 0 w 1292583"/>
              <a:gd name="connsiteY4" fmla="*/ 604199 h 839984"/>
              <a:gd name="connsiteX5" fmla="*/ 768475 w 1292583"/>
              <a:gd name="connsiteY5" fmla="*/ 290426 h 839984"/>
              <a:gd name="connsiteX6" fmla="*/ 1271550 w 1292583"/>
              <a:gd name="connsiteY6" fmla="*/ 0 h 83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583" h="839984">
                <a:moveTo>
                  <a:pt x="1271550" y="0"/>
                </a:moveTo>
                <a:lnTo>
                  <a:pt x="1292583" y="35765"/>
                </a:lnTo>
                <a:lnTo>
                  <a:pt x="789508" y="326357"/>
                </a:lnTo>
                <a:cubicBezTo>
                  <a:pt x="545332" y="467265"/>
                  <a:pt x="324293" y="639964"/>
                  <a:pt x="128493" y="839984"/>
                </a:cubicBezTo>
                <a:cubicBezTo>
                  <a:pt x="96944" y="755704"/>
                  <a:pt x="52774" y="675729"/>
                  <a:pt x="0" y="604199"/>
                </a:cubicBezTo>
                <a:cubicBezTo>
                  <a:pt x="267503" y="534656"/>
                  <a:pt x="526402" y="429513"/>
                  <a:pt x="768475" y="290426"/>
                </a:cubicBezTo>
                <a:lnTo>
                  <a:pt x="1271550" y="0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6479CA8-0BD1-1FEA-EE49-487041480527}"/>
              </a:ext>
            </a:extLst>
          </p:cNvPr>
          <p:cNvSpPr/>
          <p:nvPr/>
        </p:nvSpPr>
        <p:spPr>
          <a:xfrm>
            <a:off x="4463010" y="4205150"/>
            <a:ext cx="217980" cy="1083013"/>
          </a:xfrm>
          <a:custGeom>
            <a:avLst/>
            <a:gdLst>
              <a:gd name="connsiteX0" fmla="*/ 0 w 290640"/>
              <a:gd name="connsiteY0" fmla="*/ 0 h 1444017"/>
              <a:gd name="connsiteX1" fmla="*/ 145320 w 290640"/>
              <a:gd name="connsiteY1" fmla="*/ 10431 h 1444017"/>
              <a:gd name="connsiteX2" fmla="*/ 290640 w 290640"/>
              <a:gd name="connsiteY2" fmla="*/ 0 h 1444017"/>
              <a:gd name="connsiteX3" fmla="*/ 166353 w 290640"/>
              <a:gd name="connsiteY3" fmla="*/ 862999 h 1444017"/>
              <a:gd name="connsiteX4" fmla="*/ 166353 w 290640"/>
              <a:gd name="connsiteY4" fmla="*/ 1444017 h 1444017"/>
              <a:gd name="connsiteX5" fmla="*/ 145320 w 290640"/>
              <a:gd name="connsiteY5" fmla="*/ 1444017 h 1444017"/>
              <a:gd name="connsiteX6" fmla="*/ 124287 w 290640"/>
              <a:gd name="connsiteY6" fmla="*/ 1444017 h 1444017"/>
              <a:gd name="connsiteX7" fmla="*/ 124287 w 290640"/>
              <a:gd name="connsiteY7" fmla="*/ 862999 h 1444017"/>
              <a:gd name="connsiteX8" fmla="*/ 0 w 290640"/>
              <a:gd name="connsiteY8" fmla="*/ 0 h 144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640" h="1444017">
                <a:moveTo>
                  <a:pt x="0" y="0"/>
                </a:moveTo>
                <a:cubicBezTo>
                  <a:pt x="48568" y="6292"/>
                  <a:pt x="96944" y="10431"/>
                  <a:pt x="145320" y="10431"/>
                </a:cubicBezTo>
                <a:cubicBezTo>
                  <a:pt x="193696" y="10431"/>
                  <a:pt x="242073" y="6292"/>
                  <a:pt x="290640" y="0"/>
                </a:cubicBezTo>
                <a:cubicBezTo>
                  <a:pt x="208420" y="279995"/>
                  <a:pt x="166353" y="570421"/>
                  <a:pt x="166353" y="862999"/>
                </a:cubicBezTo>
                <a:lnTo>
                  <a:pt x="166353" y="1444017"/>
                </a:lnTo>
                <a:lnTo>
                  <a:pt x="145320" y="1444017"/>
                </a:lnTo>
                <a:lnTo>
                  <a:pt x="124287" y="1444017"/>
                </a:lnTo>
                <a:lnTo>
                  <a:pt x="124287" y="862999"/>
                </a:lnTo>
                <a:cubicBezTo>
                  <a:pt x="124287" y="570421"/>
                  <a:pt x="82221" y="279995"/>
                  <a:pt x="0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E8D047C-350D-4C82-D3B7-557B66D5F398}"/>
              </a:ext>
            </a:extLst>
          </p:cNvPr>
          <p:cNvGrpSpPr/>
          <p:nvPr/>
        </p:nvGrpSpPr>
        <p:grpSpPr>
          <a:xfrm>
            <a:off x="6537580" y="4423657"/>
            <a:ext cx="2194560" cy="1106115"/>
            <a:chOff x="8921977" y="4001571"/>
            <a:chExt cx="2926080" cy="147481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E156C9C-16B9-B093-C070-A5E76144C6F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531AF9-73E8-9395-E8D0-57559785884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088F2F7-B73D-BEEE-8E07-F6317D708415}"/>
              </a:ext>
            </a:extLst>
          </p:cNvPr>
          <p:cNvGrpSpPr/>
          <p:nvPr/>
        </p:nvGrpSpPr>
        <p:grpSpPr>
          <a:xfrm>
            <a:off x="411860" y="4423657"/>
            <a:ext cx="2194560" cy="1106115"/>
            <a:chOff x="332936" y="4580523"/>
            <a:chExt cx="2926080" cy="1474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C9778D-410F-900F-5BAD-8912BA9C5FC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16A2EFA-637E-67EC-0614-B53191FB7F5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3E49027-B798-5529-3567-69A32B59DA23}"/>
              </a:ext>
            </a:extLst>
          </p:cNvPr>
          <p:cNvGrpSpPr/>
          <p:nvPr/>
        </p:nvGrpSpPr>
        <p:grpSpPr>
          <a:xfrm>
            <a:off x="6537580" y="1911600"/>
            <a:ext cx="2194560" cy="1106115"/>
            <a:chOff x="8921977" y="1394910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82318EF-E8AE-0A47-2D09-38B249EF227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090157C-7F62-A327-1209-B96D3BE7D10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3DB13C0-29F8-8D07-6CC7-DF143362FA35}"/>
              </a:ext>
            </a:extLst>
          </p:cNvPr>
          <p:cNvGrpSpPr/>
          <p:nvPr/>
        </p:nvGrpSpPr>
        <p:grpSpPr>
          <a:xfrm>
            <a:off x="411860" y="1911600"/>
            <a:ext cx="2194560" cy="1106115"/>
            <a:chOff x="332936" y="2555951"/>
            <a:chExt cx="292608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2FB3038-2D10-58BD-B95F-70C121EFA19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98CCE18-EE46-69D3-5327-09C8F94C9D9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72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335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Triad Process Wheel – Slide Template</vt:lpstr>
      <vt:lpstr>Triad Process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Triad Process Wheel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2024-02-12T18:57:06Z</dcterms:modified>
  <cp:category>Charts &amp; Diagrams</cp:category>
</cp:coreProperties>
</file>