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2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7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Triangle Cycle Diagram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1483" y="3147979"/>
            <a:ext cx="2202816" cy="1721667"/>
            <a:chOff x="8921977" y="1230764"/>
            <a:chExt cx="2937088" cy="229555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49702" y="3147980"/>
            <a:ext cx="2202816" cy="1721667"/>
            <a:chOff x="332936" y="2391805"/>
            <a:chExt cx="2937088" cy="229555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5760641" y="1254565"/>
            <a:ext cx="2202816" cy="1721667"/>
            <a:chOff x="8921977" y="1230764"/>
            <a:chExt cx="2937088" cy="229555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3" name="Freeform 100">
            <a:extLst>
              <a:ext uri="{FF2B5EF4-FFF2-40B4-BE49-F238E27FC236}">
                <a16:creationId xmlns:a16="http://schemas.microsoft.com/office/drawing/2014/main" id="{E83CB6B8-09FE-4E34-9394-3FA046D90709}"/>
              </a:ext>
            </a:extLst>
          </p:cNvPr>
          <p:cNvSpPr>
            <a:spLocks/>
          </p:cNvSpPr>
          <p:nvPr/>
        </p:nvSpPr>
        <p:spPr bwMode="auto">
          <a:xfrm>
            <a:off x="4365366" y="3435057"/>
            <a:ext cx="2837000" cy="2580109"/>
          </a:xfrm>
          <a:custGeom>
            <a:avLst/>
            <a:gdLst>
              <a:gd name="T0" fmla="*/ 54 w 394"/>
              <a:gd name="T1" fmla="*/ 232 h 360"/>
              <a:gd name="T2" fmla="*/ 192 w 394"/>
              <a:gd name="T3" fmla="*/ 232 h 360"/>
              <a:gd name="T4" fmla="*/ 99 w 394"/>
              <a:gd name="T5" fmla="*/ 70 h 360"/>
              <a:gd name="T6" fmla="*/ 176 w 394"/>
              <a:gd name="T7" fmla="*/ 76 h 360"/>
              <a:gd name="T8" fmla="*/ 183 w 394"/>
              <a:gd name="T9" fmla="*/ 77 h 360"/>
              <a:gd name="T10" fmla="*/ 184 w 394"/>
              <a:gd name="T11" fmla="*/ 71 h 360"/>
              <a:gd name="T12" fmla="*/ 205 w 394"/>
              <a:gd name="T13" fmla="*/ 0 h 360"/>
              <a:gd name="T14" fmla="*/ 221 w 394"/>
              <a:gd name="T15" fmla="*/ 27 h 360"/>
              <a:gd name="T16" fmla="*/ 389 w 394"/>
              <a:gd name="T17" fmla="*/ 319 h 360"/>
              <a:gd name="T18" fmla="*/ 389 w 394"/>
              <a:gd name="T19" fmla="*/ 346 h 360"/>
              <a:gd name="T20" fmla="*/ 366 w 394"/>
              <a:gd name="T21" fmla="*/ 360 h 360"/>
              <a:gd name="T22" fmla="*/ 50 w 394"/>
              <a:gd name="T23" fmla="*/ 360 h 360"/>
              <a:gd name="T24" fmla="*/ 0 w 394"/>
              <a:gd name="T25" fmla="*/ 300 h 360"/>
              <a:gd name="T26" fmla="*/ 54 w 394"/>
              <a:gd name="T27" fmla="*/ 23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4" h="360">
                <a:moveTo>
                  <a:pt x="54" y="232"/>
                </a:moveTo>
                <a:lnTo>
                  <a:pt x="192" y="232"/>
                </a:lnTo>
                <a:lnTo>
                  <a:pt x="99" y="70"/>
                </a:lnTo>
                <a:lnTo>
                  <a:pt x="176" y="76"/>
                </a:lnTo>
                <a:lnTo>
                  <a:pt x="183" y="77"/>
                </a:lnTo>
                <a:lnTo>
                  <a:pt x="184" y="71"/>
                </a:lnTo>
                <a:lnTo>
                  <a:pt x="205" y="0"/>
                </a:lnTo>
                <a:lnTo>
                  <a:pt x="221" y="27"/>
                </a:lnTo>
                <a:lnTo>
                  <a:pt x="389" y="319"/>
                </a:lnTo>
                <a:cubicBezTo>
                  <a:pt x="394" y="328"/>
                  <a:pt x="394" y="338"/>
                  <a:pt x="389" y="346"/>
                </a:cubicBezTo>
                <a:cubicBezTo>
                  <a:pt x="384" y="355"/>
                  <a:pt x="376" y="360"/>
                  <a:pt x="366" y="360"/>
                </a:cubicBezTo>
                <a:lnTo>
                  <a:pt x="50" y="360"/>
                </a:lnTo>
                <a:lnTo>
                  <a:pt x="0" y="300"/>
                </a:lnTo>
                <a:lnTo>
                  <a:pt x="54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101">
            <a:extLst>
              <a:ext uri="{FF2B5EF4-FFF2-40B4-BE49-F238E27FC236}">
                <a16:creationId xmlns:a16="http://schemas.microsoft.com/office/drawing/2014/main" id="{7CE4057B-4EC8-446F-808D-57F6C9949B99}"/>
              </a:ext>
            </a:extLst>
          </p:cNvPr>
          <p:cNvSpPr>
            <a:spLocks/>
          </p:cNvSpPr>
          <p:nvPr/>
        </p:nvSpPr>
        <p:spPr bwMode="auto">
          <a:xfrm>
            <a:off x="1941634" y="3736625"/>
            <a:ext cx="2680630" cy="2278534"/>
          </a:xfrm>
          <a:custGeom>
            <a:avLst/>
            <a:gdLst>
              <a:gd name="T0" fmla="*/ 265 w 372"/>
              <a:gd name="T1" fmla="*/ 81 h 317"/>
              <a:gd name="T2" fmla="*/ 203 w 372"/>
              <a:gd name="T3" fmla="*/ 189 h 317"/>
              <a:gd name="T4" fmla="*/ 372 w 372"/>
              <a:gd name="T5" fmla="*/ 189 h 317"/>
              <a:gd name="T6" fmla="*/ 322 w 372"/>
              <a:gd name="T7" fmla="*/ 253 h 317"/>
              <a:gd name="T8" fmla="*/ 318 w 372"/>
              <a:gd name="T9" fmla="*/ 257 h 317"/>
              <a:gd name="T10" fmla="*/ 322 w 372"/>
              <a:gd name="T11" fmla="*/ 262 h 317"/>
              <a:gd name="T12" fmla="*/ 367 w 372"/>
              <a:gd name="T13" fmla="*/ 317 h 317"/>
              <a:gd name="T14" fmla="*/ 29 w 372"/>
              <a:gd name="T15" fmla="*/ 317 h 317"/>
              <a:gd name="T16" fmla="*/ 5 w 372"/>
              <a:gd name="T17" fmla="*/ 303 h 317"/>
              <a:gd name="T18" fmla="*/ 5 w 372"/>
              <a:gd name="T19" fmla="*/ 276 h 317"/>
              <a:gd name="T20" fmla="*/ 159 w 372"/>
              <a:gd name="T21" fmla="*/ 10 h 317"/>
              <a:gd name="T22" fmla="*/ 237 w 372"/>
              <a:gd name="T23" fmla="*/ 0 h 317"/>
              <a:gd name="T24" fmla="*/ 265 w 372"/>
              <a:gd name="T25" fmla="*/ 8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2" h="317">
                <a:moveTo>
                  <a:pt x="265" y="81"/>
                </a:moveTo>
                <a:lnTo>
                  <a:pt x="203" y="189"/>
                </a:lnTo>
                <a:lnTo>
                  <a:pt x="372" y="189"/>
                </a:lnTo>
                <a:lnTo>
                  <a:pt x="322" y="253"/>
                </a:lnTo>
                <a:lnTo>
                  <a:pt x="318" y="257"/>
                </a:lnTo>
                <a:lnTo>
                  <a:pt x="322" y="262"/>
                </a:lnTo>
                <a:lnTo>
                  <a:pt x="367" y="317"/>
                </a:lnTo>
                <a:lnTo>
                  <a:pt x="29" y="317"/>
                </a:lnTo>
                <a:cubicBezTo>
                  <a:pt x="19" y="317"/>
                  <a:pt x="10" y="312"/>
                  <a:pt x="5" y="303"/>
                </a:cubicBezTo>
                <a:cubicBezTo>
                  <a:pt x="0" y="295"/>
                  <a:pt x="0" y="285"/>
                  <a:pt x="5" y="276"/>
                </a:cubicBezTo>
                <a:lnTo>
                  <a:pt x="159" y="10"/>
                </a:lnTo>
                <a:lnTo>
                  <a:pt x="237" y="0"/>
                </a:lnTo>
                <a:lnTo>
                  <a:pt x="265" y="81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102">
            <a:extLst>
              <a:ext uri="{FF2B5EF4-FFF2-40B4-BE49-F238E27FC236}">
                <a16:creationId xmlns:a16="http://schemas.microsoft.com/office/drawing/2014/main" id="{CA120FBF-A42B-4A9C-A8F3-031C69810B0E}"/>
              </a:ext>
            </a:extLst>
          </p:cNvPr>
          <p:cNvSpPr>
            <a:spLocks/>
          </p:cNvSpPr>
          <p:nvPr/>
        </p:nvSpPr>
        <p:spPr bwMode="auto">
          <a:xfrm>
            <a:off x="3159083" y="1424586"/>
            <a:ext cx="2613613" cy="2769984"/>
          </a:xfrm>
          <a:custGeom>
            <a:avLst/>
            <a:gdLst>
              <a:gd name="T0" fmla="*/ 221 w 364"/>
              <a:gd name="T1" fmla="*/ 14 h 386"/>
              <a:gd name="T2" fmla="*/ 364 w 364"/>
              <a:gd name="T3" fmla="*/ 261 h 386"/>
              <a:gd name="T4" fmla="*/ 341 w 364"/>
              <a:gd name="T5" fmla="*/ 340 h 386"/>
              <a:gd name="T6" fmla="*/ 258 w 364"/>
              <a:gd name="T7" fmla="*/ 333 h 386"/>
              <a:gd name="T8" fmla="*/ 198 w 364"/>
              <a:gd name="T9" fmla="*/ 228 h 386"/>
              <a:gd name="T10" fmla="*/ 107 w 364"/>
              <a:gd name="T11" fmla="*/ 386 h 386"/>
              <a:gd name="T12" fmla="*/ 82 w 364"/>
              <a:gd name="T13" fmla="*/ 312 h 386"/>
              <a:gd name="T14" fmla="*/ 80 w 364"/>
              <a:gd name="T15" fmla="*/ 306 h 386"/>
              <a:gd name="T16" fmla="*/ 74 w 364"/>
              <a:gd name="T17" fmla="*/ 307 h 386"/>
              <a:gd name="T18" fmla="*/ 0 w 364"/>
              <a:gd name="T19" fmla="*/ 315 h 386"/>
              <a:gd name="T20" fmla="*/ 6 w 364"/>
              <a:gd name="T21" fmla="*/ 306 h 386"/>
              <a:gd name="T22" fmla="*/ 175 w 364"/>
              <a:gd name="T23" fmla="*/ 14 h 386"/>
              <a:gd name="T24" fmla="*/ 198 w 364"/>
              <a:gd name="T25" fmla="*/ 0 h 386"/>
              <a:gd name="T26" fmla="*/ 221 w 364"/>
              <a:gd name="T27" fmla="*/ 14 h 386"/>
              <a:gd name="T28" fmla="*/ 221 w 364"/>
              <a:gd name="T29" fmla="*/ 14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4" h="386">
                <a:moveTo>
                  <a:pt x="221" y="14"/>
                </a:moveTo>
                <a:lnTo>
                  <a:pt x="364" y="261"/>
                </a:lnTo>
                <a:lnTo>
                  <a:pt x="341" y="340"/>
                </a:lnTo>
                <a:lnTo>
                  <a:pt x="258" y="333"/>
                </a:lnTo>
                <a:lnTo>
                  <a:pt x="198" y="228"/>
                </a:lnTo>
                <a:lnTo>
                  <a:pt x="107" y="386"/>
                </a:lnTo>
                <a:lnTo>
                  <a:pt x="82" y="312"/>
                </a:lnTo>
                <a:lnTo>
                  <a:pt x="80" y="306"/>
                </a:lnTo>
                <a:lnTo>
                  <a:pt x="74" y="307"/>
                </a:lnTo>
                <a:lnTo>
                  <a:pt x="0" y="315"/>
                </a:lnTo>
                <a:lnTo>
                  <a:pt x="6" y="306"/>
                </a:lnTo>
                <a:lnTo>
                  <a:pt x="175" y="14"/>
                </a:lnTo>
                <a:cubicBezTo>
                  <a:pt x="179" y="5"/>
                  <a:pt x="188" y="0"/>
                  <a:pt x="198" y="0"/>
                </a:cubicBezTo>
                <a:cubicBezTo>
                  <a:pt x="208" y="0"/>
                  <a:pt x="216" y="5"/>
                  <a:pt x="221" y="14"/>
                </a:cubicBezTo>
                <a:lnTo>
                  <a:pt x="221" y="14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A6B6-0AB7-47FA-835F-49B6E7930835}"/>
              </a:ext>
            </a:extLst>
          </p:cNvPr>
          <p:cNvSpPr/>
          <p:nvPr/>
        </p:nvSpPr>
        <p:spPr>
          <a:xfrm>
            <a:off x="4186367" y="1595696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38E221-9874-4113-BE9E-454A823A806C}"/>
              </a:ext>
            </a:extLst>
          </p:cNvPr>
          <p:cNvSpPr/>
          <p:nvPr/>
        </p:nvSpPr>
        <p:spPr>
          <a:xfrm>
            <a:off x="5831382" y="5112218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333145-A6F2-4435-B1C1-3DE9D7336330}"/>
              </a:ext>
            </a:extLst>
          </p:cNvPr>
          <p:cNvSpPr/>
          <p:nvPr/>
        </p:nvSpPr>
        <p:spPr>
          <a:xfrm>
            <a:off x="2350015" y="5112218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59D8E06C-1487-4FAF-8E33-587CB264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2795" y="5249483"/>
            <a:ext cx="653328" cy="653328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5B18E9BE-8415-4424-BA35-45FE8B37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2104" y="5249483"/>
            <a:ext cx="653328" cy="653328"/>
          </a:xfrm>
          <a:prstGeom prst="rect">
            <a:avLst/>
          </a:prstGeom>
        </p:spPr>
      </p:pic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9246F54F-6D9A-4C7F-9D58-7B62F66B1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1852" y="2231844"/>
            <a:ext cx="655979" cy="65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8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Triangle Cycle Diagram for PowerPoint</a:t>
            </a:r>
          </a:p>
        </p:txBody>
      </p:sp>
      <p:sp>
        <p:nvSpPr>
          <p:cNvPr id="33" name="Freeform 100">
            <a:extLst>
              <a:ext uri="{FF2B5EF4-FFF2-40B4-BE49-F238E27FC236}">
                <a16:creationId xmlns:a16="http://schemas.microsoft.com/office/drawing/2014/main" id="{E83CB6B8-09FE-4E34-9394-3FA046D90709}"/>
              </a:ext>
            </a:extLst>
          </p:cNvPr>
          <p:cNvSpPr>
            <a:spLocks/>
          </p:cNvSpPr>
          <p:nvPr/>
        </p:nvSpPr>
        <p:spPr bwMode="auto">
          <a:xfrm>
            <a:off x="4365366" y="3435057"/>
            <a:ext cx="2837000" cy="2580109"/>
          </a:xfrm>
          <a:custGeom>
            <a:avLst/>
            <a:gdLst>
              <a:gd name="T0" fmla="*/ 54 w 394"/>
              <a:gd name="T1" fmla="*/ 232 h 360"/>
              <a:gd name="T2" fmla="*/ 192 w 394"/>
              <a:gd name="T3" fmla="*/ 232 h 360"/>
              <a:gd name="T4" fmla="*/ 99 w 394"/>
              <a:gd name="T5" fmla="*/ 70 h 360"/>
              <a:gd name="T6" fmla="*/ 176 w 394"/>
              <a:gd name="T7" fmla="*/ 76 h 360"/>
              <a:gd name="T8" fmla="*/ 183 w 394"/>
              <a:gd name="T9" fmla="*/ 77 h 360"/>
              <a:gd name="T10" fmla="*/ 184 w 394"/>
              <a:gd name="T11" fmla="*/ 71 h 360"/>
              <a:gd name="T12" fmla="*/ 205 w 394"/>
              <a:gd name="T13" fmla="*/ 0 h 360"/>
              <a:gd name="T14" fmla="*/ 221 w 394"/>
              <a:gd name="T15" fmla="*/ 27 h 360"/>
              <a:gd name="T16" fmla="*/ 389 w 394"/>
              <a:gd name="T17" fmla="*/ 319 h 360"/>
              <a:gd name="T18" fmla="*/ 389 w 394"/>
              <a:gd name="T19" fmla="*/ 346 h 360"/>
              <a:gd name="T20" fmla="*/ 366 w 394"/>
              <a:gd name="T21" fmla="*/ 360 h 360"/>
              <a:gd name="T22" fmla="*/ 50 w 394"/>
              <a:gd name="T23" fmla="*/ 360 h 360"/>
              <a:gd name="T24" fmla="*/ 0 w 394"/>
              <a:gd name="T25" fmla="*/ 300 h 360"/>
              <a:gd name="T26" fmla="*/ 54 w 394"/>
              <a:gd name="T27" fmla="*/ 23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4" h="360">
                <a:moveTo>
                  <a:pt x="54" y="232"/>
                </a:moveTo>
                <a:lnTo>
                  <a:pt x="192" y="232"/>
                </a:lnTo>
                <a:lnTo>
                  <a:pt x="99" y="70"/>
                </a:lnTo>
                <a:lnTo>
                  <a:pt x="176" y="76"/>
                </a:lnTo>
                <a:lnTo>
                  <a:pt x="183" y="77"/>
                </a:lnTo>
                <a:lnTo>
                  <a:pt x="184" y="71"/>
                </a:lnTo>
                <a:lnTo>
                  <a:pt x="205" y="0"/>
                </a:lnTo>
                <a:lnTo>
                  <a:pt x="221" y="27"/>
                </a:lnTo>
                <a:lnTo>
                  <a:pt x="389" y="319"/>
                </a:lnTo>
                <a:cubicBezTo>
                  <a:pt x="394" y="328"/>
                  <a:pt x="394" y="338"/>
                  <a:pt x="389" y="346"/>
                </a:cubicBezTo>
                <a:cubicBezTo>
                  <a:pt x="384" y="355"/>
                  <a:pt x="376" y="360"/>
                  <a:pt x="366" y="360"/>
                </a:cubicBezTo>
                <a:lnTo>
                  <a:pt x="50" y="360"/>
                </a:lnTo>
                <a:lnTo>
                  <a:pt x="0" y="300"/>
                </a:lnTo>
                <a:lnTo>
                  <a:pt x="54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101">
            <a:extLst>
              <a:ext uri="{FF2B5EF4-FFF2-40B4-BE49-F238E27FC236}">
                <a16:creationId xmlns:a16="http://schemas.microsoft.com/office/drawing/2014/main" id="{7CE4057B-4EC8-446F-808D-57F6C9949B99}"/>
              </a:ext>
            </a:extLst>
          </p:cNvPr>
          <p:cNvSpPr>
            <a:spLocks/>
          </p:cNvSpPr>
          <p:nvPr/>
        </p:nvSpPr>
        <p:spPr bwMode="auto">
          <a:xfrm>
            <a:off x="1941634" y="3736625"/>
            <a:ext cx="2680630" cy="2278534"/>
          </a:xfrm>
          <a:custGeom>
            <a:avLst/>
            <a:gdLst>
              <a:gd name="T0" fmla="*/ 265 w 372"/>
              <a:gd name="T1" fmla="*/ 81 h 317"/>
              <a:gd name="T2" fmla="*/ 203 w 372"/>
              <a:gd name="T3" fmla="*/ 189 h 317"/>
              <a:gd name="T4" fmla="*/ 372 w 372"/>
              <a:gd name="T5" fmla="*/ 189 h 317"/>
              <a:gd name="T6" fmla="*/ 322 w 372"/>
              <a:gd name="T7" fmla="*/ 253 h 317"/>
              <a:gd name="T8" fmla="*/ 318 w 372"/>
              <a:gd name="T9" fmla="*/ 257 h 317"/>
              <a:gd name="T10" fmla="*/ 322 w 372"/>
              <a:gd name="T11" fmla="*/ 262 h 317"/>
              <a:gd name="T12" fmla="*/ 367 w 372"/>
              <a:gd name="T13" fmla="*/ 317 h 317"/>
              <a:gd name="T14" fmla="*/ 29 w 372"/>
              <a:gd name="T15" fmla="*/ 317 h 317"/>
              <a:gd name="T16" fmla="*/ 5 w 372"/>
              <a:gd name="T17" fmla="*/ 303 h 317"/>
              <a:gd name="T18" fmla="*/ 5 w 372"/>
              <a:gd name="T19" fmla="*/ 276 h 317"/>
              <a:gd name="T20" fmla="*/ 159 w 372"/>
              <a:gd name="T21" fmla="*/ 10 h 317"/>
              <a:gd name="T22" fmla="*/ 237 w 372"/>
              <a:gd name="T23" fmla="*/ 0 h 317"/>
              <a:gd name="T24" fmla="*/ 265 w 372"/>
              <a:gd name="T25" fmla="*/ 8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2" h="317">
                <a:moveTo>
                  <a:pt x="265" y="81"/>
                </a:moveTo>
                <a:lnTo>
                  <a:pt x="203" y="189"/>
                </a:lnTo>
                <a:lnTo>
                  <a:pt x="372" y="189"/>
                </a:lnTo>
                <a:lnTo>
                  <a:pt x="322" y="253"/>
                </a:lnTo>
                <a:lnTo>
                  <a:pt x="318" y="257"/>
                </a:lnTo>
                <a:lnTo>
                  <a:pt x="322" y="262"/>
                </a:lnTo>
                <a:lnTo>
                  <a:pt x="367" y="317"/>
                </a:lnTo>
                <a:lnTo>
                  <a:pt x="29" y="317"/>
                </a:lnTo>
                <a:cubicBezTo>
                  <a:pt x="19" y="317"/>
                  <a:pt x="10" y="312"/>
                  <a:pt x="5" y="303"/>
                </a:cubicBezTo>
                <a:cubicBezTo>
                  <a:pt x="0" y="295"/>
                  <a:pt x="0" y="285"/>
                  <a:pt x="5" y="276"/>
                </a:cubicBezTo>
                <a:lnTo>
                  <a:pt x="159" y="10"/>
                </a:lnTo>
                <a:lnTo>
                  <a:pt x="237" y="0"/>
                </a:lnTo>
                <a:lnTo>
                  <a:pt x="265" y="81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102">
            <a:extLst>
              <a:ext uri="{FF2B5EF4-FFF2-40B4-BE49-F238E27FC236}">
                <a16:creationId xmlns:a16="http://schemas.microsoft.com/office/drawing/2014/main" id="{CA120FBF-A42B-4A9C-A8F3-031C69810B0E}"/>
              </a:ext>
            </a:extLst>
          </p:cNvPr>
          <p:cNvSpPr>
            <a:spLocks/>
          </p:cNvSpPr>
          <p:nvPr/>
        </p:nvSpPr>
        <p:spPr bwMode="auto">
          <a:xfrm>
            <a:off x="3159083" y="1424586"/>
            <a:ext cx="2613613" cy="2769984"/>
          </a:xfrm>
          <a:custGeom>
            <a:avLst/>
            <a:gdLst>
              <a:gd name="T0" fmla="*/ 221 w 364"/>
              <a:gd name="T1" fmla="*/ 14 h 386"/>
              <a:gd name="T2" fmla="*/ 364 w 364"/>
              <a:gd name="T3" fmla="*/ 261 h 386"/>
              <a:gd name="T4" fmla="*/ 341 w 364"/>
              <a:gd name="T5" fmla="*/ 340 h 386"/>
              <a:gd name="T6" fmla="*/ 258 w 364"/>
              <a:gd name="T7" fmla="*/ 333 h 386"/>
              <a:gd name="T8" fmla="*/ 198 w 364"/>
              <a:gd name="T9" fmla="*/ 228 h 386"/>
              <a:gd name="T10" fmla="*/ 107 w 364"/>
              <a:gd name="T11" fmla="*/ 386 h 386"/>
              <a:gd name="T12" fmla="*/ 82 w 364"/>
              <a:gd name="T13" fmla="*/ 312 h 386"/>
              <a:gd name="T14" fmla="*/ 80 w 364"/>
              <a:gd name="T15" fmla="*/ 306 h 386"/>
              <a:gd name="T16" fmla="*/ 74 w 364"/>
              <a:gd name="T17" fmla="*/ 307 h 386"/>
              <a:gd name="T18" fmla="*/ 0 w 364"/>
              <a:gd name="T19" fmla="*/ 315 h 386"/>
              <a:gd name="T20" fmla="*/ 6 w 364"/>
              <a:gd name="T21" fmla="*/ 306 h 386"/>
              <a:gd name="T22" fmla="*/ 175 w 364"/>
              <a:gd name="T23" fmla="*/ 14 h 386"/>
              <a:gd name="T24" fmla="*/ 198 w 364"/>
              <a:gd name="T25" fmla="*/ 0 h 386"/>
              <a:gd name="T26" fmla="*/ 221 w 364"/>
              <a:gd name="T27" fmla="*/ 14 h 386"/>
              <a:gd name="T28" fmla="*/ 221 w 364"/>
              <a:gd name="T29" fmla="*/ 14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4" h="386">
                <a:moveTo>
                  <a:pt x="221" y="14"/>
                </a:moveTo>
                <a:lnTo>
                  <a:pt x="364" y="261"/>
                </a:lnTo>
                <a:lnTo>
                  <a:pt x="341" y="340"/>
                </a:lnTo>
                <a:lnTo>
                  <a:pt x="258" y="333"/>
                </a:lnTo>
                <a:lnTo>
                  <a:pt x="198" y="228"/>
                </a:lnTo>
                <a:lnTo>
                  <a:pt x="107" y="386"/>
                </a:lnTo>
                <a:lnTo>
                  <a:pt x="82" y="312"/>
                </a:lnTo>
                <a:lnTo>
                  <a:pt x="80" y="306"/>
                </a:lnTo>
                <a:lnTo>
                  <a:pt x="74" y="307"/>
                </a:lnTo>
                <a:lnTo>
                  <a:pt x="0" y="315"/>
                </a:lnTo>
                <a:lnTo>
                  <a:pt x="6" y="306"/>
                </a:lnTo>
                <a:lnTo>
                  <a:pt x="175" y="14"/>
                </a:lnTo>
                <a:cubicBezTo>
                  <a:pt x="179" y="5"/>
                  <a:pt x="188" y="0"/>
                  <a:pt x="198" y="0"/>
                </a:cubicBezTo>
                <a:cubicBezTo>
                  <a:pt x="208" y="0"/>
                  <a:pt x="216" y="5"/>
                  <a:pt x="221" y="14"/>
                </a:cubicBezTo>
                <a:lnTo>
                  <a:pt x="221" y="1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A6B6-0AB7-47FA-835F-49B6E7930835}"/>
              </a:ext>
            </a:extLst>
          </p:cNvPr>
          <p:cNvSpPr/>
          <p:nvPr/>
        </p:nvSpPr>
        <p:spPr>
          <a:xfrm>
            <a:off x="4186367" y="1595696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38E221-9874-4113-BE9E-454A823A806C}"/>
              </a:ext>
            </a:extLst>
          </p:cNvPr>
          <p:cNvSpPr/>
          <p:nvPr/>
        </p:nvSpPr>
        <p:spPr>
          <a:xfrm>
            <a:off x="5831382" y="5112218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333145-A6F2-4435-B1C1-3DE9D7336330}"/>
              </a:ext>
            </a:extLst>
          </p:cNvPr>
          <p:cNvSpPr/>
          <p:nvPr/>
        </p:nvSpPr>
        <p:spPr>
          <a:xfrm>
            <a:off x="2350015" y="5112218"/>
            <a:ext cx="809838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59D8E06C-1487-4FAF-8E33-587CB264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2795" y="5249483"/>
            <a:ext cx="653328" cy="653328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5B18E9BE-8415-4424-BA35-45FE8B37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2104" y="5249483"/>
            <a:ext cx="653328" cy="653328"/>
          </a:xfrm>
          <a:prstGeom prst="rect">
            <a:avLst/>
          </a:prstGeom>
        </p:spPr>
      </p:pic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9246F54F-6D9A-4C7F-9D58-7B62F66B1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1852" y="2231844"/>
            <a:ext cx="655979" cy="65597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D07C19D3-1F41-4601-AD95-75F0AAD5C68B}"/>
              </a:ext>
            </a:extLst>
          </p:cNvPr>
          <p:cNvGrpSpPr/>
          <p:nvPr/>
        </p:nvGrpSpPr>
        <p:grpSpPr>
          <a:xfrm>
            <a:off x="6691483" y="3147979"/>
            <a:ext cx="2202816" cy="1721667"/>
            <a:chOff x="8921977" y="1230764"/>
            <a:chExt cx="2937088" cy="229555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B44577-D101-4479-80E3-5B39332B2025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83FFDCE-54D9-49CB-9083-76E7955C06D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6FA2A0-4A8C-4BF2-8320-82513700FC4E}"/>
              </a:ext>
            </a:extLst>
          </p:cNvPr>
          <p:cNvGrpSpPr/>
          <p:nvPr/>
        </p:nvGrpSpPr>
        <p:grpSpPr>
          <a:xfrm>
            <a:off x="249702" y="3147980"/>
            <a:ext cx="2202816" cy="1721667"/>
            <a:chOff x="332936" y="2391805"/>
            <a:chExt cx="2937088" cy="229555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86E8D8-5142-4AC7-ACFF-414016155BAA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B7CEF19-A0AB-4C69-92DC-86CBDCAC4D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3ED54CC-A841-4930-B173-CE5D975B9FB1}"/>
              </a:ext>
            </a:extLst>
          </p:cNvPr>
          <p:cNvGrpSpPr/>
          <p:nvPr/>
        </p:nvGrpSpPr>
        <p:grpSpPr>
          <a:xfrm>
            <a:off x="5760641" y="1254565"/>
            <a:ext cx="2202816" cy="1721667"/>
            <a:chOff x="8921977" y="1230764"/>
            <a:chExt cx="2937088" cy="229555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24C7D6-E081-4BC6-A48D-88FB800D1CED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D178F57-F2AA-47BB-BDE4-91D731406EC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52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286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Cycle Diagram for PowerPoint</vt:lpstr>
      <vt:lpstr>Triangle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2018-09-20T17:04:30Z</dcterms:modified>
  <cp:category>Charts &amp; Diagrams</cp:category>
</cp:coreProperties>
</file>