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89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 Cycle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1CC6576-792B-433F-BB88-7A76B7C04F14}"/>
              </a:ext>
            </a:extLst>
          </p:cNvPr>
          <p:cNvSpPr/>
          <p:nvPr/>
        </p:nvSpPr>
        <p:spPr>
          <a:xfrm>
            <a:off x="4335059" y="2083142"/>
            <a:ext cx="3521882" cy="3142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3" h="21600" extrusionOk="0">
                <a:moveTo>
                  <a:pt x="19357" y="21600"/>
                </a:moveTo>
                <a:lnTo>
                  <a:pt x="2069" y="21600"/>
                </a:lnTo>
                <a:cubicBezTo>
                  <a:pt x="1320" y="21600"/>
                  <a:pt x="655" y="21161"/>
                  <a:pt x="280" y="20424"/>
                </a:cubicBezTo>
                <a:cubicBezTo>
                  <a:pt x="-94" y="19688"/>
                  <a:pt x="-94" y="18826"/>
                  <a:pt x="280" y="18089"/>
                </a:cubicBezTo>
                <a:lnTo>
                  <a:pt x="8918" y="1176"/>
                </a:lnTo>
                <a:cubicBezTo>
                  <a:pt x="9292" y="439"/>
                  <a:pt x="9957" y="0"/>
                  <a:pt x="10706" y="0"/>
                </a:cubicBezTo>
                <a:cubicBezTo>
                  <a:pt x="11455" y="0"/>
                  <a:pt x="12120" y="439"/>
                  <a:pt x="12494" y="1176"/>
                </a:cubicBezTo>
                <a:lnTo>
                  <a:pt x="21132" y="18089"/>
                </a:lnTo>
                <a:cubicBezTo>
                  <a:pt x="21506" y="18826"/>
                  <a:pt x="21506" y="19703"/>
                  <a:pt x="21132" y="20424"/>
                </a:cubicBezTo>
                <a:cubicBezTo>
                  <a:pt x="20771" y="21161"/>
                  <a:pt x="20106" y="21600"/>
                  <a:pt x="19357" y="21600"/>
                </a:cubicBezTo>
                <a:close/>
                <a:moveTo>
                  <a:pt x="10720" y="1709"/>
                </a:moveTo>
                <a:cubicBezTo>
                  <a:pt x="10623" y="1709"/>
                  <a:pt x="10387" y="1740"/>
                  <a:pt x="10235" y="2022"/>
                </a:cubicBezTo>
                <a:lnTo>
                  <a:pt x="1597" y="18935"/>
                </a:lnTo>
                <a:cubicBezTo>
                  <a:pt x="1459" y="19217"/>
                  <a:pt x="1556" y="19468"/>
                  <a:pt x="1597" y="19562"/>
                </a:cubicBezTo>
                <a:cubicBezTo>
                  <a:pt x="1639" y="19656"/>
                  <a:pt x="1791" y="19876"/>
                  <a:pt x="2083" y="19876"/>
                </a:cubicBezTo>
                <a:lnTo>
                  <a:pt x="19357" y="19876"/>
                </a:lnTo>
                <a:cubicBezTo>
                  <a:pt x="19648" y="19876"/>
                  <a:pt x="19787" y="19656"/>
                  <a:pt x="19842" y="19562"/>
                </a:cubicBezTo>
                <a:cubicBezTo>
                  <a:pt x="19884" y="19468"/>
                  <a:pt x="19981" y="19217"/>
                  <a:pt x="19842" y="18935"/>
                </a:cubicBezTo>
                <a:lnTo>
                  <a:pt x="11205" y="2022"/>
                </a:lnTo>
                <a:cubicBezTo>
                  <a:pt x="11053" y="1740"/>
                  <a:pt x="10817" y="1709"/>
                  <a:pt x="10720" y="170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1DC6A1D-75E4-4C08-AD7D-F9350E4FDA68}"/>
              </a:ext>
            </a:extLst>
          </p:cNvPr>
          <p:cNvSpPr/>
          <p:nvPr/>
        </p:nvSpPr>
        <p:spPr>
          <a:xfrm>
            <a:off x="5349125" y="1391435"/>
            <a:ext cx="1932889" cy="30948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21" h="21352" extrusionOk="0">
                <a:moveTo>
                  <a:pt x="19111" y="17718"/>
                </a:moveTo>
                <a:lnTo>
                  <a:pt x="11374" y="9223"/>
                </a:lnTo>
                <a:lnTo>
                  <a:pt x="13705" y="9223"/>
                </a:lnTo>
                <a:cubicBezTo>
                  <a:pt x="15516" y="9223"/>
                  <a:pt x="16632" y="7980"/>
                  <a:pt x="15739" y="6989"/>
                </a:cubicBezTo>
                <a:lnTo>
                  <a:pt x="10060" y="743"/>
                </a:lnTo>
                <a:cubicBezTo>
                  <a:pt x="9167" y="-248"/>
                  <a:pt x="6886" y="-248"/>
                  <a:pt x="5993" y="743"/>
                </a:cubicBezTo>
                <a:lnTo>
                  <a:pt x="314" y="6989"/>
                </a:lnTo>
                <a:cubicBezTo>
                  <a:pt x="-579" y="7980"/>
                  <a:pt x="537" y="9223"/>
                  <a:pt x="2347" y="9223"/>
                </a:cubicBezTo>
                <a:lnTo>
                  <a:pt x="8274" y="9223"/>
                </a:lnTo>
                <a:lnTo>
                  <a:pt x="16780" y="18567"/>
                </a:lnTo>
                <a:lnTo>
                  <a:pt x="14821" y="19291"/>
                </a:lnTo>
                <a:lnTo>
                  <a:pt x="20823" y="21352"/>
                </a:lnTo>
                <a:lnTo>
                  <a:pt x="21021" y="17026"/>
                </a:lnTo>
                <a:lnTo>
                  <a:pt x="19111" y="17718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FF44571-5473-4540-9A51-6B9DE6AD2E20}"/>
              </a:ext>
            </a:extLst>
          </p:cNvPr>
          <p:cNvSpPr/>
          <p:nvPr/>
        </p:nvSpPr>
        <p:spPr>
          <a:xfrm>
            <a:off x="3570514" y="2967675"/>
            <a:ext cx="2256687" cy="2613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2" h="21600" extrusionOk="0">
                <a:moveTo>
                  <a:pt x="21102" y="5183"/>
                </a:moveTo>
                <a:lnTo>
                  <a:pt x="21059" y="0"/>
                </a:lnTo>
                <a:lnTo>
                  <a:pt x="15857" y="2375"/>
                </a:lnTo>
                <a:lnTo>
                  <a:pt x="17498" y="3261"/>
                </a:lnTo>
                <a:lnTo>
                  <a:pt x="10398" y="14117"/>
                </a:lnTo>
                <a:lnTo>
                  <a:pt x="8649" y="11441"/>
                </a:lnTo>
                <a:cubicBezTo>
                  <a:pt x="7882" y="10253"/>
                  <a:pt x="5920" y="10253"/>
                  <a:pt x="5153" y="11441"/>
                </a:cubicBezTo>
                <a:lnTo>
                  <a:pt x="270" y="18924"/>
                </a:lnTo>
                <a:cubicBezTo>
                  <a:pt x="-498" y="20111"/>
                  <a:pt x="462" y="21600"/>
                  <a:pt x="2018" y="21600"/>
                </a:cubicBezTo>
                <a:lnTo>
                  <a:pt x="11805" y="21600"/>
                </a:lnTo>
                <a:cubicBezTo>
                  <a:pt x="13362" y="21600"/>
                  <a:pt x="14321" y="20111"/>
                  <a:pt x="13554" y="18924"/>
                </a:cubicBezTo>
                <a:lnTo>
                  <a:pt x="11763" y="16172"/>
                </a:lnTo>
                <a:lnTo>
                  <a:pt x="19503" y="4316"/>
                </a:lnTo>
                <a:lnTo>
                  <a:pt x="21102" y="5183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21D11068-2E41-497A-B2B1-B7FE128827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83273" y="1774531"/>
            <a:ext cx="807780" cy="8077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Research with solid fill">
            <a:extLst>
              <a:ext uri="{FF2B5EF4-FFF2-40B4-BE49-F238E27FC236}">
                <a16:creationId xmlns:a16="http://schemas.microsoft.com/office/drawing/2014/main" id="{44D800EE-84E8-495A-976E-784DD2CAD2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05782" y="4627138"/>
            <a:ext cx="807780" cy="8077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57DD59A1-9EF2-4AE8-BDCC-11215299B9D8}"/>
              </a:ext>
            </a:extLst>
          </p:cNvPr>
          <p:cNvGrpSpPr/>
          <p:nvPr/>
        </p:nvGrpSpPr>
        <p:grpSpPr>
          <a:xfrm>
            <a:off x="9493250" y="4106045"/>
            <a:ext cx="2360310" cy="1474819"/>
            <a:chOff x="8921977" y="4073386"/>
            <a:chExt cx="2926080" cy="147481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94702E4-B1A8-43CB-8614-B1B345691C2C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C70B173-7536-4D93-8E29-D9F361FFEEB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A9D1D29-FDE9-4140-A4C0-7080D5A92D55}"/>
              </a:ext>
            </a:extLst>
          </p:cNvPr>
          <p:cNvGrpSpPr/>
          <p:nvPr/>
        </p:nvGrpSpPr>
        <p:grpSpPr>
          <a:xfrm>
            <a:off x="338440" y="4106045"/>
            <a:ext cx="2360310" cy="1474819"/>
            <a:chOff x="332936" y="4652338"/>
            <a:chExt cx="2926080" cy="147481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490F995-C409-4142-9617-733E22A734D9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FE80B9D-95D7-4DA5-8814-245D24CDB4A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E542756-E07F-4DA4-A9B0-6E85C914C3F9}"/>
              </a:ext>
            </a:extLst>
          </p:cNvPr>
          <p:cNvGrpSpPr/>
          <p:nvPr/>
        </p:nvGrpSpPr>
        <p:grpSpPr>
          <a:xfrm>
            <a:off x="7771782" y="1460967"/>
            <a:ext cx="2926080" cy="1290153"/>
            <a:chOff x="8921977" y="1466725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D7D4C14-701E-4E18-AB1C-84C9CD7F2A9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D8B005B-F28B-414C-A6DC-3A7932FCB1D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9EE439B-8EAD-43D6-802D-D8DF5EBF7187}"/>
              </a:ext>
            </a:extLst>
          </p:cNvPr>
          <p:cNvGrpSpPr/>
          <p:nvPr/>
        </p:nvGrpSpPr>
        <p:grpSpPr>
          <a:xfrm>
            <a:off x="1494140" y="1460967"/>
            <a:ext cx="2926080" cy="1290153"/>
            <a:chOff x="332936" y="2627766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C2455FD-8304-4FFB-833F-6C669D0E6C6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5B5AFC3-3A68-4122-AB18-321A9315199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60FC730-C29A-405E-9CA4-F75CEFB0F75B}"/>
              </a:ext>
            </a:extLst>
          </p:cNvPr>
          <p:cNvSpPr/>
          <p:nvPr/>
        </p:nvSpPr>
        <p:spPr>
          <a:xfrm>
            <a:off x="4990632" y="4241790"/>
            <a:ext cx="3630781" cy="1339074"/>
          </a:xfrm>
          <a:custGeom>
            <a:avLst/>
            <a:gdLst>
              <a:gd name="connsiteX0" fmla="*/ 2891825 w 3630781"/>
              <a:gd name="connsiteY0" fmla="*/ 0 h 1339074"/>
              <a:gd name="connsiteX1" fmla="*/ 3078804 w 3630781"/>
              <a:gd name="connsiteY1" fmla="*/ 107756 h 1339074"/>
              <a:gd name="connsiteX2" fmla="*/ 3600943 w 3630781"/>
              <a:gd name="connsiteY2" fmla="*/ 1013023 h 1339074"/>
              <a:gd name="connsiteX3" fmla="*/ 3413964 w 3630781"/>
              <a:gd name="connsiteY3" fmla="*/ 1339074 h 1339074"/>
              <a:gd name="connsiteX4" fmla="*/ 2367463 w 3630781"/>
              <a:gd name="connsiteY4" fmla="*/ 1339074 h 1339074"/>
              <a:gd name="connsiteX5" fmla="*/ 2180484 w 3630781"/>
              <a:gd name="connsiteY5" fmla="*/ 1015251 h 1339074"/>
              <a:gd name="connsiteX6" fmla="*/ 2341037 w 3630781"/>
              <a:gd name="connsiteY6" fmla="*/ 737388 h 1339074"/>
              <a:gd name="connsiteX7" fmla="*/ 533591 w 3630781"/>
              <a:gd name="connsiteY7" fmla="*/ 737388 h 1339074"/>
              <a:gd name="connsiteX8" fmla="*/ 533591 w 3630781"/>
              <a:gd name="connsiteY8" fmla="*/ 940327 h 1339074"/>
              <a:gd name="connsiteX9" fmla="*/ 0 w 3630781"/>
              <a:gd name="connsiteY9" fmla="*/ 611984 h 1339074"/>
              <a:gd name="connsiteX10" fmla="*/ 533591 w 3630781"/>
              <a:gd name="connsiteY10" fmla="*/ 283641 h 1339074"/>
              <a:gd name="connsiteX11" fmla="*/ 533591 w 3630781"/>
              <a:gd name="connsiteY11" fmla="*/ 486580 h 1339074"/>
              <a:gd name="connsiteX12" fmla="*/ 2485957 w 3630781"/>
              <a:gd name="connsiteY12" fmla="*/ 486580 h 1339074"/>
              <a:gd name="connsiteX13" fmla="*/ 2704846 w 3630781"/>
              <a:gd name="connsiteY13" fmla="*/ 107756 h 1339074"/>
              <a:gd name="connsiteX14" fmla="*/ 2891825 w 3630781"/>
              <a:gd name="connsiteY14" fmla="*/ 0 h 133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30781" h="1339074">
                <a:moveTo>
                  <a:pt x="2891825" y="0"/>
                </a:moveTo>
                <a:cubicBezTo>
                  <a:pt x="2964805" y="0"/>
                  <a:pt x="3037785" y="35919"/>
                  <a:pt x="3078804" y="107756"/>
                </a:cubicBezTo>
                <a:lnTo>
                  <a:pt x="3600943" y="1013023"/>
                </a:lnTo>
                <a:cubicBezTo>
                  <a:pt x="3685374" y="1158925"/>
                  <a:pt x="3580434" y="1339074"/>
                  <a:pt x="3413964" y="1339074"/>
                </a:cubicBezTo>
                <a:lnTo>
                  <a:pt x="2367463" y="1339074"/>
                </a:lnTo>
                <a:cubicBezTo>
                  <a:pt x="2200994" y="1339074"/>
                  <a:pt x="2098275" y="1158925"/>
                  <a:pt x="2180484" y="1015251"/>
                </a:cubicBezTo>
                <a:lnTo>
                  <a:pt x="2341037" y="737388"/>
                </a:lnTo>
                <a:lnTo>
                  <a:pt x="533591" y="737388"/>
                </a:lnTo>
                <a:lnTo>
                  <a:pt x="533591" y="940327"/>
                </a:lnTo>
                <a:lnTo>
                  <a:pt x="0" y="611984"/>
                </a:lnTo>
                <a:lnTo>
                  <a:pt x="533591" y="283641"/>
                </a:lnTo>
                <a:lnTo>
                  <a:pt x="533591" y="486580"/>
                </a:lnTo>
                <a:lnTo>
                  <a:pt x="2485957" y="486580"/>
                </a:lnTo>
                <a:lnTo>
                  <a:pt x="2704846" y="107756"/>
                </a:lnTo>
                <a:cubicBezTo>
                  <a:pt x="2745865" y="35919"/>
                  <a:pt x="2818845" y="0"/>
                  <a:pt x="2891825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26" name="Graphic 25" descr="Hourglass 30% with solid fill">
            <a:extLst>
              <a:ext uri="{FF2B5EF4-FFF2-40B4-BE49-F238E27FC236}">
                <a16:creationId xmlns:a16="http://schemas.microsoft.com/office/drawing/2014/main" id="{0FF92C0D-D518-40F4-8144-851DF085FA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77919" y="4626021"/>
            <a:ext cx="807780" cy="8077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 Cycle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1CC6576-792B-433F-BB88-7A76B7C04F14}"/>
              </a:ext>
            </a:extLst>
          </p:cNvPr>
          <p:cNvSpPr/>
          <p:nvPr/>
        </p:nvSpPr>
        <p:spPr>
          <a:xfrm>
            <a:off x="4335059" y="2083142"/>
            <a:ext cx="3521882" cy="3142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3" h="21600" extrusionOk="0">
                <a:moveTo>
                  <a:pt x="19357" y="21600"/>
                </a:moveTo>
                <a:lnTo>
                  <a:pt x="2069" y="21600"/>
                </a:lnTo>
                <a:cubicBezTo>
                  <a:pt x="1320" y="21600"/>
                  <a:pt x="655" y="21161"/>
                  <a:pt x="280" y="20424"/>
                </a:cubicBezTo>
                <a:cubicBezTo>
                  <a:pt x="-94" y="19688"/>
                  <a:pt x="-94" y="18826"/>
                  <a:pt x="280" y="18089"/>
                </a:cubicBezTo>
                <a:lnTo>
                  <a:pt x="8918" y="1176"/>
                </a:lnTo>
                <a:cubicBezTo>
                  <a:pt x="9292" y="439"/>
                  <a:pt x="9957" y="0"/>
                  <a:pt x="10706" y="0"/>
                </a:cubicBezTo>
                <a:cubicBezTo>
                  <a:pt x="11455" y="0"/>
                  <a:pt x="12120" y="439"/>
                  <a:pt x="12494" y="1176"/>
                </a:cubicBezTo>
                <a:lnTo>
                  <a:pt x="21132" y="18089"/>
                </a:lnTo>
                <a:cubicBezTo>
                  <a:pt x="21506" y="18826"/>
                  <a:pt x="21506" y="19703"/>
                  <a:pt x="21132" y="20424"/>
                </a:cubicBezTo>
                <a:cubicBezTo>
                  <a:pt x="20771" y="21161"/>
                  <a:pt x="20106" y="21600"/>
                  <a:pt x="19357" y="21600"/>
                </a:cubicBezTo>
                <a:close/>
                <a:moveTo>
                  <a:pt x="10720" y="1709"/>
                </a:moveTo>
                <a:cubicBezTo>
                  <a:pt x="10623" y="1709"/>
                  <a:pt x="10387" y="1740"/>
                  <a:pt x="10235" y="2022"/>
                </a:cubicBezTo>
                <a:lnTo>
                  <a:pt x="1597" y="18935"/>
                </a:lnTo>
                <a:cubicBezTo>
                  <a:pt x="1459" y="19217"/>
                  <a:pt x="1556" y="19468"/>
                  <a:pt x="1597" y="19562"/>
                </a:cubicBezTo>
                <a:cubicBezTo>
                  <a:pt x="1639" y="19656"/>
                  <a:pt x="1791" y="19876"/>
                  <a:pt x="2083" y="19876"/>
                </a:cubicBezTo>
                <a:lnTo>
                  <a:pt x="19357" y="19876"/>
                </a:lnTo>
                <a:cubicBezTo>
                  <a:pt x="19648" y="19876"/>
                  <a:pt x="19787" y="19656"/>
                  <a:pt x="19842" y="19562"/>
                </a:cubicBezTo>
                <a:cubicBezTo>
                  <a:pt x="19884" y="19468"/>
                  <a:pt x="19981" y="19217"/>
                  <a:pt x="19842" y="18935"/>
                </a:cubicBezTo>
                <a:lnTo>
                  <a:pt x="11205" y="2022"/>
                </a:lnTo>
                <a:cubicBezTo>
                  <a:pt x="11053" y="1740"/>
                  <a:pt x="10817" y="1709"/>
                  <a:pt x="10720" y="1709"/>
                </a:cubicBezTo>
                <a:close/>
              </a:path>
            </a:pathLst>
          </a:custGeom>
          <a:solidFill>
            <a:schemeClr val="bg1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1DC6A1D-75E4-4C08-AD7D-F9350E4FDA68}"/>
              </a:ext>
            </a:extLst>
          </p:cNvPr>
          <p:cNvSpPr/>
          <p:nvPr/>
        </p:nvSpPr>
        <p:spPr>
          <a:xfrm>
            <a:off x="5349125" y="1391435"/>
            <a:ext cx="1932889" cy="30948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21" h="21352" extrusionOk="0">
                <a:moveTo>
                  <a:pt x="19111" y="17718"/>
                </a:moveTo>
                <a:lnTo>
                  <a:pt x="11374" y="9223"/>
                </a:lnTo>
                <a:lnTo>
                  <a:pt x="13705" y="9223"/>
                </a:lnTo>
                <a:cubicBezTo>
                  <a:pt x="15516" y="9223"/>
                  <a:pt x="16632" y="7980"/>
                  <a:pt x="15739" y="6989"/>
                </a:cubicBezTo>
                <a:lnTo>
                  <a:pt x="10060" y="743"/>
                </a:lnTo>
                <a:cubicBezTo>
                  <a:pt x="9167" y="-248"/>
                  <a:pt x="6886" y="-248"/>
                  <a:pt x="5993" y="743"/>
                </a:cubicBezTo>
                <a:lnTo>
                  <a:pt x="314" y="6989"/>
                </a:lnTo>
                <a:cubicBezTo>
                  <a:pt x="-579" y="7980"/>
                  <a:pt x="537" y="9223"/>
                  <a:pt x="2347" y="9223"/>
                </a:cubicBezTo>
                <a:lnTo>
                  <a:pt x="8274" y="9223"/>
                </a:lnTo>
                <a:lnTo>
                  <a:pt x="16780" y="18567"/>
                </a:lnTo>
                <a:lnTo>
                  <a:pt x="14821" y="19291"/>
                </a:lnTo>
                <a:lnTo>
                  <a:pt x="20823" y="21352"/>
                </a:lnTo>
                <a:lnTo>
                  <a:pt x="21021" y="17026"/>
                </a:lnTo>
                <a:lnTo>
                  <a:pt x="19111" y="17718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FF44571-5473-4540-9A51-6B9DE6AD2E20}"/>
              </a:ext>
            </a:extLst>
          </p:cNvPr>
          <p:cNvSpPr/>
          <p:nvPr/>
        </p:nvSpPr>
        <p:spPr>
          <a:xfrm>
            <a:off x="3570514" y="2967675"/>
            <a:ext cx="2256687" cy="2613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2" h="21600" extrusionOk="0">
                <a:moveTo>
                  <a:pt x="21102" y="5183"/>
                </a:moveTo>
                <a:lnTo>
                  <a:pt x="21059" y="0"/>
                </a:lnTo>
                <a:lnTo>
                  <a:pt x="15857" y="2375"/>
                </a:lnTo>
                <a:lnTo>
                  <a:pt x="17498" y="3261"/>
                </a:lnTo>
                <a:lnTo>
                  <a:pt x="10398" y="14117"/>
                </a:lnTo>
                <a:lnTo>
                  <a:pt x="8649" y="11441"/>
                </a:lnTo>
                <a:cubicBezTo>
                  <a:pt x="7882" y="10253"/>
                  <a:pt x="5920" y="10253"/>
                  <a:pt x="5153" y="11441"/>
                </a:cubicBezTo>
                <a:lnTo>
                  <a:pt x="270" y="18924"/>
                </a:lnTo>
                <a:cubicBezTo>
                  <a:pt x="-498" y="20111"/>
                  <a:pt x="462" y="21600"/>
                  <a:pt x="2018" y="21600"/>
                </a:cubicBezTo>
                <a:lnTo>
                  <a:pt x="11805" y="21600"/>
                </a:lnTo>
                <a:cubicBezTo>
                  <a:pt x="13362" y="21600"/>
                  <a:pt x="14321" y="20111"/>
                  <a:pt x="13554" y="18924"/>
                </a:cubicBezTo>
                <a:lnTo>
                  <a:pt x="11763" y="16172"/>
                </a:lnTo>
                <a:lnTo>
                  <a:pt x="19503" y="4316"/>
                </a:lnTo>
                <a:lnTo>
                  <a:pt x="21102" y="5183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21D11068-2E41-497A-B2B1-B7FE128827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83273" y="1774531"/>
            <a:ext cx="807780" cy="8077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Research with solid fill">
            <a:extLst>
              <a:ext uri="{FF2B5EF4-FFF2-40B4-BE49-F238E27FC236}">
                <a16:creationId xmlns:a16="http://schemas.microsoft.com/office/drawing/2014/main" id="{44D800EE-84E8-495A-976E-784DD2CAD2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05782" y="4627138"/>
            <a:ext cx="807780" cy="8077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57DD59A1-9EF2-4AE8-BDCC-11215299B9D8}"/>
              </a:ext>
            </a:extLst>
          </p:cNvPr>
          <p:cNvGrpSpPr/>
          <p:nvPr/>
        </p:nvGrpSpPr>
        <p:grpSpPr>
          <a:xfrm>
            <a:off x="9493250" y="4106045"/>
            <a:ext cx="2360310" cy="1474819"/>
            <a:chOff x="8921977" y="4073386"/>
            <a:chExt cx="2926080" cy="147481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94702E4-B1A8-43CB-8614-B1B345691C2C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C70B173-7536-4D93-8E29-D9F361FFEEB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A9D1D29-FDE9-4140-A4C0-7080D5A92D55}"/>
              </a:ext>
            </a:extLst>
          </p:cNvPr>
          <p:cNvGrpSpPr/>
          <p:nvPr/>
        </p:nvGrpSpPr>
        <p:grpSpPr>
          <a:xfrm>
            <a:off x="338440" y="4106045"/>
            <a:ext cx="2360310" cy="1474819"/>
            <a:chOff x="332936" y="4652338"/>
            <a:chExt cx="2926080" cy="147481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490F995-C409-4142-9617-733E22A734D9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FE80B9D-95D7-4DA5-8814-245D24CDB4A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E542756-E07F-4DA4-A9B0-6E85C914C3F9}"/>
              </a:ext>
            </a:extLst>
          </p:cNvPr>
          <p:cNvGrpSpPr/>
          <p:nvPr/>
        </p:nvGrpSpPr>
        <p:grpSpPr>
          <a:xfrm>
            <a:off x="7771782" y="1460967"/>
            <a:ext cx="2926080" cy="1290153"/>
            <a:chOff x="8921977" y="1466725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D7D4C14-701E-4E18-AB1C-84C9CD7F2A9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D8B005B-F28B-414C-A6DC-3A7932FCB1D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9EE439B-8EAD-43D6-802D-D8DF5EBF7187}"/>
              </a:ext>
            </a:extLst>
          </p:cNvPr>
          <p:cNvGrpSpPr/>
          <p:nvPr/>
        </p:nvGrpSpPr>
        <p:grpSpPr>
          <a:xfrm>
            <a:off x="1494140" y="1460967"/>
            <a:ext cx="2926080" cy="1290153"/>
            <a:chOff x="332936" y="2627766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C2455FD-8304-4FFB-833F-6C669D0E6C6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5B5AFC3-3A68-4122-AB18-321A9315199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1D91245-39B5-4CB5-A463-3D02260F7453}"/>
              </a:ext>
            </a:extLst>
          </p:cNvPr>
          <p:cNvSpPr/>
          <p:nvPr/>
        </p:nvSpPr>
        <p:spPr>
          <a:xfrm>
            <a:off x="4990632" y="4241790"/>
            <a:ext cx="3630781" cy="1339074"/>
          </a:xfrm>
          <a:custGeom>
            <a:avLst/>
            <a:gdLst>
              <a:gd name="connsiteX0" fmla="*/ 2891825 w 3630781"/>
              <a:gd name="connsiteY0" fmla="*/ 0 h 1339074"/>
              <a:gd name="connsiteX1" fmla="*/ 3078804 w 3630781"/>
              <a:gd name="connsiteY1" fmla="*/ 107756 h 1339074"/>
              <a:gd name="connsiteX2" fmla="*/ 3600943 w 3630781"/>
              <a:gd name="connsiteY2" fmla="*/ 1013023 h 1339074"/>
              <a:gd name="connsiteX3" fmla="*/ 3413964 w 3630781"/>
              <a:gd name="connsiteY3" fmla="*/ 1339074 h 1339074"/>
              <a:gd name="connsiteX4" fmla="*/ 2367463 w 3630781"/>
              <a:gd name="connsiteY4" fmla="*/ 1339074 h 1339074"/>
              <a:gd name="connsiteX5" fmla="*/ 2180484 w 3630781"/>
              <a:gd name="connsiteY5" fmla="*/ 1015251 h 1339074"/>
              <a:gd name="connsiteX6" fmla="*/ 2341037 w 3630781"/>
              <a:gd name="connsiteY6" fmla="*/ 737388 h 1339074"/>
              <a:gd name="connsiteX7" fmla="*/ 533591 w 3630781"/>
              <a:gd name="connsiteY7" fmla="*/ 737388 h 1339074"/>
              <a:gd name="connsiteX8" fmla="*/ 533591 w 3630781"/>
              <a:gd name="connsiteY8" fmla="*/ 940327 h 1339074"/>
              <a:gd name="connsiteX9" fmla="*/ 0 w 3630781"/>
              <a:gd name="connsiteY9" fmla="*/ 611984 h 1339074"/>
              <a:gd name="connsiteX10" fmla="*/ 533591 w 3630781"/>
              <a:gd name="connsiteY10" fmla="*/ 283641 h 1339074"/>
              <a:gd name="connsiteX11" fmla="*/ 533591 w 3630781"/>
              <a:gd name="connsiteY11" fmla="*/ 486580 h 1339074"/>
              <a:gd name="connsiteX12" fmla="*/ 2485957 w 3630781"/>
              <a:gd name="connsiteY12" fmla="*/ 486580 h 1339074"/>
              <a:gd name="connsiteX13" fmla="*/ 2704846 w 3630781"/>
              <a:gd name="connsiteY13" fmla="*/ 107756 h 1339074"/>
              <a:gd name="connsiteX14" fmla="*/ 2891825 w 3630781"/>
              <a:gd name="connsiteY14" fmla="*/ 0 h 133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30781" h="1339074">
                <a:moveTo>
                  <a:pt x="2891825" y="0"/>
                </a:moveTo>
                <a:cubicBezTo>
                  <a:pt x="2964805" y="0"/>
                  <a:pt x="3037785" y="35919"/>
                  <a:pt x="3078804" y="107756"/>
                </a:cubicBezTo>
                <a:lnTo>
                  <a:pt x="3600943" y="1013023"/>
                </a:lnTo>
                <a:cubicBezTo>
                  <a:pt x="3685374" y="1158925"/>
                  <a:pt x="3580434" y="1339074"/>
                  <a:pt x="3413964" y="1339074"/>
                </a:cubicBezTo>
                <a:lnTo>
                  <a:pt x="2367463" y="1339074"/>
                </a:lnTo>
                <a:cubicBezTo>
                  <a:pt x="2200994" y="1339074"/>
                  <a:pt x="2098275" y="1158925"/>
                  <a:pt x="2180484" y="1015251"/>
                </a:cubicBezTo>
                <a:lnTo>
                  <a:pt x="2341037" y="737388"/>
                </a:lnTo>
                <a:lnTo>
                  <a:pt x="533591" y="737388"/>
                </a:lnTo>
                <a:lnTo>
                  <a:pt x="533591" y="940327"/>
                </a:lnTo>
                <a:lnTo>
                  <a:pt x="0" y="611984"/>
                </a:lnTo>
                <a:lnTo>
                  <a:pt x="533591" y="283641"/>
                </a:lnTo>
                <a:lnTo>
                  <a:pt x="533591" y="486580"/>
                </a:lnTo>
                <a:lnTo>
                  <a:pt x="2485957" y="486580"/>
                </a:lnTo>
                <a:lnTo>
                  <a:pt x="2704846" y="107756"/>
                </a:lnTo>
                <a:cubicBezTo>
                  <a:pt x="2745865" y="35919"/>
                  <a:pt x="2818845" y="0"/>
                  <a:pt x="2891825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0" name="Graphic 9" descr="Hourglass 30% with solid fill">
            <a:extLst>
              <a:ext uri="{FF2B5EF4-FFF2-40B4-BE49-F238E27FC236}">
                <a16:creationId xmlns:a16="http://schemas.microsoft.com/office/drawing/2014/main" id="{D16F6985-4CF3-4E89-9102-59A41A4C5F8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77919" y="4626021"/>
            <a:ext cx="807780" cy="8077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287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8491</TotalTime>
  <Words>367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Triangle Cycle – Slide Template</vt:lpstr>
      <vt:lpstr>Triangle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 Cycle</dc:title>
  <dc:creator>PresentationGO.com</dc:creator>
  <dc:description>© Copyright PresentationGO.com</dc:description>
  <dcterms:created xsi:type="dcterms:W3CDTF">2014-11-26T05:14:11Z</dcterms:created>
  <dcterms:modified xsi:type="dcterms:W3CDTF">2021-10-21T16:11:05Z</dcterms:modified>
  <cp:category>Charts &amp; Diagrams</cp:category>
</cp:coreProperties>
</file>