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209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024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Triangle Diagram – Slide Template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ECC1758-04C1-6151-9CD2-A8A5CFE2E837}"/>
              </a:ext>
            </a:extLst>
          </p:cNvPr>
          <p:cNvGrpSpPr/>
          <p:nvPr/>
        </p:nvGrpSpPr>
        <p:grpSpPr>
          <a:xfrm>
            <a:off x="6396858" y="1924252"/>
            <a:ext cx="2194560" cy="1260003"/>
            <a:chOff x="8921977" y="1394910"/>
            <a:chExt cx="2926080" cy="168000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D94669C-538C-0FC3-1125-6B076B6B820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2F22639-8C69-6BBE-6F65-922E0B1D5C2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1E59C5E-3BD3-60D0-899C-6AEA9608A200}"/>
              </a:ext>
            </a:extLst>
          </p:cNvPr>
          <p:cNvGrpSpPr/>
          <p:nvPr/>
        </p:nvGrpSpPr>
        <p:grpSpPr>
          <a:xfrm>
            <a:off x="3474200" y="5046119"/>
            <a:ext cx="2194560" cy="1106115"/>
            <a:chOff x="8921977" y="4001571"/>
            <a:chExt cx="2926080" cy="1474819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D6AA3A8-C4EC-1A68-24F3-C01EA45992B6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63CB14F-17DB-FA07-05B4-245CF3009D9B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0AD872F-C2B2-6635-7774-4F5BAA8C37E6}"/>
              </a:ext>
            </a:extLst>
          </p:cNvPr>
          <p:cNvGrpSpPr/>
          <p:nvPr/>
        </p:nvGrpSpPr>
        <p:grpSpPr>
          <a:xfrm>
            <a:off x="552582" y="1924254"/>
            <a:ext cx="2194560" cy="1260003"/>
            <a:chOff x="332936" y="2555951"/>
            <a:chExt cx="2926080" cy="168000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AC2657A-5CB9-239D-86C6-F668B004F9C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B7B74F1-978A-C0D3-BAA3-E760D4F5354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4D6496CE-A790-F501-6A29-30F423CA1476}"/>
              </a:ext>
            </a:extLst>
          </p:cNvPr>
          <p:cNvGrpSpPr/>
          <p:nvPr/>
        </p:nvGrpSpPr>
        <p:grpSpPr>
          <a:xfrm>
            <a:off x="2482281" y="1082450"/>
            <a:ext cx="4177704" cy="3869887"/>
            <a:chOff x="3004743" y="1620244"/>
            <a:chExt cx="3134514" cy="2903560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03E35C5F-9F8D-BEFD-CB0F-15EE6F84B7A5}"/>
                </a:ext>
              </a:extLst>
            </p:cNvPr>
            <p:cNvSpPr/>
            <p:nvPr/>
          </p:nvSpPr>
          <p:spPr>
            <a:xfrm>
              <a:off x="3004743" y="3620794"/>
              <a:ext cx="3134167" cy="701318"/>
            </a:xfrm>
            <a:custGeom>
              <a:avLst/>
              <a:gdLst>
                <a:gd name="connsiteX0" fmla="*/ 903900 w 5021450"/>
                <a:gd name="connsiteY0" fmla="*/ 0 h 1558447"/>
                <a:gd name="connsiteX1" fmla="*/ 2159263 w 5021450"/>
                <a:gd name="connsiteY1" fmla="*/ 0 h 1558447"/>
                <a:gd name="connsiteX2" fmla="*/ 1907067 w 5021450"/>
                <a:gd name="connsiteY2" fmla="*/ 434820 h 1558447"/>
                <a:gd name="connsiteX3" fmla="*/ 3114384 w 5021450"/>
                <a:gd name="connsiteY3" fmla="*/ 434820 h 1558447"/>
                <a:gd name="connsiteX4" fmla="*/ 2862189 w 5021450"/>
                <a:gd name="connsiteY4" fmla="*/ 0 h 1558447"/>
                <a:gd name="connsiteX5" fmla="*/ 4117551 w 5021450"/>
                <a:gd name="connsiteY5" fmla="*/ 0 h 1558447"/>
                <a:gd name="connsiteX6" fmla="*/ 5021450 w 5021450"/>
                <a:gd name="connsiteY6" fmla="*/ 1558447 h 1558447"/>
                <a:gd name="connsiteX7" fmla="*/ 0 w 5021450"/>
                <a:gd name="connsiteY7" fmla="*/ 1558447 h 1558447"/>
                <a:gd name="connsiteX0" fmla="*/ 903900 w 5021450"/>
                <a:gd name="connsiteY0" fmla="*/ 0 h 1558447"/>
                <a:gd name="connsiteX1" fmla="*/ 1907067 w 5021450"/>
                <a:gd name="connsiteY1" fmla="*/ 434820 h 1558447"/>
                <a:gd name="connsiteX2" fmla="*/ 3114384 w 5021450"/>
                <a:gd name="connsiteY2" fmla="*/ 434820 h 1558447"/>
                <a:gd name="connsiteX3" fmla="*/ 2862189 w 5021450"/>
                <a:gd name="connsiteY3" fmla="*/ 0 h 1558447"/>
                <a:gd name="connsiteX4" fmla="*/ 4117551 w 5021450"/>
                <a:gd name="connsiteY4" fmla="*/ 0 h 1558447"/>
                <a:gd name="connsiteX5" fmla="*/ 5021450 w 5021450"/>
                <a:gd name="connsiteY5" fmla="*/ 1558447 h 1558447"/>
                <a:gd name="connsiteX6" fmla="*/ 0 w 5021450"/>
                <a:gd name="connsiteY6" fmla="*/ 1558447 h 1558447"/>
                <a:gd name="connsiteX7" fmla="*/ 903900 w 5021450"/>
                <a:gd name="connsiteY7" fmla="*/ 0 h 1558447"/>
                <a:gd name="connsiteX0" fmla="*/ 0 w 5021450"/>
                <a:gd name="connsiteY0" fmla="*/ 1558447 h 1558447"/>
                <a:gd name="connsiteX1" fmla="*/ 1907067 w 5021450"/>
                <a:gd name="connsiteY1" fmla="*/ 434820 h 1558447"/>
                <a:gd name="connsiteX2" fmla="*/ 3114384 w 5021450"/>
                <a:gd name="connsiteY2" fmla="*/ 434820 h 1558447"/>
                <a:gd name="connsiteX3" fmla="*/ 2862189 w 5021450"/>
                <a:gd name="connsiteY3" fmla="*/ 0 h 1558447"/>
                <a:gd name="connsiteX4" fmla="*/ 4117551 w 5021450"/>
                <a:gd name="connsiteY4" fmla="*/ 0 h 1558447"/>
                <a:gd name="connsiteX5" fmla="*/ 5021450 w 5021450"/>
                <a:gd name="connsiteY5" fmla="*/ 1558447 h 1558447"/>
                <a:gd name="connsiteX6" fmla="*/ 0 w 5021450"/>
                <a:gd name="connsiteY6" fmla="*/ 1558447 h 1558447"/>
                <a:gd name="connsiteX0" fmla="*/ 0 w 5021450"/>
                <a:gd name="connsiteY0" fmla="*/ 1558447 h 1558447"/>
                <a:gd name="connsiteX1" fmla="*/ 1907067 w 5021450"/>
                <a:gd name="connsiteY1" fmla="*/ 434820 h 1558447"/>
                <a:gd name="connsiteX2" fmla="*/ 3114384 w 5021450"/>
                <a:gd name="connsiteY2" fmla="*/ 434820 h 1558447"/>
                <a:gd name="connsiteX3" fmla="*/ 4117551 w 5021450"/>
                <a:gd name="connsiteY3" fmla="*/ 0 h 1558447"/>
                <a:gd name="connsiteX4" fmla="*/ 5021450 w 5021450"/>
                <a:gd name="connsiteY4" fmla="*/ 1558447 h 1558447"/>
                <a:gd name="connsiteX5" fmla="*/ 0 w 5021450"/>
                <a:gd name="connsiteY5" fmla="*/ 1558447 h 1558447"/>
                <a:gd name="connsiteX0" fmla="*/ 0 w 5021450"/>
                <a:gd name="connsiteY0" fmla="*/ 1123627 h 1123627"/>
                <a:gd name="connsiteX1" fmla="*/ 1907067 w 5021450"/>
                <a:gd name="connsiteY1" fmla="*/ 0 h 1123627"/>
                <a:gd name="connsiteX2" fmla="*/ 3114384 w 5021450"/>
                <a:gd name="connsiteY2" fmla="*/ 0 h 1123627"/>
                <a:gd name="connsiteX3" fmla="*/ 5021450 w 5021450"/>
                <a:gd name="connsiteY3" fmla="*/ 1123627 h 1123627"/>
                <a:gd name="connsiteX4" fmla="*/ 0 w 5021450"/>
                <a:gd name="connsiteY4" fmla="*/ 1123627 h 1123627"/>
                <a:gd name="connsiteX0" fmla="*/ 0 w 5021450"/>
                <a:gd name="connsiteY0" fmla="*/ 1123627 h 1123627"/>
                <a:gd name="connsiteX1" fmla="*/ 1088325 w 5021450"/>
                <a:gd name="connsiteY1" fmla="*/ 465066 h 1123627"/>
                <a:gd name="connsiteX2" fmla="*/ 1907067 w 5021450"/>
                <a:gd name="connsiteY2" fmla="*/ 0 h 1123627"/>
                <a:gd name="connsiteX3" fmla="*/ 3114384 w 5021450"/>
                <a:gd name="connsiteY3" fmla="*/ 0 h 1123627"/>
                <a:gd name="connsiteX4" fmla="*/ 5021450 w 5021450"/>
                <a:gd name="connsiteY4" fmla="*/ 1123627 h 1123627"/>
                <a:gd name="connsiteX5" fmla="*/ 0 w 5021450"/>
                <a:gd name="connsiteY5" fmla="*/ 1123627 h 1123627"/>
                <a:gd name="connsiteX0" fmla="*/ 0 w 5021450"/>
                <a:gd name="connsiteY0" fmla="*/ 1123627 h 1123627"/>
                <a:gd name="connsiteX1" fmla="*/ 812554 w 5021450"/>
                <a:gd name="connsiteY1" fmla="*/ 218323 h 1123627"/>
                <a:gd name="connsiteX2" fmla="*/ 1907067 w 5021450"/>
                <a:gd name="connsiteY2" fmla="*/ 0 h 1123627"/>
                <a:gd name="connsiteX3" fmla="*/ 3114384 w 5021450"/>
                <a:gd name="connsiteY3" fmla="*/ 0 h 1123627"/>
                <a:gd name="connsiteX4" fmla="*/ 5021450 w 5021450"/>
                <a:gd name="connsiteY4" fmla="*/ 1123627 h 1123627"/>
                <a:gd name="connsiteX5" fmla="*/ 0 w 5021450"/>
                <a:gd name="connsiteY5" fmla="*/ 1123627 h 1123627"/>
                <a:gd name="connsiteX0" fmla="*/ 0 w 5021450"/>
                <a:gd name="connsiteY0" fmla="*/ 1123627 h 1123627"/>
                <a:gd name="connsiteX1" fmla="*/ 812554 w 5021450"/>
                <a:gd name="connsiteY1" fmla="*/ 218323 h 1123627"/>
                <a:gd name="connsiteX2" fmla="*/ 1907067 w 5021450"/>
                <a:gd name="connsiteY2" fmla="*/ 0 h 1123627"/>
                <a:gd name="connsiteX3" fmla="*/ 3114384 w 5021450"/>
                <a:gd name="connsiteY3" fmla="*/ 0 h 1123627"/>
                <a:gd name="connsiteX4" fmla="*/ 3875068 w 5021450"/>
                <a:gd name="connsiteY4" fmla="*/ 436038 h 1123627"/>
                <a:gd name="connsiteX5" fmla="*/ 5021450 w 5021450"/>
                <a:gd name="connsiteY5" fmla="*/ 1123627 h 1123627"/>
                <a:gd name="connsiteX6" fmla="*/ 0 w 5021450"/>
                <a:gd name="connsiteY6" fmla="*/ 1123627 h 1123627"/>
                <a:gd name="connsiteX0" fmla="*/ 0 w 5021450"/>
                <a:gd name="connsiteY0" fmla="*/ 1123627 h 1123627"/>
                <a:gd name="connsiteX1" fmla="*/ 812554 w 5021450"/>
                <a:gd name="connsiteY1" fmla="*/ 218323 h 1123627"/>
                <a:gd name="connsiteX2" fmla="*/ 1907067 w 5021450"/>
                <a:gd name="connsiteY2" fmla="*/ 0 h 1123627"/>
                <a:gd name="connsiteX3" fmla="*/ 3114384 w 5021450"/>
                <a:gd name="connsiteY3" fmla="*/ 0 h 1123627"/>
                <a:gd name="connsiteX4" fmla="*/ 4223411 w 5021450"/>
                <a:gd name="connsiteY4" fmla="*/ 160267 h 1123627"/>
                <a:gd name="connsiteX5" fmla="*/ 5021450 w 5021450"/>
                <a:gd name="connsiteY5" fmla="*/ 1123627 h 1123627"/>
                <a:gd name="connsiteX6" fmla="*/ 0 w 5021450"/>
                <a:gd name="connsiteY6" fmla="*/ 1123627 h 1123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21450" h="1123627">
                  <a:moveTo>
                    <a:pt x="0" y="1123627"/>
                  </a:moveTo>
                  <a:lnTo>
                    <a:pt x="812554" y="218323"/>
                  </a:lnTo>
                  <a:lnTo>
                    <a:pt x="1907067" y="0"/>
                  </a:lnTo>
                  <a:lnTo>
                    <a:pt x="3114384" y="0"/>
                  </a:lnTo>
                  <a:lnTo>
                    <a:pt x="4223411" y="160267"/>
                  </a:lnTo>
                  <a:lnTo>
                    <a:pt x="5021450" y="1123627"/>
                  </a:lnTo>
                  <a:lnTo>
                    <a:pt x="0" y="112362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D02A8311-2ADC-5C46-9E0E-3F7806588C5A}"/>
                </a:ext>
              </a:extLst>
            </p:cNvPr>
            <p:cNvSpPr/>
            <p:nvPr/>
          </p:nvSpPr>
          <p:spPr>
            <a:xfrm>
              <a:off x="4571827" y="1620244"/>
              <a:ext cx="1567084" cy="2701868"/>
            </a:xfrm>
            <a:custGeom>
              <a:avLst/>
              <a:gdLst>
                <a:gd name="connsiteX0" fmla="*/ 940615 w 3451340"/>
                <a:gd name="connsiteY0" fmla="*/ 0 h 4328836"/>
                <a:gd name="connsiteX1" fmla="*/ 3451340 w 3451340"/>
                <a:gd name="connsiteY1" fmla="*/ 4328836 h 4328836"/>
                <a:gd name="connsiteX2" fmla="*/ 1822593 w 3451340"/>
                <a:gd name="connsiteY2" fmla="*/ 4328836 h 4328836"/>
                <a:gd name="connsiteX3" fmla="*/ 1066091 w 3451340"/>
                <a:gd name="connsiteY3" fmla="*/ 3205209 h 4328836"/>
                <a:gd name="connsiteX4" fmla="*/ 1544274 w 3451340"/>
                <a:gd name="connsiteY4" fmla="*/ 3205209 h 4328836"/>
                <a:gd name="connsiteX5" fmla="*/ 940616 w 3451340"/>
                <a:gd name="connsiteY5" fmla="*/ 2164418 h 4328836"/>
                <a:gd name="connsiteX6" fmla="*/ 674394 w 3451340"/>
                <a:gd name="connsiteY6" fmla="*/ 2623423 h 4328836"/>
                <a:gd name="connsiteX7" fmla="*/ 0 w 3451340"/>
                <a:gd name="connsiteY7" fmla="*/ 1621750 h 4328836"/>
                <a:gd name="connsiteX0" fmla="*/ 266221 w 2776946"/>
                <a:gd name="connsiteY0" fmla="*/ 0 h 4328836"/>
                <a:gd name="connsiteX1" fmla="*/ 2776946 w 2776946"/>
                <a:gd name="connsiteY1" fmla="*/ 4328836 h 4328836"/>
                <a:gd name="connsiteX2" fmla="*/ 1148199 w 2776946"/>
                <a:gd name="connsiteY2" fmla="*/ 4328836 h 4328836"/>
                <a:gd name="connsiteX3" fmla="*/ 391697 w 2776946"/>
                <a:gd name="connsiteY3" fmla="*/ 3205209 h 4328836"/>
                <a:gd name="connsiteX4" fmla="*/ 869880 w 2776946"/>
                <a:gd name="connsiteY4" fmla="*/ 3205209 h 4328836"/>
                <a:gd name="connsiteX5" fmla="*/ 266222 w 2776946"/>
                <a:gd name="connsiteY5" fmla="*/ 2164418 h 4328836"/>
                <a:gd name="connsiteX6" fmla="*/ 0 w 2776946"/>
                <a:gd name="connsiteY6" fmla="*/ 2623423 h 4328836"/>
                <a:gd name="connsiteX7" fmla="*/ 266221 w 2776946"/>
                <a:gd name="connsiteY7" fmla="*/ 0 h 4328836"/>
                <a:gd name="connsiteX0" fmla="*/ 0 w 2510725"/>
                <a:gd name="connsiteY0" fmla="*/ 0 h 4328836"/>
                <a:gd name="connsiteX1" fmla="*/ 2510725 w 2510725"/>
                <a:gd name="connsiteY1" fmla="*/ 4328836 h 4328836"/>
                <a:gd name="connsiteX2" fmla="*/ 881978 w 2510725"/>
                <a:gd name="connsiteY2" fmla="*/ 4328836 h 4328836"/>
                <a:gd name="connsiteX3" fmla="*/ 125476 w 2510725"/>
                <a:gd name="connsiteY3" fmla="*/ 3205209 h 4328836"/>
                <a:gd name="connsiteX4" fmla="*/ 603659 w 2510725"/>
                <a:gd name="connsiteY4" fmla="*/ 3205209 h 4328836"/>
                <a:gd name="connsiteX5" fmla="*/ 1 w 2510725"/>
                <a:gd name="connsiteY5" fmla="*/ 2164418 h 4328836"/>
                <a:gd name="connsiteX6" fmla="*/ 0 w 2510725"/>
                <a:gd name="connsiteY6" fmla="*/ 0 h 4328836"/>
                <a:gd name="connsiteX0" fmla="*/ 0 w 2510725"/>
                <a:gd name="connsiteY0" fmla="*/ 0 h 4328836"/>
                <a:gd name="connsiteX1" fmla="*/ 2510725 w 2510725"/>
                <a:gd name="connsiteY1" fmla="*/ 4328836 h 4328836"/>
                <a:gd name="connsiteX2" fmla="*/ 881978 w 2510725"/>
                <a:gd name="connsiteY2" fmla="*/ 4328836 h 4328836"/>
                <a:gd name="connsiteX3" fmla="*/ 603659 w 2510725"/>
                <a:gd name="connsiteY3" fmla="*/ 3205209 h 4328836"/>
                <a:gd name="connsiteX4" fmla="*/ 1 w 2510725"/>
                <a:gd name="connsiteY4" fmla="*/ 2164418 h 4328836"/>
                <a:gd name="connsiteX5" fmla="*/ 0 w 2510725"/>
                <a:gd name="connsiteY5" fmla="*/ 0 h 4328836"/>
                <a:gd name="connsiteX0" fmla="*/ 0 w 2510725"/>
                <a:gd name="connsiteY0" fmla="*/ 0 h 4328836"/>
                <a:gd name="connsiteX1" fmla="*/ 2510725 w 2510725"/>
                <a:gd name="connsiteY1" fmla="*/ 4328836 h 4328836"/>
                <a:gd name="connsiteX2" fmla="*/ 603659 w 2510725"/>
                <a:gd name="connsiteY2" fmla="*/ 3205209 h 4328836"/>
                <a:gd name="connsiteX3" fmla="*/ 1 w 2510725"/>
                <a:gd name="connsiteY3" fmla="*/ 2164418 h 4328836"/>
                <a:gd name="connsiteX4" fmla="*/ 0 w 2510725"/>
                <a:gd name="connsiteY4" fmla="*/ 0 h 4328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10725" h="4328836">
                  <a:moveTo>
                    <a:pt x="0" y="0"/>
                  </a:moveTo>
                  <a:lnTo>
                    <a:pt x="2510725" y="4328836"/>
                  </a:lnTo>
                  <a:lnTo>
                    <a:pt x="603659" y="3205209"/>
                  </a:lnTo>
                  <a:lnTo>
                    <a:pt x="1" y="2164418"/>
                  </a:lnTo>
                  <a:cubicBezTo>
                    <a:pt x="1" y="1442945"/>
                    <a:pt x="0" y="721473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02777B44-1655-AB38-64BA-4FA05A722190}"/>
                </a:ext>
              </a:extLst>
            </p:cNvPr>
            <p:cNvSpPr/>
            <p:nvPr/>
          </p:nvSpPr>
          <p:spPr>
            <a:xfrm>
              <a:off x="3004743" y="1620244"/>
              <a:ext cx="1567084" cy="2701868"/>
            </a:xfrm>
            <a:custGeom>
              <a:avLst/>
              <a:gdLst>
                <a:gd name="connsiteX0" fmla="*/ 2510725 w 3307102"/>
                <a:gd name="connsiteY0" fmla="*/ 0 h 4328836"/>
                <a:gd name="connsiteX1" fmla="*/ 3307102 w 3307102"/>
                <a:gd name="connsiteY1" fmla="*/ 1373064 h 4328836"/>
                <a:gd name="connsiteX2" fmla="*/ 3155689 w 3307102"/>
                <a:gd name="connsiteY2" fmla="*/ 1582089 h 4328836"/>
                <a:gd name="connsiteX3" fmla="*/ 2685804 w 3307102"/>
                <a:gd name="connsiteY3" fmla="*/ 2289603 h 4328836"/>
                <a:gd name="connsiteX4" fmla="*/ 2632950 w 3307102"/>
                <a:gd name="connsiteY4" fmla="*/ 2375148 h 4328836"/>
                <a:gd name="connsiteX5" fmla="*/ 2510726 w 3307102"/>
                <a:gd name="connsiteY5" fmla="*/ 2164418 h 4328836"/>
                <a:gd name="connsiteX6" fmla="*/ 1907067 w 3307102"/>
                <a:gd name="connsiteY6" fmla="*/ 3205209 h 4328836"/>
                <a:gd name="connsiteX7" fmla="*/ 2138813 w 3307102"/>
                <a:gd name="connsiteY7" fmla="*/ 3205209 h 4328836"/>
                <a:gd name="connsiteX8" fmla="*/ 2030434 w 3307102"/>
                <a:gd name="connsiteY8" fmla="*/ 3396481 h 4328836"/>
                <a:gd name="connsiteX9" fmla="*/ 1590473 w 3307102"/>
                <a:gd name="connsiteY9" fmla="*/ 4238631 h 4328836"/>
                <a:gd name="connsiteX10" fmla="*/ 1547436 w 3307102"/>
                <a:gd name="connsiteY10" fmla="*/ 4328836 h 4328836"/>
                <a:gd name="connsiteX11" fmla="*/ 0 w 3307102"/>
                <a:gd name="connsiteY11" fmla="*/ 4328836 h 4328836"/>
                <a:gd name="connsiteX0" fmla="*/ 2510725 w 3307102"/>
                <a:gd name="connsiteY0" fmla="*/ 0 h 4328836"/>
                <a:gd name="connsiteX1" fmla="*/ 3307102 w 3307102"/>
                <a:gd name="connsiteY1" fmla="*/ 1373064 h 4328836"/>
                <a:gd name="connsiteX2" fmla="*/ 3155689 w 3307102"/>
                <a:gd name="connsiteY2" fmla="*/ 1582089 h 4328836"/>
                <a:gd name="connsiteX3" fmla="*/ 2685804 w 3307102"/>
                <a:gd name="connsiteY3" fmla="*/ 2289603 h 4328836"/>
                <a:gd name="connsiteX4" fmla="*/ 2632950 w 3307102"/>
                <a:gd name="connsiteY4" fmla="*/ 2375148 h 4328836"/>
                <a:gd name="connsiteX5" fmla="*/ 2510726 w 3307102"/>
                <a:gd name="connsiteY5" fmla="*/ 2164418 h 4328836"/>
                <a:gd name="connsiteX6" fmla="*/ 1907067 w 3307102"/>
                <a:gd name="connsiteY6" fmla="*/ 3205209 h 4328836"/>
                <a:gd name="connsiteX7" fmla="*/ 2030434 w 3307102"/>
                <a:gd name="connsiteY7" fmla="*/ 3396481 h 4328836"/>
                <a:gd name="connsiteX8" fmla="*/ 1590473 w 3307102"/>
                <a:gd name="connsiteY8" fmla="*/ 4238631 h 4328836"/>
                <a:gd name="connsiteX9" fmla="*/ 1547436 w 3307102"/>
                <a:gd name="connsiteY9" fmla="*/ 4328836 h 4328836"/>
                <a:gd name="connsiteX10" fmla="*/ 0 w 3307102"/>
                <a:gd name="connsiteY10" fmla="*/ 4328836 h 4328836"/>
                <a:gd name="connsiteX11" fmla="*/ 2510725 w 3307102"/>
                <a:gd name="connsiteY11" fmla="*/ 0 h 4328836"/>
                <a:gd name="connsiteX0" fmla="*/ 2510725 w 3307102"/>
                <a:gd name="connsiteY0" fmla="*/ 0 h 4328836"/>
                <a:gd name="connsiteX1" fmla="*/ 3307102 w 3307102"/>
                <a:gd name="connsiteY1" fmla="*/ 1373064 h 4328836"/>
                <a:gd name="connsiteX2" fmla="*/ 3155689 w 3307102"/>
                <a:gd name="connsiteY2" fmla="*/ 1582089 h 4328836"/>
                <a:gd name="connsiteX3" fmla="*/ 2685804 w 3307102"/>
                <a:gd name="connsiteY3" fmla="*/ 2289603 h 4328836"/>
                <a:gd name="connsiteX4" fmla="*/ 2632950 w 3307102"/>
                <a:gd name="connsiteY4" fmla="*/ 2375148 h 4328836"/>
                <a:gd name="connsiteX5" fmla="*/ 2510726 w 3307102"/>
                <a:gd name="connsiteY5" fmla="*/ 2164418 h 4328836"/>
                <a:gd name="connsiteX6" fmla="*/ 1907067 w 3307102"/>
                <a:gd name="connsiteY6" fmla="*/ 3205209 h 4328836"/>
                <a:gd name="connsiteX7" fmla="*/ 1590473 w 3307102"/>
                <a:gd name="connsiteY7" fmla="*/ 4238631 h 4328836"/>
                <a:gd name="connsiteX8" fmla="*/ 1547436 w 3307102"/>
                <a:gd name="connsiteY8" fmla="*/ 4328836 h 4328836"/>
                <a:gd name="connsiteX9" fmla="*/ 0 w 3307102"/>
                <a:gd name="connsiteY9" fmla="*/ 4328836 h 4328836"/>
                <a:gd name="connsiteX10" fmla="*/ 2510725 w 3307102"/>
                <a:gd name="connsiteY10" fmla="*/ 0 h 4328836"/>
                <a:gd name="connsiteX0" fmla="*/ 2510725 w 3307102"/>
                <a:gd name="connsiteY0" fmla="*/ 0 h 4328836"/>
                <a:gd name="connsiteX1" fmla="*/ 3307102 w 3307102"/>
                <a:gd name="connsiteY1" fmla="*/ 1373064 h 4328836"/>
                <a:gd name="connsiteX2" fmla="*/ 3155689 w 3307102"/>
                <a:gd name="connsiteY2" fmla="*/ 1582089 h 4328836"/>
                <a:gd name="connsiteX3" fmla="*/ 2685804 w 3307102"/>
                <a:gd name="connsiteY3" fmla="*/ 2289603 h 4328836"/>
                <a:gd name="connsiteX4" fmla="*/ 2632950 w 3307102"/>
                <a:gd name="connsiteY4" fmla="*/ 2375148 h 4328836"/>
                <a:gd name="connsiteX5" fmla="*/ 2510726 w 3307102"/>
                <a:gd name="connsiteY5" fmla="*/ 2164418 h 4328836"/>
                <a:gd name="connsiteX6" fmla="*/ 1907067 w 3307102"/>
                <a:gd name="connsiteY6" fmla="*/ 3205209 h 4328836"/>
                <a:gd name="connsiteX7" fmla="*/ 1547436 w 3307102"/>
                <a:gd name="connsiteY7" fmla="*/ 4328836 h 4328836"/>
                <a:gd name="connsiteX8" fmla="*/ 0 w 3307102"/>
                <a:gd name="connsiteY8" fmla="*/ 4328836 h 4328836"/>
                <a:gd name="connsiteX9" fmla="*/ 2510725 w 3307102"/>
                <a:gd name="connsiteY9" fmla="*/ 0 h 4328836"/>
                <a:gd name="connsiteX0" fmla="*/ 2510725 w 3307102"/>
                <a:gd name="connsiteY0" fmla="*/ 0 h 4328836"/>
                <a:gd name="connsiteX1" fmla="*/ 3307102 w 3307102"/>
                <a:gd name="connsiteY1" fmla="*/ 1373064 h 4328836"/>
                <a:gd name="connsiteX2" fmla="*/ 3155689 w 3307102"/>
                <a:gd name="connsiteY2" fmla="*/ 1582089 h 4328836"/>
                <a:gd name="connsiteX3" fmla="*/ 2685804 w 3307102"/>
                <a:gd name="connsiteY3" fmla="*/ 2289603 h 4328836"/>
                <a:gd name="connsiteX4" fmla="*/ 2632950 w 3307102"/>
                <a:gd name="connsiteY4" fmla="*/ 2375148 h 4328836"/>
                <a:gd name="connsiteX5" fmla="*/ 2510726 w 3307102"/>
                <a:gd name="connsiteY5" fmla="*/ 2164418 h 4328836"/>
                <a:gd name="connsiteX6" fmla="*/ 1907067 w 3307102"/>
                <a:gd name="connsiteY6" fmla="*/ 3205209 h 4328836"/>
                <a:gd name="connsiteX7" fmla="*/ 0 w 3307102"/>
                <a:gd name="connsiteY7" fmla="*/ 4328836 h 4328836"/>
                <a:gd name="connsiteX8" fmla="*/ 2510725 w 3307102"/>
                <a:gd name="connsiteY8" fmla="*/ 0 h 4328836"/>
                <a:gd name="connsiteX0" fmla="*/ 2510725 w 3307102"/>
                <a:gd name="connsiteY0" fmla="*/ 0 h 4328836"/>
                <a:gd name="connsiteX1" fmla="*/ 3307102 w 3307102"/>
                <a:gd name="connsiteY1" fmla="*/ 1373064 h 4328836"/>
                <a:gd name="connsiteX2" fmla="*/ 3155689 w 3307102"/>
                <a:gd name="connsiteY2" fmla="*/ 1582089 h 4328836"/>
                <a:gd name="connsiteX3" fmla="*/ 2685804 w 3307102"/>
                <a:gd name="connsiteY3" fmla="*/ 2289603 h 4328836"/>
                <a:gd name="connsiteX4" fmla="*/ 2510726 w 3307102"/>
                <a:gd name="connsiteY4" fmla="*/ 2164418 h 4328836"/>
                <a:gd name="connsiteX5" fmla="*/ 1907067 w 3307102"/>
                <a:gd name="connsiteY5" fmla="*/ 3205209 h 4328836"/>
                <a:gd name="connsiteX6" fmla="*/ 0 w 3307102"/>
                <a:gd name="connsiteY6" fmla="*/ 4328836 h 4328836"/>
                <a:gd name="connsiteX7" fmla="*/ 2510725 w 3307102"/>
                <a:gd name="connsiteY7" fmla="*/ 0 h 4328836"/>
                <a:gd name="connsiteX0" fmla="*/ 2510725 w 3307102"/>
                <a:gd name="connsiteY0" fmla="*/ 0 h 4328836"/>
                <a:gd name="connsiteX1" fmla="*/ 3307102 w 3307102"/>
                <a:gd name="connsiteY1" fmla="*/ 1373064 h 4328836"/>
                <a:gd name="connsiteX2" fmla="*/ 3155689 w 3307102"/>
                <a:gd name="connsiteY2" fmla="*/ 1582089 h 4328836"/>
                <a:gd name="connsiteX3" fmla="*/ 2510726 w 3307102"/>
                <a:gd name="connsiteY3" fmla="*/ 2164418 h 4328836"/>
                <a:gd name="connsiteX4" fmla="*/ 1907067 w 3307102"/>
                <a:gd name="connsiteY4" fmla="*/ 3205209 h 4328836"/>
                <a:gd name="connsiteX5" fmla="*/ 0 w 3307102"/>
                <a:gd name="connsiteY5" fmla="*/ 4328836 h 4328836"/>
                <a:gd name="connsiteX6" fmla="*/ 2510725 w 3307102"/>
                <a:gd name="connsiteY6" fmla="*/ 0 h 4328836"/>
                <a:gd name="connsiteX0" fmla="*/ 2510725 w 3307102"/>
                <a:gd name="connsiteY0" fmla="*/ 0 h 4328836"/>
                <a:gd name="connsiteX1" fmla="*/ 3307102 w 3307102"/>
                <a:gd name="connsiteY1" fmla="*/ 1373064 h 4328836"/>
                <a:gd name="connsiteX2" fmla="*/ 2510726 w 3307102"/>
                <a:gd name="connsiteY2" fmla="*/ 2164418 h 4328836"/>
                <a:gd name="connsiteX3" fmla="*/ 1907067 w 3307102"/>
                <a:gd name="connsiteY3" fmla="*/ 3205209 h 4328836"/>
                <a:gd name="connsiteX4" fmla="*/ 0 w 3307102"/>
                <a:gd name="connsiteY4" fmla="*/ 4328836 h 4328836"/>
                <a:gd name="connsiteX5" fmla="*/ 2510725 w 3307102"/>
                <a:gd name="connsiteY5" fmla="*/ 0 h 4328836"/>
                <a:gd name="connsiteX0" fmla="*/ 2510725 w 2510726"/>
                <a:gd name="connsiteY0" fmla="*/ 0 h 4328836"/>
                <a:gd name="connsiteX1" fmla="*/ 2510726 w 2510726"/>
                <a:gd name="connsiteY1" fmla="*/ 2164418 h 4328836"/>
                <a:gd name="connsiteX2" fmla="*/ 1907067 w 2510726"/>
                <a:gd name="connsiteY2" fmla="*/ 3205209 h 4328836"/>
                <a:gd name="connsiteX3" fmla="*/ 0 w 2510726"/>
                <a:gd name="connsiteY3" fmla="*/ 4328836 h 4328836"/>
                <a:gd name="connsiteX4" fmla="*/ 2510725 w 2510726"/>
                <a:gd name="connsiteY4" fmla="*/ 0 h 4328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10726" h="4328836">
                  <a:moveTo>
                    <a:pt x="2510725" y="0"/>
                  </a:moveTo>
                  <a:cubicBezTo>
                    <a:pt x="2510725" y="721473"/>
                    <a:pt x="2510726" y="1442945"/>
                    <a:pt x="2510726" y="2164418"/>
                  </a:cubicBezTo>
                  <a:lnTo>
                    <a:pt x="1907067" y="3205209"/>
                  </a:lnTo>
                  <a:lnTo>
                    <a:pt x="0" y="4328836"/>
                  </a:lnTo>
                  <a:lnTo>
                    <a:pt x="251072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31E19CD9-08BC-72A2-BDDF-D11ABB7CECE6}"/>
                </a:ext>
              </a:extLst>
            </p:cNvPr>
            <p:cNvSpPr/>
            <p:nvPr/>
          </p:nvSpPr>
          <p:spPr>
            <a:xfrm>
              <a:off x="3004743" y="3375087"/>
              <a:ext cx="1474677" cy="947026"/>
            </a:xfrm>
            <a:custGeom>
              <a:avLst/>
              <a:gdLst>
                <a:gd name="connsiteX0" fmla="*/ 2075820 w 3200491"/>
                <a:gd name="connsiteY0" fmla="*/ 0 h 1620474"/>
                <a:gd name="connsiteX1" fmla="*/ 2135393 w 3200491"/>
                <a:gd name="connsiteY1" fmla="*/ 103183 h 1620474"/>
                <a:gd name="connsiteX2" fmla="*/ 1907067 w 3200491"/>
                <a:gd name="connsiteY2" fmla="*/ 496847 h 1620474"/>
                <a:gd name="connsiteX3" fmla="*/ 2362675 w 3200491"/>
                <a:gd name="connsiteY3" fmla="*/ 496847 h 1620474"/>
                <a:gd name="connsiteX4" fmla="*/ 2471858 w 3200491"/>
                <a:gd name="connsiteY4" fmla="*/ 685957 h 1620474"/>
                <a:gd name="connsiteX5" fmla="*/ 2380096 w 3200491"/>
                <a:gd name="connsiteY5" fmla="*/ 1078027 h 1620474"/>
                <a:gd name="connsiteX6" fmla="*/ 3200491 w 3200491"/>
                <a:gd name="connsiteY6" fmla="*/ 1620474 h 1620474"/>
                <a:gd name="connsiteX7" fmla="*/ 0 w 3200491"/>
                <a:gd name="connsiteY7" fmla="*/ 1620474 h 1620474"/>
                <a:gd name="connsiteX8" fmla="*/ 765150 w 3200491"/>
                <a:gd name="connsiteY8" fmla="*/ 301251 h 1620474"/>
                <a:gd name="connsiteX9" fmla="*/ 899639 w 3200491"/>
                <a:gd name="connsiteY9" fmla="*/ 279742 h 1620474"/>
                <a:gd name="connsiteX10" fmla="*/ 1131868 w 3200491"/>
                <a:gd name="connsiteY10" fmla="*/ 207170 h 1620474"/>
                <a:gd name="connsiteX11" fmla="*/ 1494725 w 3200491"/>
                <a:gd name="connsiteY11" fmla="*/ 134599 h 1620474"/>
                <a:gd name="connsiteX12" fmla="*/ 1901125 w 3200491"/>
                <a:gd name="connsiteY12" fmla="*/ 3970 h 1620474"/>
                <a:gd name="connsiteX0" fmla="*/ 2075820 w 3200491"/>
                <a:gd name="connsiteY0" fmla="*/ 0 h 1620474"/>
                <a:gd name="connsiteX1" fmla="*/ 2135393 w 3200491"/>
                <a:gd name="connsiteY1" fmla="*/ 103183 h 1620474"/>
                <a:gd name="connsiteX2" fmla="*/ 1907067 w 3200491"/>
                <a:gd name="connsiteY2" fmla="*/ 496847 h 1620474"/>
                <a:gd name="connsiteX3" fmla="*/ 2362675 w 3200491"/>
                <a:gd name="connsiteY3" fmla="*/ 496847 h 1620474"/>
                <a:gd name="connsiteX4" fmla="*/ 2471858 w 3200491"/>
                <a:gd name="connsiteY4" fmla="*/ 685957 h 1620474"/>
                <a:gd name="connsiteX5" fmla="*/ 2380096 w 3200491"/>
                <a:gd name="connsiteY5" fmla="*/ 1078027 h 1620474"/>
                <a:gd name="connsiteX6" fmla="*/ 3200491 w 3200491"/>
                <a:gd name="connsiteY6" fmla="*/ 1620474 h 1620474"/>
                <a:gd name="connsiteX7" fmla="*/ 0 w 3200491"/>
                <a:gd name="connsiteY7" fmla="*/ 1620474 h 1620474"/>
                <a:gd name="connsiteX8" fmla="*/ 899639 w 3200491"/>
                <a:gd name="connsiteY8" fmla="*/ 279742 h 1620474"/>
                <a:gd name="connsiteX9" fmla="*/ 1131868 w 3200491"/>
                <a:gd name="connsiteY9" fmla="*/ 207170 h 1620474"/>
                <a:gd name="connsiteX10" fmla="*/ 1494725 w 3200491"/>
                <a:gd name="connsiteY10" fmla="*/ 134599 h 1620474"/>
                <a:gd name="connsiteX11" fmla="*/ 1901125 w 3200491"/>
                <a:gd name="connsiteY11" fmla="*/ 3970 h 1620474"/>
                <a:gd name="connsiteX12" fmla="*/ 2075820 w 3200491"/>
                <a:gd name="connsiteY12" fmla="*/ 0 h 1620474"/>
                <a:gd name="connsiteX0" fmla="*/ 2075820 w 3200491"/>
                <a:gd name="connsiteY0" fmla="*/ 0 h 1620474"/>
                <a:gd name="connsiteX1" fmla="*/ 2135393 w 3200491"/>
                <a:gd name="connsiteY1" fmla="*/ 103183 h 1620474"/>
                <a:gd name="connsiteX2" fmla="*/ 1907067 w 3200491"/>
                <a:gd name="connsiteY2" fmla="*/ 496847 h 1620474"/>
                <a:gd name="connsiteX3" fmla="*/ 2362675 w 3200491"/>
                <a:gd name="connsiteY3" fmla="*/ 496847 h 1620474"/>
                <a:gd name="connsiteX4" fmla="*/ 2471858 w 3200491"/>
                <a:gd name="connsiteY4" fmla="*/ 685957 h 1620474"/>
                <a:gd name="connsiteX5" fmla="*/ 2380096 w 3200491"/>
                <a:gd name="connsiteY5" fmla="*/ 1078027 h 1620474"/>
                <a:gd name="connsiteX6" fmla="*/ 3200491 w 3200491"/>
                <a:gd name="connsiteY6" fmla="*/ 1620474 h 1620474"/>
                <a:gd name="connsiteX7" fmla="*/ 0 w 3200491"/>
                <a:gd name="connsiteY7" fmla="*/ 1620474 h 1620474"/>
                <a:gd name="connsiteX8" fmla="*/ 1131868 w 3200491"/>
                <a:gd name="connsiteY8" fmla="*/ 207170 h 1620474"/>
                <a:gd name="connsiteX9" fmla="*/ 1494725 w 3200491"/>
                <a:gd name="connsiteY9" fmla="*/ 134599 h 1620474"/>
                <a:gd name="connsiteX10" fmla="*/ 1901125 w 3200491"/>
                <a:gd name="connsiteY10" fmla="*/ 3970 h 1620474"/>
                <a:gd name="connsiteX11" fmla="*/ 2075820 w 3200491"/>
                <a:gd name="connsiteY11" fmla="*/ 0 h 1620474"/>
                <a:gd name="connsiteX0" fmla="*/ 2075820 w 3200491"/>
                <a:gd name="connsiteY0" fmla="*/ 0 h 1620474"/>
                <a:gd name="connsiteX1" fmla="*/ 2135393 w 3200491"/>
                <a:gd name="connsiteY1" fmla="*/ 103183 h 1620474"/>
                <a:gd name="connsiteX2" fmla="*/ 1907067 w 3200491"/>
                <a:gd name="connsiteY2" fmla="*/ 496847 h 1620474"/>
                <a:gd name="connsiteX3" fmla="*/ 2362675 w 3200491"/>
                <a:gd name="connsiteY3" fmla="*/ 496847 h 1620474"/>
                <a:gd name="connsiteX4" fmla="*/ 2471858 w 3200491"/>
                <a:gd name="connsiteY4" fmla="*/ 685957 h 1620474"/>
                <a:gd name="connsiteX5" fmla="*/ 2380096 w 3200491"/>
                <a:gd name="connsiteY5" fmla="*/ 1078027 h 1620474"/>
                <a:gd name="connsiteX6" fmla="*/ 3200491 w 3200491"/>
                <a:gd name="connsiteY6" fmla="*/ 1620474 h 1620474"/>
                <a:gd name="connsiteX7" fmla="*/ 0 w 3200491"/>
                <a:gd name="connsiteY7" fmla="*/ 1620474 h 1620474"/>
                <a:gd name="connsiteX8" fmla="*/ 1494725 w 3200491"/>
                <a:gd name="connsiteY8" fmla="*/ 134599 h 1620474"/>
                <a:gd name="connsiteX9" fmla="*/ 1901125 w 3200491"/>
                <a:gd name="connsiteY9" fmla="*/ 3970 h 1620474"/>
                <a:gd name="connsiteX10" fmla="*/ 2075820 w 3200491"/>
                <a:gd name="connsiteY10" fmla="*/ 0 h 1620474"/>
                <a:gd name="connsiteX0" fmla="*/ 2075820 w 3200491"/>
                <a:gd name="connsiteY0" fmla="*/ 0 h 1620474"/>
                <a:gd name="connsiteX1" fmla="*/ 2135393 w 3200491"/>
                <a:gd name="connsiteY1" fmla="*/ 103183 h 1620474"/>
                <a:gd name="connsiteX2" fmla="*/ 1907067 w 3200491"/>
                <a:gd name="connsiteY2" fmla="*/ 496847 h 1620474"/>
                <a:gd name="connsiteX3" fmla="*/ 2362675 w 3200491"/>
                <a:gd name="connsiteY3" fmla="*/ 496847 h 1620474"/>
                <a:gd name="connsiteX4" fmla="*/ 2471858 w 3200491"/>
                <a:gd name="connsiteY4" fmla="*/ 685957 h 1620474"/>
                <a:gd name="connsiteX5" fmla="*/ 2380096 w 3200491"/>
                <a:gd name="connsiteY5" fmla="*/ 1078027 h 1620474"/>
                <a:gd name="connsiteX6" fmla="*/ 3200491 w 3200491"/>
                <a:gd name="connsiteY6" fmla="*/ 1620474 h 1620474"/>
                <a:gd name="connsiteX7" fmla="*/ 0 w 3200491"/>
                <a:gd name="connsiteY7" fmla="*/ 1620474 h 1620474"/>
                <a:gd name="connsiteX8" fmla="*/ 1901125 w 3200491"/>
                <a:gd name="connsiteY8" fmla="*/ 3970 h 1620474"/>
                <a:gd name="connsiteX9" fmla="*/ 2075820 w 3200491"/>
                <a:gd name="connsiteY9" fmla="*/ 0 h 1620474"/>
                <a:gd name="connsiteX0" fmla="*/ 2075820 w 3200491"/>
                <a:gd name="connsiteY0" fmla="*/ 0 h 1620474"/>
                <a:gd name="connsiteX1" fmla="*/ 2135393 w 3200491"/>
                <a:gd name="connsiteY1" fmla="*/ 103183 h 1620474"/>
                <a:gd name="connsiteX2" fmla="*/ 1907067 w 3200491"/>
                <a:gd name="connsiteY2" fmla="*/ 496847 h 1620474"/>
                <a:gd name="connsiteX3" fmla="*/ 2362675 w 3200491"/>
                <a:gd name="connsiteY3" fmla="*/ 496847 h 1620474"/>
                <a:gd name="connsiteX4" fmla="*/ 2471858 w 3200491"/>
                <a:gd name="connsiteY4" fmla="*/ 685957 h 1620474"/>
                <a:gd name="connsiteX5" fmla="*/ 2380096 w 3200491"/>
                <a:gd name="connsiteY5" fmla="*/ 1078027 h 1620474"/>
                <a:gd name="connsiteX6" fmla="*/ 3200491 w 3200491"/>
                <a:gd name="connsiteY6" fmla="*/ 1620474 h 1620474"/>
                <a:gd name="connsiteX7" fmla="*/ 0 w 3200491"/>
                <a:gd name="connsiteY7" fmla="*/ 1620474 h 1620474"/>
                <a:gd name="connsiteX8" fmla="*/ 2075820 w 3200491"/>
                <a:gd name="connsiteY8" fmla="*/ 0 h 1620474"/>
                <a:gd name="connsiteX0" fmla="*/ 0 w 3200491"/>
                <a:gd name="connsiteY0" fmla="*/ 1517291 h 1517291"/>
                <a:gd name="connsiteX1" fmla="*/ 2135393 w 3200491"/>
                <a:gd name="connsiteY1" fmla="*/ 0 h 1517291"/>
                <a:gd name="connsiteX2" fmla="*/ 1907067 w 3200491"/>
                <a:gd name="connsiteY2" fmla="*/ 393664 h 1517291"/>
                <a:gd name="connsiteX3" fmla="*/ 2362675 w 3200491"/>
                <a:gd name="connsiteY3" fmla="*/ 393664 h 1517291"/>
                <a:gd name="connsiteX4" fmla="*/ 2471858 w 3200491"/>
                <a:gd name="connsiteY4" fmla="*/ 582774 h 1517291"/>
                <a:gd name="connsiteX5" fmla="*/ 2380096 w 3200491"/>
                <a:gd name="connsiteY5" fmla="*/ 974844 h 1517291"/>
                <a:gd name="connsiteX6" fmla="*/ 3200491 w 3200491"/>
                <a:gd name="connsiteY6" fmla="*/ 1517291 h 1517291"/>
                <a:gd name="connsiteX7" fmla="*/ 0 w 3200491"/>
                <a:gd name="connsiteY7" fmla="*/ 1517291 h 1517291"/>
                <a:gd name="connsiteX0" fmla="*/ 0 w 2471858"/>
                <a:gd name="connsiteY0" fmla="*/ 1517291 h 1517291"/>
                <a:gd name="connsiteX1" fmla="*/ 2135393 w 2471858"/>
                <a:gd name="connsiteY1" fmla="*/ 0 h 1517291"/>
                <a:gd name="connsiteX2" fmla="*/ 1907067 w 2471858"/>
                <a:gd name="connsiteY2" fmla="*/ 393664 h 1517291"/>
                <a:gd name="connsiteX3" fmla="*/ 2362675 w 2471858"/>
                <a:gd name="connsiteY3" fmla="*/ 393664 h 1517291"/>
                <a:gd name="connsiteX4" fmla="*/ 2471858 w 2471858"/>
                <a:gd name="connsiteY4" fmla="*/ 582774 h 1517291"/>
                <a:gd name="connsiteX5" fmla="*/ 2380096 w 2471858"/>
                <a:gd name="connsiteY5" fmla="*/ 974844 h 1517291"/>
                <a:gd name="connsiteX6" fmla="*/ 0 w 2471858"/>
                <a:gd name="connsiteY6" fmla="*/ 1517291 h 1517291"/>
                <a:gd name="connsiteX0" fmla="*/ 0 w 2471858"/>
                <a:gd name="connsiteY0" fmla="*/ 1517291 h 1517291"/>
                <a:gd name="connsiteX1" fmla="*/ 2135393 w 2471858"/>
                <a:gd name="connsiteY1" fmla="*/ 0 h 1517291"/>
                <a:gd name="connsiteX2" fmla="*/ 1907067 w 2471858"/>
                <a:gd name="connsiteY2" fmla="*/ 393664 h 1517291"/>
                <a:gd name="connsiteX3" fmla="*/ 2362675 w 2471858"/>
                <a:gd name="connsiteY3" fmla="*/ 393664 h 1517291"/>
                <a:gd name="connsiteX4" fmla="*/ 2471858 w 2471858"/>
                <a:gd name="connsiteY4" fmla="*/ 582774 h 1517291"/>
                <a:gd name="connsiteX5" fmla="*/ 0 w 2471858"/>
                <a:gd name="connsiteY5" fmla="*/ 1517291 h 1517291"/>
                <a:gd name="connsiteX0" fmla="*/ 0 w 2362675"/>
                <a:gd name="connsiteY0" fmla="*/ 1517291 h 1517291"/>
                <a:gd name="connsiteX1" fmla="*/ 2135393 w 2362675"/>
                <a:gd name="connsiteY1" fmla="*/ 0 h 1517291"/>
                <a:gd name="connsiteX2" fmla="*/ 1907067 w 2362675"/>
                <a:gd name="connsiteY2" fmla="*/ 393664 h 1517291"/>
                <a:gd name="connsiteX3" fmla="*/ 2362675 w 2362675"/>
                <a:gd name="connsiteY3" fmla="*/ 393664 h 1517291"/>
                <a:gd name="connsiteX4" fmla="*/ 0 w 2362675"/>
                <a:gd name="connsiteY4" fmla="*/ 1517291 h 1517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62675" h="1517291">
                  <a:moveTo>
                    <a:pt x="0" y="1517291"/>
                  </a:moveTo>
                  <a:lnTo>
                    <a:pt x="2135393" y="0"/>
                  </a:lnTo>
                  <a:lnTo>
                    <a:pt x="1907067" y="393664"/>
                  </a:lnTo>
                  <a:lnTo>
                    <a:pt x="2362675" y="393664"/>
                  </a:lnTo>
                  <a:lnTo>
                    <a:pt x="0" y="1517291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A8DAE4E-C41B-126F-4092-5369D4DE1E11}"/>
                </a:ext>
              </a:extLst>
            </p:cNvPr>
            <p:cNvSpPr/>
            <p:nvPr/>
          </p:nvSpPr>
          <p:spPr>
            <a:xfrm>
              <a:off x="4668237" y="3377991"/>
              <a:ext cx="1471020" cy="944123"/>
            </a:xfrm>
            <a:custGeom>
              <a:avLst/>
              <a:gdLst>
                <a:gd name="connsiteX0" fmla="*/ 550665 w 2607185"/>
                <a:gd name="connsiteY0" fmla="*/ 0 h 1645179"/>
                <a:gd name="connsiteX1" fmla="*/ 602174 w 2607185"/>
                <a:gd name="connsiteY1" fmla="*/ 4260 h 1645179"/>
                <a:gd name="connsiteX2" fmla="*/ 923774 w 2607185"/>
                <a:gd name="connsiteY2" fmla="*/ 43190 h 1645179"/>
                <a:gd name="connsiteX3" fmla="*/ 1068917 w 2607185"/>
                <a:gd name="connsiteY3" fmla="*/ 57704 h 1645179"/>
                <a:gd name="connsiteX4" fmla="*/ 1199546 w 2607185"/>
                <a:gd name="connsiteY4" fmla="*/ 101247 h 1645179"/>
                <a:gd name="connsiteX5" fmla="*/ 1431774 w 2607185"/>
                <a:gd name="connsiteY5" fmla="*/ 159304 h 1645179"/>
                <a:gd name="connsiteX6" fmla="*/ 1562403 w 2607185"/>
                <a:gd name="connsiteY6" fmla="*/ 217361 h 1645179"/>
                <a:gd name="connsiteX7" fmla="*/ 1664003 w 2607185"/>
                <a:gd name="connsiteY7" fmla="*/ 231875 h 1645179"/>
                <a:gd name="connsiteX8" fmla="*/ 1780117 w 2607185"/>
                <a:gd name="connsiteY8" fmla="*/ 260904 h 1645179"/>
                <a:gd name="connsiteX9" fmla="*/ 1805256 w 2607185"/>
                <a:gd name="connsiteY9" fmla="*/ 262543 h 1645179"/>
                <a:gd name="connsiteX10" fmla="*/ 2607185 w 2607185"/>
                <a:gd name="connsiteY10" fmla="*/ 1645179 h 1645179"/>
                <a:gd name="connsiteX11" fmla="*/ 0 w 2607185"/>
                <a:gd name="connsiteY11" fmla="*/ 1645179 h 1645179"/>
                <a:gd name="connsiteX12" fmla="*/ 212574 w 2607185"/>
                <a:gd name="connsiteY12" fmla="*/ 754390 h 1645179"/>
                <a:gd name="connsiteX13" fmla="*/ 161307 w 2607185"/>
                <a:gd name="connsiteY13" fmla="*/ 677488 h 1645179"/>
                <a:gd name="connsiteX14" fmla="*/ 250924 w 2607185"/>
                <a:gd name="connsiteY14" fmla="*/ 521552 h 1645179"/>
                <a:gd name="connsiteX15" fmla="*/ 700119 w 2607185"/>
                <a:gd name="connsiteY15" fmla="*/ 521552 h 1645179"/>
                <a:gd name="connsiteX16" fmla="*/ 474493 w 2607185"/>
                <a:gd name="connsiteY16" fmla="*/ 132540 h 1645179"/>
                <a:gd name="connsiteX0" fmla="*/ 389358 w 2445878"/>
                <a:gd name="connsiteY0" fmla="*/ 0 h 1645179"/>
                <a:gd name="connsiteX1" fmla="*/ 440867 w 2445878"/>
                <a:gd name="connsiteY1" fmla="*/ 4260 h 1645179"/>
                <a:gd name="connsiteX2" fmla="*/ 762467 w 2445878"/>
                <a:gd name="connsiteY2" fmla="*/ 43190 h 1645179"/>
                <a:gd name="connsiteX3" fmla="*/ 907610 w 2445878"/>
                <a:gd name="connsiteY3" fmla="*/ 57704 h 1645179"/>
                <a:gd name="connsiteX4" fmla="*/ 1038239 w 2445878"/>
                <a:gd name="connsiteY4" fmla="*/ 101247 h 1645179"/>
                <a:gd name="connsiteX5" fmla="*/ 1270467 w 2445878"/>
                <a:gd name="connsiteY5" fmla="*/ 159304 h 1645179"/>
                <a:gd name="connsiteX6" fmla="*/ 1401096 w 2445878"/>
                <a:gd name="connsiteY6" fmla="*/ 217361 h 1645179"/>
                <a:gd name="connsiteX7" fmla="*/ 1502696 w 2445878"/>
                <a:gd name="connsiteY7" fmla="*/ 231875 h 1645179"/>
                <a:gd name="connsiteX8" fmla="*/ 1618810 w 2445878"/>
                <a:gd name="connsiteY8" fmla="*/ 260904 h 1645179"/>
                <a:gd name="connsiteX9" fmla="*/ 1643949 w 2445878"/>
                <a:gd name="connsiteY9" fmla="*/ 262543 h 1645179"/>
                <a:gd name="connsiteX10" fmla="*/ 2445878 w 2445878"/>
                <a:gd name="connsiteY10" fmla="*/ 1645179 h 1645179"/>
                <a:gd name="connsiteX11" fmla="*/ 51267 w 2445878"/>
                <a:gd name="connsiteY11" fmla="*/ 754390 h 1645179"/>
                <a:gd name="connsiteX12" fmla="*/ 0 w 2445878"/>
                <a:gd name="connsiteY12" fmla="*/ 677488 h 1645179"/>
                <a:gd name="connsiteX13" fmla="*/ 89617 w 2445878"/>
                <a:gd name="connsiteY13" fmla="*/ 521552 h 1645179"/>
                <a:gd name="connsiteX14" fmla="*/ 538812 w 2445878"/>
                <a:gd name="connsiteY14" fmla="*/ 521552 h 1645179"/>
                <a:gd name="connsiteX15" fmla="*/ 313186 w 2445878"/>
                <a:gd name="connsiteY15" fmla="*/ 132540 h 1645179"/>
                <a:gd name="connsiteX16" fmla="*/ 389358 w 2445878"/>
                <a:gd name="connsiteY16" fmla="*/ 0 h 1645179"/>
                <a:gd name="connsiteX0" fmla="*/ 389358 w 2445878"/>
                <a:gd name="connsiteY0" fmla="*/ 0 h 1645179"/>
                <a:gd name="connsiteX1" fmla="*/ 440867 w 2445878"/>
                <a:gd name="connsiteY1" fmla="*/ 4260 h 1645179"/>
                <a:gd name="connsiteX2" fmla="*/ 762467 w 2445878"/>
                <a:gd name="connsiteY2" fmla="*/ 43190 h 1645179"/>
                <a:gd name="connsiteX3" fmla="*/ 907610 w 2445878"/>
                <a:gd name="connsiteY3" fmla="*/ 57704 h 1645179"/>
                <a:gd name="connsiteX4" fmla="*/ 1038239 w 2445878"/>
                <a:gd name="connsiteY4" fmla="*/ 101247 h 1645179"/>
                <a:gd name="connsiteX5" fmla="*/ 1270467 w 2445878"/>
                <a:gd name="connsiteY5" fmla="*/ 159304 h 1645179"/>
                <a:gd name="connsiteX6" fmla="*/ 1401096 w 2445878"/>
                <a:gd name="connsiteY6" fmla="*/ 217361 h 1645179"/>
                <a:gd name="connsiteX7" fmla="*/ 1502696 w 2445878"/>
                <a:gd name="connsiteY7" fmla="*/ 231875 h 1645179"/>
                <a:gd name="connsiteX8" fmla="*/ 1618810 w 2445878"/>
                <a:gd name="connsiteY8" fmla="*/ 260904 h 1645179"/>
                <a:gd name="connsiteX9" fmla="*/ 1643949 w 2445878"/>
                <a:gd name="connsiteY9" fmla="*/ 262543 h 1645179"/>
                <a:gd name="connsiteX10" fmla="*/ 2445878 w 2445878"/>
                <a:gd name="connsiteY10" fmla="*/ 1645179 h 1645179"/>
                <a:gd name="connsiteX11" fmla="*/ 0 w 2445878"/>
                <a:gd name="connsiteY11" fmla="*/ 677488 h 1645179"/>
                <a:gd name="connsiteX12" fmla="*/ 89617 w 2445878"/>
                <a:gd name="connsiteY12" fmla="*/ 521552 h 1645179"/>
                <a:gd name="connsiteX13" fmla="*/ 538812 w 2445878"/>
                <a:gd name="connsiteY13" fmla="*/ 521552 h 1645179"/>
                <a:gd name="connsiteX14" fmla="*/ 313186 w 2445878"/>
                <a:gd name="connsiteY14" fmla="*/ 132540 h 1645179"/>
                <a:gd name="connsiteX15" fmla="*/ 389358 w 2445878"/>
                <a:gd name="connsiteY15" fmla="*/ 0 h 1645179"/>
                <a:gd name="connsiteX0" fmla="*/ 299741 w 2356261"/>
                <a:gd name="connsiteY0" fmla="*/ 0 h 1645179"/>
                <a:gd name="connsiteX1" fmla="*/ 351250 w 2356261"/>
                <a:gd name="connsiteY1" fmla="*/ 4260 h 1645179"/>
                <a:gd name="connsiteX2" fmla="*/ 672850 w 2356261"/>
                <a:gd name="connsiteY2" fmla="*/ 43190 h 1645179"/>
                <a:gd name="connsiteX3" fmla="*/ 817993 w 2356261"/>
                <a:gd name="connsiteY3" fmla="*/ 57704 h 1645179"/>
                <a:gd name="connsiteX4" fmla="*/ 948622 w 2356261"/>
                <a:gd name="connsiteY4" fmla="*/ 101247 h 1645179"/>
                <a:gd name="connsiteX5" fmla="*/ 1180850 w 2356261"/>
                <a:gd name="connsiteY5" fmla="*/ 159304 h 1645179"/>
                <a:gd name="connsiteX6" fmla="*/ 1311479 w 2356261"/>
                <a:gd name="connsiteY6" fmla="*/ 217361 h 1645179"/>
                <a:gd name="connsiteX7" fmla="*/ 1413079 w 2356261"/>
                <a:gd name="connsiteY7" fmla="*/ 231875 h 1645179"/>
                <a:gd name="connsiteX8" fmla="*/ 1529193 w 2356261"/>
                <a:gd name="connsiteY8" fmla="*/ 260904 h 1645179"/>
                <a:gd name="connsiteX9" fmla="*/ 1554332 w 2356261"/>
                <a:gd name="connsiteY9" fmla="*/ 262543 h 1645179"/>
                <a:gd name="connsiteX10" fmla="*/ 2356261 w 2356261"/>
                <a:gd name="connsiteY10" fmla="*/ 1645179 h 1645179"/>
                <a:gd name="connsiteX11" fmla="*/ 0 w 2356261"/>
                <a:gd name="connsiteY11" fmla="*/ 521552 h 1645179"/>
                <a:gd name="connsiteX12" fmla="*/ 449195 w 2356261"/>
                <a:gd name="connsiteY12" fmla="*/ 521552 h 1645179"/>
                <a:gd name="connsiteX13" fmla="*/ 223569 w 2356261"/>
                <a:gd name="connsiteY13" fmla="*/ 132540 h 1645179"/>
                <a:gd name="connsiteX14" fmla="*/ 299741 w 2356261"/>
                <a:gd name="connsiteY14" fmla="*/ 0 h 1645179"/>
                <a:gd name="connsiteX0" fmla="*/ 299741 w 2356261"/>
                <a:gd name="connsiteY0" fmla="*/ 0 h 1645179"/>
                <a:gd name="connsiteX1" fmla="*/ 351250 w 2356261"/>
                <a:gd name="connsiteY1" fmla="*/ 4260 h 1645179"/>
                <a:gd name="connsiteX2" fmla="*/ 672850 w 2356261"/>
                <a:gd name="connsiteY2" fmla="*/ 43190 h 1645179"/>
                <a:gd name="connsiteX3" fmla="*/ 817993 w 2356261"/>
                <a:gd name="connsiteY3" fmla="*/ 57704 h 1645179"/>
                <a:gd name="connsiteX4" fmla="*/ 948622 w 2356261"/>
                <a:gd name="connsiteY4" fmla="*/ 101247 h 1645179"/>
                <a:gd name="connsiteX5" fmla="*/ 1180850 w 2356261"/>
                <a:gd name="connsiteY5" fmla="*/ 159304 h 1645179"/>
                <a:gd name="connsiteX6" fmla="*/ 1311479 w 2356261"/>
                <a:gd name="connsiteY6" fmla="*/ 217361 h 1645179"/>
                <a:gd name="connsiteX7" fmla="*/ 1413079 w 2356261"/>
                <a:gd name="connsiteY7" fmla="*/ 231875 h 1645179"/>
                <a:gd name="connsiteX8" fmla="*/ 1529193 w 2356261"/>
                <a:gd name="connsiteY8" fmla="*/ 260904 h 1645179"/>
                <a:gd name="connsiteX9" fmla="*/ 2356261 w 2356261"/>
                <a:gd name="connsiteY9" fmla="*/ 1645179 h 1645179"/>
                <a:gd name="connsiteX10" fmla="*/ 0 w 2356261"/>
                <a:gd name="connsiteY10" fmla="*/ 521552 h 1645179"/>
                <a:gd name="connsiteX11" fmla="*/ 449195 w 2356261"/>
                <a:gd name="connsiteY11" fmla="*/ 521552 h 1645179"/>
                <a:gd name="connsiteX12" fmla="*/ 223569 w 2356261"/>
                <a:gd name="connsiteY12" fmla="*/ 132540 h 1645179"/>
                <a:gd name="connsiteX13" fmla="*/ 299741 w 2356261"/>
                <a:gd name="connsiteY13" fmla="*/ 0 h 1645179"/>
                <a:gd name="connsiteX0" fmla="*/ 299741 w 2391832"/>
                <a:gd name="connsiteY0" fmla="*/ 0 h 1645179"/>
                <a:gd name="connsiteX1" fmla="*/ 351250 w 2391832"/>
                <a:gd name="connsiteY1" fmla="*/ 4260 h 1645179"/>
                <a:gd name="connsiteX2" fmla="*/ 672850 w 2391832"/>
                <a:gd name="connsiteY2" fmla="*/ 43190 h 1645179"/>
                <a:gd name="connsiteX3" fmla="*/ 817993 w 2391832"/>
                <a:gd name="connsiteY3" fmla="*/ 57704 h 1645179"/>
                <a:gd name="connsiteX4" fmla="*/ 948622 w 2391832"/>
                <a:gd name="connsiteY4" fmla="*/ 101247 h 1645179"/>
                <a:gd name="connsiteX5" fmla="*/ 1180850 w 2391832"/>
                <a:gd name="connsiteY5" fmla="*/ 159304 h 1645179"/>
                <a:gd name="connsiteX6" fmla="*/ 1311479 w 2391832"/>
                <a:gd name="connsiteY6" fmla="*/ 217361 h 1645179"/>
                <a:gd name="connsiteX7" fmla="*/ 1413079 w 2391832"/>
                <a:gd name="connsiteY7" fmla="*/ 231875 h 1645179"/>
                <a:gd name="connsiteX8" fmla="*/ 2356261 w 2391832"/>
                <a:gd name="connsiteY8" fmla="*/ 1645179 h 1645179"/>
                <a:gd name="connsiteX9" fmla="*/ 0 w 2391832"/>
                <a:gd name="connsiteY9" fmla="*/ 521552 h 1645179"/>
                <a:gd name="connsiteX10" fmla="*/ 449195 w 2391832"/>
                <a:gd name="connsiteY10" fmla="*/ 521552 h 1645179"/>
                <a:gd name="connsiteX11" fmla="*/ 223569 w 2391832"/>
                <a:gd name="connsiteY11" fmla="*/ 132540 h 1645179"/>
                <a:gd name="connsiteX12" fmla="*/ 299741 w 2391832"/>
                <a:gd name="connsiteY12" fmla="*/ 0 h 1645179"/>
                <a:gd name="connsiteX0" fmla="*/ 299741 w 2385614"/>
                <a:gd name="connsiteY0" fmla="*/ 0 h 1645179"/>
                <a:gd name="connsiteX1" fmla="*/ 351250 w 2385614"/>
                <a:gd name="connsiteY1" fmla="*/ 4260 h 1645179"/>
                <a:gd name="connsiteX2" fmla="*/ 672850 w 2385614"/>
                <a:gd name="connsiteY2" fmla="*/ 43190 h 1645179"/>
                <a:gd name="connsiteX3" fmla="*/ 817993 w 2385614"/>
                <a:gd name="connsiteY3" fmla="*/ 57704 h 1645179"/>
                <a:gd name="connsiteX4" fmla="*/ 948622 w 2385614"/>
                <a:gd name="connsiteY4" fmla="*/ 101247 h 1645179"/>
                <a:gd name="connsiteX5" fmla="*/ 1180850 w 2385614"/>
                <a:gd name="connsiteY5" fmla="*/ 159304 h 1645179"/>
                <a:gd name="connsiteX6" fmla="*/ 1311479 w 2385614"/>
                <a:gd name="connsiteY6" fmla="*/ 217361 h 1645179"/>
                <a:gd name="connsiteX7" fmla="*/ 2356261 w 2385614"/>
                <a:gd name="connsiteY7" fmla="*/ 1645179 h 1645179"/>
                <a:gd name="connsiteX8" fmla="*/ 0 w 2385614"/>
                <a:gd name="connsiteY8" fmla="*/ 521552 h 1645179"/>
                <a:gd name="connsiteX9" fmla="*/ 449195 w 2385614"/>
                <a:gd name="connsiteY9" fmla="*/ 521552 h 1645179"/>
                <a:gd name="connsiteX10" fmla="*/ 223569 w 2385614"/>
                <a:gd name="connsiteY10" fmla="*/ 132540 h 1645179"/>
                <a:gd name="connsiteX11" fmla="*/ 299741 w 2385614"/>
                <a:gd name="connsiteY11" fmla="*/ 0 h 1645179"/>
                <a:gd name="connsiteX0" fmla="*/ 299741 w 2379023"/>
                <a:gd name="connsiteY0" fmla="*/ 0 h 1645179"/>
                <a:gd name="connsiteX1" fmla="*/ 351250 w 2379023"/>
                <a:gd name="connsiteY1" fmla="*/ 4260 h 1645179"/>
                <a:gd name="connsiteX2" fmla="*/ 672850 w 2379023"/>
                <a:gd name="connsiteY2" fmla="*/ 43190 h 1645179"/>
                <a:gd name="connsiteX3" fmla="*/ 817993 w 2379023"/>
                <a:gd name="connsiteY3" fmla="*/ 57704 h 1645179"/>
                <a:gd name="connsiteX4" fmla="*/ 948622 w 2379023"/>
                <a:gd name="connsiteY4" fmla="*/ 101247 h 1645179"/>
                <a:gd name="connsiteX5" fmla="*/ 1180850 w 2379023"/>
                <a:gd name="connsiteY5" fmla="*/ 159304 h 1645179"/>
                <a:gd name="connsiteX6" fmla="*/ 2356261 w 2379023"/>
                <a:gd name="connsiteY6" fmla="*/ 1645179 h 1645179"/>
                <a:gd name="connsiteX7" fmla="*/ 0 w 2379023"/>
                <a:gd name="connsiteY7" fmla="*/ 521552 h 1645179"/>
                <a:gd name="connsiteX8" fmla="*/ 449195 w 2379023"/>
                <a:gd name="connsiteY8" fmla="*/ 521552 h 1645179"/>
                <a:gd name="connsiteX9" fmla="*/ 223569 w 2379023"/>
                <a:gd name="connsiteY9" fmla="*/ 132540 h 1645179"/>
                <a:gd name="connsiteX10" fmla="*/ 299741 w 2379023"/>
                <a:gd name="connsiteY10" fmla="*/ 0 h 1645179"/>
                <a:gd name="connsiteX0" fmla="*/ 223569 w 2379023"/>
                <a:gd name="connsiteY0" fmla="*/ 128280 h 1640919"/>
                <a:gd name="connsiteX1" fmla="*/ 351250 w 2379023"/>
                <a:gd name="connsiteY1" fmla="*/ 0 h 1640919"/>
                <a:gd name="connsiteX2" fmla="*/ 672850 w 2379023"/>
                <a:gd name="connsiteY2" fmla="*/ 38930 h 1640919"/>
                <a:gd name="connsiteX3" fmla="*/ 817993 w 2379023"/>
                <a:gd name="connsiteY3" fmla="*/ 53444 h 1640919"/>
                <a:gd name="connsiteX4" fmla="*/ 948622 w 2379023"/>
                <a:gd name="connsiteY4" fmla="*/ 96987 h 1640919"/>
                <a:gd name="connsiteX5" fmla="*/ 1180850 w 2379023"/>
                <a:gd name="connsiteY5" fmla="*/ 155044 h 1640919"/>
                <a:gd name="connsiteX6" fmla="*/ 2356261 w 2379023"/>
                <a:gd name="connsiteY6" fmla="*/ 1640919 h 1640919"/>
                <a:gd name="connsiteX7" fmla="*/ 0 w 2379023"/>
                <a:gd name="connsiteY7" fmla="*/ 517292 h 1640919"/>
                <a:gd name="connsiteX8" fmla="*/ 449195 w 2379023"/>
                <a:gd name="connsiteY8" fmla="*/ 517292 h 1640919"/>
                <a:gd name="connsiteX9" fmla="*/ 223569 w 2379023"/>
                <a:gd name="connsiteY9" fmla="*/ 128280 h 1640919"/>
                <a:gd name="connsiteX0" fmla="*/ 223569 w 2379023"/>
                <a:gd name="connsiteY0" fmla="*/ 100184 h 1612823"/>
                <a:gd name="connsiteX1" fmla="*/ 672850 w 2379023"/>
                <a:gd name="connsiteY1" fmla="*/ 10834 h 1612823"/>
                <a:gd name="connsiteX2" fmla="*/ 817993 w 2379023"/>
                <a:gd name="connsiteY2" fmla="*/ 25348 h 1612823"/>
                <a:gd name="connsiteX3" fmla="*/ 948622 w 2379023"/>
                <a:gd name="connsiteY3" fmla="*/ 68891 h 1612823"/>
                <a:gd name="connsiteX4" fmla="*/ 1180850 w 2379023"/>
                <a:gd name="connsiteY4" fmla="*/ 126948 h 1612823"/>
                <a:gd name="connsiteX5" fmla="*/ 2356261 w 2379023"/>
                <a:gd name="connsiteY5" fmla="*/ 1612823 h 1612823"/>
                <a:gd name="connsiteX6" fmla="*/ 0 w 2379023"/>
                <a:gd name="connsiteY6" fmla="*/ 489196 h 1612823"/>
                <a:gd name="connsiteX7" fmla="*/ 449195 w 2379023"/>
                <a:gd name="connsiteY7" fmla="*/ 489196 h 1612823"/>
                <a:gd name="connsiteX8" fmla="*/ 223569 w 2379023"/>
                <a:gd name="connsiteY8" fmla="*/ 100184 h 1612823"/>
                <a:gd name="connsiteX0" fmla="*/ 223569 w 2379023"/>
                <a:gd name="connsiteY0" fmla="*/ 99587 h 1612226"/>
                <a:gd name="connsiteX1" fmla="*/ 672850 w 2379023"/>
                <a:gd name="connsiteY1" fmla="*/ 10237 h 1612226"/>
                <a:gd name="connsiteX2" fmla="*/ 948622 w 2379023"/>
                <a:gd name="connsiteY2" fmla="*/ 68294 h 1612226"/>
                <a:gd name="connsiteX3" fmla="*/ 1180850 w 2379023"/>
                <a:gd name="connsiteY3" fmla="*/ 126351 h 1612226"/>
                <a:gd name="connsiteX4" fmla="*/ 2356261 w 2379023"/>
                <a:gd name="connsiteY4" fmla="*/ 1612226 h 1612226"/>
                <a:gd name="connsiteX5" fmla="*/ 0 w 2379023"/>
                <a:gd name="connsiteY5" fmla="*/ 488599 h 1612226"/>
                <a:gd name="connsiteX6" fmla="*/ 449195 w 2379023"/>
                <a:gd name="connsiteY6" fmla="*/ 488599 h 1612226"/>
                <a:gd name="connsiteX7" fmla="*/ 223569 w 2379023"/>
                <a:gd name="connsiteY7" fmla="*/ 99587 h 1612226"/>
                <a:gd name="connsiteX0" fmla="*/ 223569 w 2379023"/>
                <a:gd name="connsiteY0" fmla="*/ 103625 h 1616264"/>
                <a:gd name="connsiteX1" fmla="*/ 948622 w 2379023"/>
                <a:gd name="connsiteY1" fmla="*/ 72332 h 1616264"/>
                <a:gd name="connsiteX2" fmla="*/ 1180850 w 2379023"/>
                <a:gd name="connsiteY2" fmla="*/ 130389 h 1616264"/>
                <a:gd name="connsiteX3" fmla="*/ 2356261 w 2379023"/>
                <a:gd name="connsiteY3" fmla="*/ 1616264 h 1616264"/>
                <a:gd name="connsiteX4" fmla="*/ 0 w 2379023"/>
                <a:gd name="connsiteY4" fmla="*/ 492637 h 1616264"/>
                <a:gd name="connsiteX5" fmla="*/ 449195 w 2379023"/>
                <a:gd name="connsiteY5" fmla="*/ 492637 h 1616264"/>
                <a:gd name="connsiteX6" fmla="*/ 223569 w 2379023"/>
                <a:gd name="connsiteY6" fmla="*/ 103625 h 1616264"/>
                <a:gd name="connsiteX0" fmla="*/ 223569 w 2381305"/>
                <a:gd name="connsiteY0" fmla="*/ 108967 h 1621606"/>
                <a:gd name="connsiteX1" fmla="*/ 1180850 w 2381305"/>
                <a:gd name="connsiteY1" fmla="*/ 135731 h 1621606"/>
                <a:gd name="connsiteX2" fmla="*/ 2356261 w 2381305"/>
                <a:gd name="connsiteY2" fmla="*/ 1621606 h 1621606"/>
                <a:gd name="connsiteX3" fmla="*/ 0 w 2381305"/>
                <a:gd name="connsiteY3" fmla="*/ 497979 h 1621606"/>
                <a:gd name="connsiteX4" fmla="*/ 449195 w 2381305"/>
                <a:gd name="connsiteY4" fmla="*/ 497979 h 1621606"/>
                <a:gd name="connsiteX5" fmla="*/ 223569 w 2381305"/>
                <a:gd name="connsiteY5" fmla="*/ 108967 h 1621606"/>
                <a:gd name="connsiteX0" fmla="*/ 223569 w 2356815"/>
                <a:gd name="connsiteY0" fmla="*/ 0 h 1512639"/>
                <a:gd name="connsiteX1" fmla="*/ 2356261 w 2356815"/>
                <a:gd name="connsiteY1" fmla="*/ 1512639 h 1512639"/>
                <a:gd name="connsiteX2" fmla="*/ 0 w 2356815"/>
                <a:gd name="connsiteY2" fmla="*/ 389012 h 1512639"/>
                <a:gd name="connsiteX3" fmla="*/ 449195 w 2356815"/>
                <a:gd name="connsiteY3" fmla="*/ 389012 h 1512639"/>
                <a:gd name="connsiteX4" fmla="*/ 223569 w 2356815"/>
                <a:gd name="connsiteY4" fmla="*/ 0 h 1512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6815" h="1512639">
                  <a:moveTo>
                    <a:pt x="223569" y="0"/>
                  </a:moveTo>
                  <a:cubicBezTo>
                    <a:pt x="541413" y="187271"/>
                    <a:pt x="2393522" y="1447804"/>
                    <a:pt x="2356261" y="1512639"/>
                  </a:cubicBezTo>
                  <a:lnTo>
                    <a:pt x="0" y="389012"/>
                  </a:lnTo>
                  <a:lnTo>
                    <a:pt x="449195" y="389012"/>
                  </a:lnTo>
                  <a:lnTo>
                    <a:pt x="223569" y="0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C982064-66C8-7CC0-DD1C-CF039260EEB1}"/>
                </a:ext>
              </a:extLst>
            </p:cNvPr>
            <p:cNvSpPr/>
            <p:nvPr/>
          </p:nvSpPr>
          <p:spPr>
            <a:xfrm flipH="1">
              <a:off x="4448857" y="1620245"/>
              <a:ext cx="245246" cy="1562349"/>
            </a:xfrm>
            <a:custGeom>
              <a:avLst/>
              <a:gdLst>
                <a:gd name="connsiteX0" fmla="*/ 196460 w 392924"/>
                <a:gd name="connsiteY0" fmla="*/ 0 h 2503140"/>
                <a:gd name="connsiteX1" fmla="*/ 196459 w 392924"/>
                <a:gd name="connsiteY1" fmla="*/ 1 h 2503140"/>
                <a:gd name="connsiteX2" fmla="*/ 0 w 392924"/>
                <a:gd name="connsiteY2" fmla="*/ 2503140 h 2503140"/>
                <a:gd name="connsiteX3" fmla="*/ 196452 w 392924"/>
                <a:gd name="connsiteY3" fmla="*/ 2164430 h 2503140"/>
                <a:gd name="connsiteX4" fmla="*/ 196459 w 392924"/>
                <a:gd name="connsiteY4" fmla="*/ 2164414 h 2503140"/>
                <a:gd name="connsiteX5" fmla="*/ 196460 w 392924"/>
                <a:gd name="connsiteY5" fmla="*/ 2164416 h 2503140"/>
                <a:gd name="connsiteX6" fmla="*/ 196462 w 392924"/>
                <a:gd name="connsiteY6" fmla="*/ 2164413 h 2503140"/>
                <a:gd name="connsiteX7" fmla="*/ 196460 w 392924"/>
                <a:gd name="connsiteY7" fmla="*/ 0 h 2503140"/>
                <a:gd name="connsiteX8" fmla="*/ 196464 w 392924"/>
                <a:gd name="connsiteY8" fmla="*/ 0 h 2503140"/>
                <a:gd name="connsiteX9" fmla="*/ 196462 w 392924"/>
                <a:gd name="connsiteY9" fmla="*/ 2164413 h 2503140"/>
                <a:gd name="connsiteX10" fmla="*/ 196464 w 392924"/>
                <a:gd name="connsiteY10" fmla="*/ 2164416 h 2503140"/>
                <a:gd name="connsiteX11" fmla="*/ 196465 w 392924"/>
                <a:gd name="connsiteY11" fmla="*/ 2164414 h 2503140"/>
                <a:gd name="connsiteX12" fmla="*/ 196472 w 392924"/>
                <a:gd name="connsiteY12" fmla="*/ 2164430 h 2503140"/>
                <a:gd name="connsiteX13" fmla="*/ 392924 w 392924"/>
                <a:gd name="connsiteY13" fmla="*/ 2503140 h 2503140"/>
                <a:gd name="connsiteX14" fmla="*/ 196465 w 392924"/>
                <a:gd name="connsiteY14" fmla="*/ 1 h 2503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92924" h="2503140">
                  <a:moveTo>
                    <a:pt x="196460" y="0"/>
                  </a:moveTo>
                  <a:lnTo>
                    <a:pt x="196459" y="1"/>
                  </a:lnTo>
                  <a:lnTo>
                    <a:pt x="0" y="2503140"/>
                  </a:lnTo>
                  <a:lnTo>
                    <a:pt x="196452" y="2164430"/>
                  </a:lnTo>
                  <a:cubicBezTo>
                    <a:pt x="196454" y="2164425"/>
                    <a:pt x="196457" y="2164419"/>
                    <a:pt x="196459" y="2164414"/>
                  </a:cubicBezTo>
                  <a:cubicBezTo>
                    <a:pt x="196459" y="2164415"/>
                    <a:pt x="196460" y="2164415"/>
                    <a:pt x="196460" y="2164416"/>
                  </a:cubicBezTo>
                  <a:cubicBezTo>
                    <a:pt x="196461" y="2164415"/>
                    <a:pt x="196461" y="2164414"/>
                    <a:pt x="196462" y="2164413"/>
                  </a:cubicBezTo>
                  <a:cubicBezTo>
                    <a:pt x="196461" y="1442942"/>
                    <a:pt x="196461" y="721471"/>
                    <a:pt x="196460" y="0"/>
                  </a:cubicBezTo>
                  <a:close/>
                  <a:moveTo>
                    <a:pt x="196464" y="0"/>
                  </a:moveTo>
                  <a:cubicBezTo>
                    <a:pt x="196463" y="721471"/>
                    <a:pt x="196463" y="1442942"/>
                    <a:pt x="196462" y="2164413"/>
                  </a:cubicBezTo>
                  <a:cubicBezTo>
                    <a:pt x="196463" y="2164414"/>
                    <a:pt x="196463" y="2164415"/>
                    <a:pt x="196464" y="2164416"/>
                  </a:cubicBezTo>
                  <a:cubicBezTo>
                    <a:pt x="196464" y="2164415"/>
                    <a:pt x="196465" y="2164415"/>
                    <a:pt x="196465" y="2164414"/>
                  </a:cubicBezTo>
                  <a:cubicBezTo>
                    <a:pt x="196467" y="2164419"/>
                    <a:pt x="196470" y="2164425"/>
                    <a:pt x="196472" y="2164430"/>
                  </a:cubicBezTo>
                  <a:lnTo>
                    <a:pt x="392924" y="2503140"/>
                  </a:lnTo>
                  <a:lnTo>
                    <a:pt x="196465" y="1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2A1266BE-1157-5533-BA9D-BEADD1A9147E}"/>
                </a:ext>
              </a:extLst>
            </p:cNvPr>
            <p:cNvSpPr/>
            <p:nvPr/>
          </p:nvSpPr>
          <p:spPr>
            <a:xfrm>
              <a:off x="3575788" y="2767329"/>
              <a:ext cx="422910" cy="422910"/>
            </a:xfrm>
            <a:prstGeom prst="ellipse">
              <a:avLst/>
            </a:prstGeom>
            <a:gradFill flip="none" rotWithShape="1">
              <a:gsLst>
                <a:gs pos="0">
                  <a:schemeClr val="accent6"/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2700000" scaled="1"/>
              <a:tileRect/>
            </a:gradFill>
            <a:effec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7917BE6-2C60-965B-2138-15122AB6C3BD}"/>
                </a:ext>
              </a:extLst>
            </p:cNvPr>
            <p:cNvSpPr/>
            <p:nvPr/>
          </p:nvSpPr>
          <p:spPr>
            <a:xfrm>
              <a:off x="5142177" y="2767329"/>
              <a:ext cx="422910" cy="42291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50000">
                  <a:schemeClr val="accent2">
                    <a:lumMod val="75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8100000" scaled="1"/>
              <a:tileRect/>
            </a:gradFill>
            <a:effec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E448EACA-1FCA-F5AF-3E0C-8283A8232577}"/>
                </a:ext>
              </a:extLst>
            </p:cNvPr>
            <p:cNvSpPr/>
            <p:nvPr/>
          </p:nvSpPr>
          <p:spPr>
            <a:xfrm>
              <a:off x="4360025" y="4100894"/>
              <a:ext cx="422910" cy="422910"/>
            </a:xfrm>
            <a:prstGeom prst="ellipse">
              <a:avLst/>
            </a:prstGeom>
            <a:gradFill>
              <a:gsLst>
                <a:gs pos="0">
                  <a:schemeClr val="accent3"/>
                </a:gs>
                <a:gs pos="50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lin ang="16200000" scaled="0"/>
            </a:gradFill>
            <a:effec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22" name="Graphic 21" descr="Puzzle">
              <a:extLst>
                <a:ext uri="{FF2B5EF4-FFF2-40B4-BE49-F238E27FC236}">
                  <a16:creationId xmlns:a16="http://schemas.microsoft.com/office/drawing/2014/main" id="{E70E6F0E-7783-7F5A-12CE-A0AEC1516C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430389" y="4171258"/>
              <a:ext cx="282182" cy="282182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3" name="Graphic 22" descr="Lightbulb">
              <a:extLst>
                <a:ext uri="{FF2B5EF4-FFF2-40B4-BE49-F238E27FC236}">
                  <a16:creationId xmlns:a16="http://schemas.microsoft.com/office/drawing/2014/main" id="{D4CE70A1-F1C9-17D9-4184-B21B3E5D9B1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646152" y="2837693"/>
              <a:ext cx="282182" cy="282182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4" name="Graphic 23" descr="Rocket">
              <a:extLst>
                <a:ext uri="{FF2B5EF4-FFF2-40B4-BE49-F238E27FC236}">
                  <a16:creationId xmlns:a16="http://schemas.microsoft.com/office/drawing/2014/main" id="{85BFE87D-DFB7-32AA-F6DF-BC582C4AD31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212541" y="2837693"/>
              <a:ext cx="282182" cy="282182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3320354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Triangle Diagram – Slide Template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ECC1758-04C1-6151-9CD2-A8A5CFE2E837}"/>
              </a:ext>
            </a:extLst>
          </p:cNvPr>
          <p:cNvGrpSpPr/>
          <p:nvPr/>
        </p:nvGrpSpPr>
        <p:grpSpPr>
          <a:xfrm>
            <a:off x="6396858" y="1924252"/>
            <a:ext cx="2194560" cy="1260003"/>
            <a:chOff x="8921977" y="1394910"/>
            <a:chExt cx="2926080" cy="168000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D94669C-538C-0FC3-1125-6B076B6B820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2F22639-8C69-6BBE-6F65-922E0B1D5C2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1E59C5E-3BD3-60D0-899C-6AEA9608A200}"/>
              </a:ext>
            </a:extLst>
          </p:cNvPr>
          <p:cNvGrpSpPr/>
          <p:nvPr/>
        </p:nvGrpSpPr>
        <p:grpSpPr>
          <a:xfrm>
            <a:off x="3474200" y="5046119"/>
            <a:ext cx="2194560" cy="1106115"/>
            <a:chOff x="8921977" y="4001571"/>
            <a:chExt cx="2926080" cy="1474819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D6AA3A8-C4EC-1A68-24F3-C01EA45992B6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63CB14F-17DB-FA07-05B4-245CF3009D9B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0AD872F-C2B2-6635-7774-4F5BAA8C37E6}"/>
              </a:ext>
            </a:extLst>
          </p:cNvPr>
          <p:cNvGrpSpPr/>
          <p:nvPr/>
        </p:nvGrpSpPr>
        <p:grpSpPr>
          <a:xfrm>
            <a:off x="552582" y="1924254"/>
            <a:ext cx="2194560" cy="1260003"/>
            <a:chOff x="332936" y="2555951"/>
            <a:chExt cx="2926080" cy="168000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AC2657A-5CB9-239D-86C6-F668B004F9C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B7B74F1-978A-C0D3-BAA3-E760D4F5354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4D6496CE-A790-F501-6A29-30F423CA1476}"/>
              </a:ext>
            </a:extLst>
          </p:cNvPr>
          <p:cNvGrpSpPr/>
          <p:nvPr/>
        </p:nvGrpSpPr>
        <p:grpSpPr>
          <a:xfrm>
            <a:off x="2482281" y="1082450"/>
            <a:ext cx="4177704" cy="3869887"/>
            <a:chOff x="3004743" y="1620244"/>
            <a:chExt cx="3134514" cy="2903560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03E35C5F-9F8D-BEFD-CB0F-15EE6F84B7A5}"/>
                </a:ext>
              </a:extLst>
            </p:cNvPr>
            <p:cNvSpPr/>
            <p:nvPr/>
          </p:nvSpPr>
          <p:spPr>
            <a:xfrm>
              <a:off x="3004743" y="3620794"/>
              <a:ext cx="3134167" cy="701318"/>
            </a:xfrm>
            <a:custGeom>
              <a:avLst/>
              <a:gdLst>
                <a:gd name="connsiteX0" fmla="*/ 903900 w 5021450"/>
                <a:gd name="connsiteY0" fmla="*/ 0 h 1558447"/>
                <a:gd name="connsiteX1" fmla="*/ 2159263 w 5021450"/>
                <a:gd name="connsiteY1" fmla="*/ 0 h 1558447"/>
                <a:gd name="connsiteX2" fmla="*/ 1907067 w 5021450"/>
                <a:gd name="connsiteY2" fmla="*/ 434820 h 1558447"/>
                <a:gd name="connsiteX3" fmla="*/ 3114384 w 5021450"/>
                <a:gd name="connsiteY3" fmla="*/ 434820 h 1558447"/>
                <a:gd name="connsiteX4" fmla="*/ 2862189 w 5021450"/>
                <a:gd name="connsiteY4" fmla="*/ 0 h 1558447"/>
                <a:gd name="connsiteX5" fmla="*/ 4117551 w 5021450"/>
                <a:gd name="connsiteY5" fmla="*/ 0 h 1558447"/>
                <a:gd name="connsiteX6" fmla="*/ 5021450 w 5021450"/>
                <a:gd name="connsiteY6" fmla="*/ 1558447 h 1558447"/>
                <a:gd name="connsiteX7" fmla="*/ 0 w 5021450"/>
                <a:gd name="connsiteY7" fmla="*/ 1558447 h 1558447"/>
                <a:gd name="connsiteX0" fmla="*/ 903900 w 5021450"/>
                <a:gd name="connsiteY0" fmla="*/ 0 h 1558447"/>
                <a:gd name="connsiteX1" fmla="*/ 1907067 w 5021450"/>
                <a:gd name="connsiteY1" fmla="*/ 434820 h 1558447"/>
                <a:gd name="connsiteX2" fmla="*/ 3114384 w 5021450"/>
                <a:gd name="connsiteY2" fmla="*/ 434820 h 1558447"/>
                <a:gd name="connsiteX3" fmla="*/ 2862189 w 5021450"/>
                <a:gd name="connsiteY3" fmla="*/ 0 h 1558447"/>
                <a:gd name="connsiteX4" fmla="*/ 4117551 w 5021450"/>
                <a:gd name="connsiteY4" fmla="*/ 0 h 1558447"/>
                <a:gd name="connsiteX5" fmla="*/ 5021450 w 5021450"/>
                <a:gd name="connsiteY5" fmla="*/ 1558447 h 1558447"/>
                <a:gd name="connsiteX6" fmla="*/ 0 w 5021450"/>
                <a:gd name="connsiteY6" fmla="*/ 1558447 h 1558447"/>
                <a:gd name="connsiteX7" fmla="*/ 903900 w 5021450"/>
                <a:gd name="connsiteY7" fmla="*/ 0 h 1558447"/>
                <a:gd name="connsiteX0" fmla="*/ 0 w 5021450"/>
                <a:gd name="connsiteY0" fmla="*/ 1558447 h 1558447"/>
                <a:gd name="connsiteX1" fmla="*/ 1907067 w 5021450"/>
                <a:gd name="connsiteY1" fmla="*/ 434820 h 1558447"/>
                <a:gd name="connsiteX2" fmla="*/ 3114384 w 5021450"/>
                <a:gd name="connsiteY2" fmla="*/ 434820 h 1558447"/>
                <a:gd name="connsiteX3" fmla="*/ 2862189 w 5021450"/>
                <a:gd name="connsiteY3" fmla="*/ 0 h 1558447"/>
                <a:gd name="connsiteX4" fmla="*/ 4117551 w 5021450"/>
                <a:gd name="connsiteY4" fmla="*/ 0 h 1558447"/>
                <a:gd name="connsiteX5" fmla="*/ 5021450 w 5021450"/>
                <a:gd name="connsiteY5" fmla="*/ 1558447 h 1558447"/>
                <a:gd name="connsiteX6" fmla="*/ 0 w 5021450"/>
                <a:gd name="connsiteY6" fmla="*/ 1558447 h 1558447"/>
                <a:gd name="connsiteX0" fmla="*/ 0 w 5021450"/>
                <a:gd name="connsiteY0" fmla="*/ 1558447 h 1558447"/>
                <a:gd name="connsiteX1" fmla="*/ 1907067 w 5021450"/>
                <a:gd name="connsiteY1" fmla="*/ 434820 h 1558447"/>
                <a:gd name="connsiteX2" fmla="*/ 3114384 w 5021450"/>
                <a:gd name="connsiteY2" fmla="*/ 434820 h 1558447"/>
                <a:gd name="connsiteX3" fmla="*/ 4117551 w 5021450"/>
                <a:gd name="connsiteY3" fmla="*/ 0 h 1558447"/>
                <a:gd name="connsiteX4" fmla="*/ 5021450 w 5021450"/>
                <a:gd name="connsiteY4" fmla="*/ 1558447 h 1558447"/>
                <a:gd name="connsiteX5" fmla="*/ 0 w 5021450"/>
                <a:gd name="connsiteY5" fmla="*/ 1558447 h 1558447"/>
                <a:gd name="connsiteX0" fmla="*/ 0 w 5021450"/>
                <a:gd name="connsiteY0" fmla="*/ 1123627 h 1123627"/>
                <a:gd name="connsiteX1" fmla="*/ 1907067 w 5021450"/>
                <a:gd name="connsiteY1" fmla="*/ 0 h 1123627"/>
                <a:gd name="connsiteX2" fmla="*/ 3114384 w 5021450"/>
                <a:gd name="connsiteY2" fmla="*/ 0 h 1123627"/>
                <a:gd name="connsiteX3" fmla="*/ 5021450 w 5021450"/>
                <a:gd name="connsiteY3" fmla="*/ 1123627 h 1123627"/>
                <a:gd name="connsiteX4" fmla="*/ 0 w 5021450"/>
                <a:gd name="connsiteY4" fmla="*/ 1123627 h 1123627"/>
                <a:gd name="connsiteX0" fmla="*/ 0 w 5021450"/>
                <a:gd name="connsiteY0" fmla="*/ 1123627 h 1123627"/>
                <a:gd name="connsiteX1" fmla="*/ 1088325 w 5021450"/>
                <a:gd name="connsiteY1" fmla="*/ 465066 h 1123627"/>
                <a:gd name="connsiteX2" fmla="*/ 1907067 w 5021450"/>
                <a:gd name="connsiteY2" fmla="*/ 0 h 1123627"/>
                <a:gd name="connsiteX3" fmla="*/ 3114384 w 5021450"/>
                <a:gd name="connsiteY3" fmla="*/ 0 h 1123627"/>
                <a:gd name="connsiteX4" fmla="*/ 5021450 w 5021450"/>
                <a:gd name="connsiteY4" fmla="*/ 1123627 h 1123627"/>
                <a:gd name="connsiteX5" fmla="*/ 0 w 5021450"/>
                <a:gd name="connsiteY5" fmla="*/ 1123627 h 1123627"/>
                <a:gd name="connsiteX0" fmla="*/ 0 w 5021450"/>
                <a:gd name="connsiteY0" fmla="*/ 1123627 h 1123627"/>
                <a:gd name="connsiteX1" fmla="*/ 812554 w 5021450"/>
                <a:gd name="connsiteY1" fmla="*/ 218323 h 1123627"/>
                <a:gd name="connsiteX2" fmla="*/ 1907067 w 5021450"/>
                <a:gd name="connsiteY2" fmla="*/ 0 h 1123627"/>
                <a:gd name="connsiteX3" fmla="*/ 3114384 w 5021450"/>
                <a:gd name="connsiteY3" fmla="*/ 0 h 1123627"/>
                <a:gd name="connsiteX4" fmla="*/ 5021450 w 5021450"/>
                <a:gd name="connsiteY4" fmla="*/ 1123627 h 1123627"/>
                <a:gd name="connsiteX5" fmla="*/ 0 w 5021450"/>
                <a:gd name="connsiteY5" fmla="*/ 1123627 h 1123627"/>
                <a:gd name="connsiteX0" fmla="*/ 0 w 5021450"/>
                <a:gd name="connsiteY0" fmla="*/ 1123627 h 1123627"/>
                <a:gd name="connsiteX1" fmla="*/ 812554 w 5021450"/>
                <a:gd name="connsiteY1" fmla="*/ 218323 h 1123627"/>
                <a:gd name="connsiteX2" fmla="*/ 1907067 w 5021450"/>
                <a:gd name="connsiteY2" fmla="*/ 0 h 1123627"/>
                <a:gd name="connsiteX3" fmla="*/ 3114384 w 5021450"/>
                <a:gd name="connsiteY3" fmla="*/ 0 h 1123627"/>
                <a:gd name="connsiteX4" fmla="*/ 3875068 w 5021450"/>
                <a:gd name="connsiteY4" fmla="*/ 436038 h 1123627"/>
                <a:gd name="connsiteX5" fmla="*/ 5021450 w 5021450"/>
                <a:gd name="connsiteY5" fmla="*/ 1123627 h 1123627"/>
                <a:gd name="connsiteX6" fmla="*/ 0 w 5021450"/>
                <a:gd name="connsiteY6" fmla="*/ 1123627 h 1123627"/>
                <a:gd name="connsiteX0" fmla="*/ 0 w 5021450"/>
                <a:gd name="connsiteY0" fmla="*/ 1123627 h 1123627"/>
                <a:gd name="connsiteX1" fmla="*/ 812554 w 5021450"/>
                <a:gd name="connsiteY1" fmla="*/ 218323 h 1123627"/>
                <a:gd name="connsiteX2" fmla="*/ 1907067 w 5021450"/>
                <a:gd name="connsiteY2" fmla="*/ 0 h 1123627"/>
                <a:gd name="connsiteX3" fmla="*/ 3114384 w 5021450"/>
                <a:gd name="connsiteY3" fmla="*/ 0 h 1123627"/>
                <a:gd name="connsiteX4" fmla="*/ 4223411 w 5021450"/>
                <a:gd name="connsiteY4" fmla="*/ 160267 h 1123627"/>
                <a:gd name="connsiteX5" fmla="*/ 5021450 w 5021450"/>
                <a:gd name="connsiteY5" fmla="*/ 1123627 h 1123627"/>
                <a:gd name="connsiteX6" fmla="*/ 0 w 5021450"/>
                <a:gd name="connsiteY6" fmla="*/ 1123627 h 1123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21450" h="1123627">
                  <a:moveTo>
                    <a:pt x="0" y="1123627"/>
                  </a:moveTo>
                  <a:lnTo>
                    <a:pt x="812554" y="218323"/>
                  </a:lnTo>
                  <a:lnTo>
                    <a:pt x="1907067" y="0"/>
                  </a:lnTo>
                  <a:lnTo>
                    <a:pt x="3114384" y="0"/>
                  </a:lnTo>
                  <a:lnTo>
                    <a:pt x="4223411" y="160267"/>
                  </a:lnTo>
                  <a:lnTo>
                    <a:pt x="5021450" y="1123627"/>
                  </a:lnTo>
                  <a:lnTo>
                    <a:pt x="0" y="112362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D02A8311-2ADC-5C46-9E0E-3F7806588C5A}"/>
                </a:ext>
              </a:extLst>
            </p:cNvPr>
            <p:cNvSpPr/>
            <p:nvPr/>
          </p:nvSpPr>
          <p:spPr>
            <a:xfrm>
              <a:off x="4571827" y="1620244"/>
              <a:ext cx="1567084" cy="2701868"/>
            </a:xfrm>
            <a:custGeom>
              <a:avLst/>
              <a:gdLst>
                <a:gd name="connsiteX0" fmla="*/ 940615 w 3451340"/>
                <a:gd name="connsiteY0" fmla="*/ 0 h 4328836"/>
                <a:gd name="connsiteX1" fmla="*/ 3451340 w 3451340"/>
                <a:gd name="connsiteY1" fmla="*/ 4328836 h 4328836"/>
                <a:gd name="connsiteX2" fmla="*/ 1822593 w 3451340"/>
                <a:gd name="connsiteY2" fmla="*/ 4328836 h 4328836"/>
                <a:gd name="connsiteX3" fmla="*/ 1066091 w 3451340"/>
                <a:gd name="connsiteY3" fmla="*/ 3205209 h 4328836"/>
                <a:gd name="connsiteX4" fmla="*/ 1544274 w 3451340"/>
                <a:gd name="connsiteY4" fmla="*/ 3205209 h 4328836"/>
                <a:gd name="connsiteX5" fmla="*/ 940616 w 3451340"/>
                <a:gd name="connsiteY5" fmla="*/ 2164418 h 4328836"/>
                <a:gd name="connsiteX6" fmla="*/ 674394 w 3451340"/>
                <a:gd name="connsiteY6" fmla="*/ 2623423 h 4328836"/>
                <a:gd name="connsiteX7" fmla="*/ 0 w 3451340"/>
                <a:gd name="connsiteY7" fmla="*/ 1621750 h 4328836"/>
                <a:gd name="connsiteX0" fmla="*/ 266221 w 2776946"/>
                <a:gd name="connsiteY0" fmla="*/ 0 h 4328836"/>
                <a:gd name="connsiteX1" fmla="*/ 2776946 w 2776946"/>
                <a:gd name="connsiteY1" fmla="*/ 4328836 h 4328836"/>
                <a:gd name="connsiteX2" fmla="*/ 1148199 w 2776946"/>
                <a:gd name="connsiteY2" fmla="*/ 4328836 h 4328836"/>
                <a:gd name="connsiteX3" fmla="*/ 391697 w 2776946"/>
                <a:gd name="connsiteY3" fmla="*/ 3205209 h 4328836"/>
                <a:gd name="connsiteX4" fmla="*/ 869880 w 2776946"/>
                <a:gd name="connsiteY4" fmla="*/ 3205209 h 4328836"/>
                <a:gd name="connsiteX5" fmla="*/ 266222 w 2776946"/>
                <a:gd name="connsiteY5" fmla="*/ 2164418 h 4328836"/>
                <a:gd name="connsiteX6" fmla="*/ 0 w 2776946"/>
                <a:gd name="connsiteY6" fmla="*/ 2623423 h 4328836"/>
                <a:gd name="connsiteX7" fmla="*/ 266221 w 2776946"/>
                <a:gd name="connsiteY7" fmla="*/ 0 h 4328836"/>
                <a:gd name="connsiteX0" fmla="*/ 0 w 2510725"/>
                <a:gd name="connsiteY0" fmla="*/ 0 h 4328836"/>
                <a:gd name="connsiteX1" fmla="*/ 2510725 w 2510725"/>
                <a:gd name="connsiteY1" fmla="*/ 4328836 h 4328836"/>
                <a:gd name="connsiteX2" fmla="*/ 881978 w 2510725"/>
                <a:gd name="connsiteY2" fmla="*/ 4328836 h 4328836"/>
                <a:gd name="connsiteX3" fmla="*/ 125476 w 2510725"/>
                <a:gd name="connsiteY3" fmla="*/ 3205209 h 4328836"/>
                <a:gd name="connsiteX4" fmla="*/ 603659 w 2510725"/>
                <a:gd name="connsiteY4" fmla="*/ 3205209 h 4328836"/>
                <a:gd name="connsiteX5" fmla="*/ 1 w 2510725"/>
                <a:gd name="connsiteY5" fmla="*/ 2164418 h 4328836"/>
                <a:gd name="connsiteX6" fmla="*/ 0 w 2510725"/>
                <a:gd name="connsiteY6" fmla="*/ 0 h 4328836"/>
                <a:gd name="connsiteX0" fmla="*/ 0 w 2510725"/>
                <a:gd name="connsiteY0" fmla="*/ 0 h 4328836"/>
                <a:gd name="connsiteX1" fmla="*/ 2510725 w 2510725"/>
                <a:gd name="connsiteY1" fmla="*/ 4328836 h 4328836"/>
                <a:gd name="connsiteX2" fmla="*/ 881978 w 2510725"/>
                <a:gd name="connsiteY2" fmla="*/ 4328836 h 4328836"/>
                <a:gd name="connsiteX3" fmla="*/ 603659 w 2510725"/>
                <a:gd name="connsiteY3" fmla="*/ 3205209 h 4328836"/>
                <a:gd name="connsiteX4" fmla="*/ 1 w 2510725"/>
                <a:gd name="connsiteY4" fmla="*/ 2164418 h 4328836"/>
                <a:gd name="connsiteX5" fmla="*/ 0 w 2510725"/>
                <a:gd name="connsiteY5" fmla="*/ 0 h 4328836"/>
                <a:gd name="connsiteX0" fmla="*/ 0 w 2510725"/>
                <a:gd name="connsiteY0" fmla="*/ 0 h 4328836"/>
                <a:gd name="connsiteX1" fmla="*/ 2510725 w 2510725"/>
                <a:gd name="connsiteY1" fmla="*/ 4328836 h 4328836"/>
                <a:gd name="connsiteX2" fmla="*/ 603659 w 2510725"/>
                <a:gd name="connsiteY2" fmla="*/ 3205209 h 4328836"/>
                <a:gd name="connsiteX3" fmla="*/ 1 w 2510725"/>
                <a:gd name="connsiteY3" fmla="*/ 2164418 h 4328836"/>
                <a:gd name="connsiteX4" fmla="*/ 0 w 2510725"/>
                <a:gd name="connsiteY4" fmla="*/ 0 h 4328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10725" h="4328836">
                  <a:moveTo>
                    <a:pt x="0" y="0"/>
                  </a:moveTo>
                  <a:lnTo>
                    <a:pt x="2510725" y="4328836"/>
                  </a:lnTo>
                  <a:lnTo>
                    <a:pt x="603659" y="3205209"/>
                  </a:lnTo>
                  <a:lnTo>
                    <a:pt x="1" y="2164418"/>
                  </a:lnTo>
                  <a:cubicBezTo>
                    <a:pt x="1" y="1442945"/>
                    <a:pt x="0" y="721473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02777B44-1655-AB38-64BA-4FA05A722190}"/>
                </a:ext>
              </a:extLst>
            </p:cNvPr>
            <p:cNvSpPr/>
            <p:nvPr/>
          </p:nvSpPr>
          <p:spPr>
            <a:xfrm>
              <a:off x="3004743" y="1620244"/>
              <a:ext cx="1567084" cy="2701868"/>
            </a:xfrm>
            <a:custGeom>
              <a:avLst/>
              <a:gdLst>
                <a:gd name="connsiteX0" fmla="*/ 2510725 w 3307102"/>
                <a:gd name="connsiteY0" fmla="*/ 0 h 4328836"/>
                <a:gd name="connsiteX1" fmla="*/ 3307102 w 3307102"/>
                <a:gd name="connsiteY1" fmla="*/ 1373064 h 4328836"/>
                <a:gd name="connsiteX2" fmla="*/ 3155689 w 3307102"/>
                <a:gd name="connsiteY2" fmla="*/ 1582089 h 4328836"/>
                <a:gd name="connsiteX3" fmla="*/ 2685804 w 3307102"/>
                <a:gd name="connsiteY3" fmla="*/ 2289603 h 4328836"/>
                <a:gd name="connsiteX4" fmla="*/ 2632950 w 3307102"/>
                <a:gd name="connsiteY4" fmla="*/ 2375148 h 4328836"/>
                <a:gd name="connsiteX5" fmla="*/ 2510726 w 3307102"/>
                <a:gd name="connsiteY5" fmla="*/ 2164418 h 4328836"/>
                <a:gd name="connsiteX6" fmla="*/ 1907067 w 3307102"/>
                <a:gd name="connsiteY6" fmla="*/ 3205209 h 4328836"/>
                <a:gd name="connsiteX7" fmla="*/ 2138813 w 3307102"/>
                <a:gd name="connsiteY7" fmla="*/ 3205209 h 4328836"/>
                <a:gd name="connsiteX8" fmla="*/ 2030434 w 3307102"/>
                <a:gd name="connsiteY8" fmla="*/ 3396481 h 4328836"/>
                <a:gd name="connsiteX9" fmla="*/ 1590473 w 3307102"/>
                <a:gd name="connsiteY9" fmla="*/ 4238631 h 4328836"/>
                <a:gd name="connsiteX10" fmla="*/ 1547436 w 3307102"/>
                <a:gd name="connsiteY10" fmla="*/ 4328836 h 4328836"/>
                <a:gd name="connsiteX11" fmla="*/ 0 w 3307102"/>
                <a:gd name="connsiteY11" fmla="*/ 4328836 h 4328836"/>
                <a:gd name="connsiteX0" fmla="*/ 2510725 w 3307102"/>
                <a:gd name="connsiteY0" fmla="*/ 0 h 4328836"/>
                <a:gd name="connsiteX1" fmla="*/ 3307102 w 3307102"/>
                <a:gd name="connsiteY1" fmla="*/ 1373064 h 4328836"/>
                <a:gd name="connsiteX2" fmla="*/ 3155689 w 3307102"/>
                <a:gd name="connsiteY2" fmla="*/ 1582089 h 4328836"/>
                <a:gd name="connsiteX3" fmla="*/ 2685804 w 3307102"/>
                <a:gd name="connsiteY3" fmla="*/ 2289603 h 4328836"/>
                <a:gd name="connsiteX4" fmla="*/ 2632950 w 3307102"/>
                <a:gd name="connsiteY4" fmla="*/ 2375148 h 4328836"/>
                <a:gd name="connsiteX5" fmla="*/ 2510726 w 3307102"/>
                <a:gd name="connsiteY5" fmla="*/ 2164418 h 4328836"/>
                <a:gd name="connsiteX6" fmla="*/ 1907067 w 3307102"/>
                <a:gd name="connsiteY6" fmla="*/ 3205209 h 4328836"/>
                <a:gd name="connsiteX7" fmla="*/ 2030434 w 3307102"/>
                <a:gd name="connsiteY7" fmla="*/ 3396481 h 4328836"/>
                <a:gd name="connsiteX8" fmla="*/ 1590473 w 3307102"/>
                <a:gd name="connsiteY8" fmla="*/ 4238631 h 4328836"/>
                <a:gd name="connsiteX9" fmla="*/ 1547436 w 3307102"/>
                <a:gd name="connsiteY9" fmla="*/ 4328836 h 4328836"/>
                <a:gd name="connsiteX10" fmla="*/ 0 w 3307102"/>
                <a:gd name="connsiteY10" fmla="*/ 4328836 h 4328836"/>
                <a:gd name="connsiteX11" fmla="*/ 2510725 w 3307102"/>
                <a:gd name="connsiteY11" fmla="*/ 0 h 4328836"/>
                <a:gd name="connsiteX0" fmla="*/ 2510725 w 3307102"/>
                <a:gd name="connsiteY0" fmla="*/ 0 h 4328836"/>
                <a:gd name="connsiteX1" fmla="*/ 3307102 w 3307102"/>
                <a:gd name="connsiteY1" fmla="*/ 1373064 h 4328836"/>
                <a:gd name="connsiteX2" fmla="*/ 3155689 w 3307102"/>
                <a:gd name="connsiteY2" fmla="*/ 1582089 h 4328836"/>
                <a:gd name="connsiteX3" fmla="*/ 2685804 w 3307102"/>
                <a:gd name="connsiteY3" fmla="*/ 2289603 h 4328836"/>
                <a:gd name="connsiteX4" fmla="*/ 2632950 w 3307102"/>
                <a:gd name="connsiteY4" fmla="*/ 2375148 h 4328836"/>
                <a:gd name="connsiteX5" fmla="*/ 2510726 w 3307102"/>
                <a:gd name="connsiteY5" fmla="*/ 2164418 h 4328836"/>
                <a:gd name="connsiteX6" fmla="*/ 1907067 w 3307102"/>
                <a:gd name="connsiteY6" fmla="*/ 3205209 h 4328836"/>
                <a:gd name="connsiteX7" fmla="*/ 1590473 w 3307102"/>
                <a:gd name="connsiteY7" fmla="*/ 4238631 h 4328836"/>
                <a:gd name="connsiteX8" fmla="*/ 1547436 w 3307102"/>
                <a:gd name="connsiteY8" fmla="*/ 4328836 h 4328836"/>
                <a:gd name="connsiteX9" fmla="*/ 0 w 3307102"/>
                <a:gd name="connsiteY9" fmla="*/ 4328836 h 4328836"/>
                <a:gd name="connsiteX10" fmla="*/ 2510725 w 3307102"/>
                <a:gd name="connsiteY10" fmla="*/ 0 h 4328836"/>
                <a:gd name="connsiteX0" fmla="*/ 2510725 w 3307102"/>
                <a:gd name="connsiteY0" fmla="*/ 0 h 4328836"/>
                <a:gd name="connsiteX1" fmla="*/ 3307102 w 3307102"/>
                <a:gd name="connsiteY1" fmla="*/ 1373064 h 4328836"/>
                <a:gd name="connsiteX2" fmla="*/ 3155689 w 3307102"/>
                <a:gd name="connsiteY2" fmla="*/ 1582089 h 4328836"/>
                <a:gd name="connsiteX3" fmla="*/ 2685804 w 3307102"/>
                <a:gd name="connsiteY3" fmla="*/ 2289603 h 4328836"/>
                <a:gd name="connsiteX4" fmla="*/ 2632950 w 3307102"/>
                <a:gd name="connsiteY4" fmla="*/ 2375148 h 4328836"/>
                <a:gd name="connsiteX5" fmla="*/ 2510726 w 3307102"/>
                <a:gd name="connsiteY5" fmla="*/ 2164418 h 4328836"/>
                <a:gd name="connsiteX6" fmla="*/ 1907067 w 3307102"/>
                <a:gd name="connsiteY6" fmla="*/ 3205209 h 4328836"/>
                <a:gd name="connsiteX7" fmla="*/ 1547436 w 3307102"/>
                <a:gd name="connsiteY7" fmla="*/ 4328836 h 4328836"/>
                <a:gd name="connsiteX8" fmla="*/ 0 w 3307102"/>
                <a:gd name="connsiteY8" fmla="*/ 4328836 h 4328836"/>
                <a:gd name="connsiteX9" fmla="*/ 2510725 w 3307102"/>
                <a:gd name="connsiteY9" fmla="*/ 0 h 4328836"/>
                <a:gd name="connsiteX0" fmla="*/ 2510725 w 3307102"/>
                <a:gd name="connsiteY0" fmla="*/ 0 h 4328836"/>
                <a:gd name="connsiteX1" fmla="*/ 3307102 w 3307102"/>
                <a:gd name="connsiteY1" fmla="*/ 1373064 h 4328836"/>
                <a:gd name="connsiteX2" fmla="*/ 3155689 w 3307102"/>
                <a:gd name="connsiteY2" fmla="*/ 1582089 h 4328836"/>
                <a:gd name="connsiteX3" fmla="*/ 2685804 w 3307102"/>
                <a:gd name="connsiteY3" fmla="*/ 2289603 h 4328836"/>
                <a:gd name="connsiteX4" fmla="*/ 2632950 w 3307102"/>
                <a:gd name="connsiteY4" fmla="*/ 2375148 h 4328836"/>
                <a:gd name="connsiteX5" fmla="*/ 2510726 w 3307102"/>
                <a:gd name="connsiteY5" fmla="*/ 2164418 h 4328836"/>
                <a:gd name="connsiteX6" fmla="*/ 1907067 w 3307102"/>
                <a:gd name="connsiteY6" fmla="*/ 3205209 h 4328836"/>
                <a:gd name="connsiteX7" fmla="*/ 0 w 3307102"/>
                <a:gd name="connsiteY7" fmla="*/ 4328836 h 4328836"/>
                <a:gd name="connsiteX8" fmla="*/ 2510725 w 3307102"/>
                <a:gd name="connsiteY8" fmla="*/ 0 h 4328836"/>
                <a:gd name="connsiteX0" fmla="*/ 2510725 w 3307102"/>
                <a:gd name="connsiteY0" fmla="*/ 0 h 4328836"/>
                <a:gd name="connsiteX1" fmla="*/ 3307102 w 3307102"/>
                <a:gd name="connsiteY1" fmla="*/ 1373064 h 4328836"/>
                <a:gd name="connsiteX2" fmla="*/ 3155689 w 3307102"/>
                <a:gd name="connsiteY2" fmla="*/ 1582089 h 4328836"/>
                <a:gd name="connsiteX3" fmla="*/ 2685804 w 3307102"/>
                <a:gd name="connsiteY3" fmla="*/ 2289603 h 4328836"/>
                <a:gd name="connsiteX4" fmla="*/ 2510726 w 3307102"/>
                <a:gd name="connsiteY4" fmla="*/ 2164418 h 4328836"/>
                <a:gd name="connsiteX5" fmla="*/ 1907067 w 3307102"/>
                <a:gd name="connsiteY5" fmla="*/ 3205209 h 4328836"/>
                <a:gd name="connsiteX6" fmla="*/ 0 w 3307102"/>
                <a:gd name="connsiteY6" fmla="*/ 4328836 h 4328836"/>
                <a:gd name="connsiteX7" fmla="*/ 2510725 w 3307102"/>
                <a:gd name="connsiteY7" fmla="*/ 0 h 4328836"/>
                <a:gd name="connsiteX0" fmla="*/ 2510725 w 3307102"/>
                <a:gd name="connsiteY0" fmla="*/ 0 h 4328836"/>
                <a:gd name="connsiteX1" fmla="*/ 3307102 w 3307102"/>
                <a:gd name="connsiteY1" fmla="*/ 1373064 h 4328836"/>
                <a:gd name="connsiteX2" fmla="*/ 3155689 w 3307102"/>
                <a:gd name="connsiteY2" fmla="*/ 1582089 h 4328836"/>
                <a:gd name="connsiteX3" fmla="*/ 2510726 w 3307102"/>
                <a:gd name="connsiteY3" fmla="*/ 2164418 h 4328836"/>
                <a:gd name="connsiteX4" fmla="*/ 1907067 w 3307102"/>
                <a:gd name="connsiteY4" fmla="*/ 3205209 h 4328836"/>
                <a:gd name="connsiteX5" fmla="*/ 0 w 3307102"/>
                <a:gd name="connsiteY5" fmla="*/ 4328836 h 4328836"/>
                <a:gd name="connsiteX6" fmla="*/ 2510725 w 3307102"/>
                <a:gd name="connsiteY6" fmla="*/ 0 h 4328836"/>
                <a:gd name="connsiteX0" fmla="*/ 2510725 w 3307102"/>
                <a:gd name="connsiteY0" fmla="*/ 0 h 4328836"/>
                <a:gd name="connsiteX1" fmla="*/ 3307102 w 3307102"/>
                <a:gd name="connsiteY1" fmla="*/ 1373064 h 4328836"/>
                <a:gd name="connsiteX2" fmla="*/ 2510726 w 3307102"/>
                <a:gd name="connsiteY2" fmla="*/ 2164418 h 4328836"/>
                <a:gd name="connsiteX3" fmla="*/ 1907067 w 3307102"/>
                <a:gd name="connsiteY3" fmla="*/ 3205209 h 4328836"/>
                <a:gd name="connsiteX4" fmla="*/ 0 w 3307102"/>
                <a:gd name="connsiteY4" fmla="*/ 4328836 h 4328836"/>
                <a:gd name="connsiteX5" fmla="*/ 2510725 w 3307102"/>
                <a:gd name="connsiteY5" fmla="*/ 0 h 4328836"/>
                <a:gd name="connsiteX0" fmla="*/ 2510725 w 2510726"/>
                <a:gd name="connsiteY0" fmla="*/ 0 h 4328836"/>
                <a:gd name="connsiteX1" fmla="*/ 2510726 w 2510726"/>
                <a:gd name="connsiteY1" fmla="*/ 2164418 h 4328836"/>
                <a:gd name="connsiteX2" fmla="*/ 1907067 w 2510726"/>
                <a:gd name="connsiteY2" fmla="*/ 3205209 h 4328836"/>
                <a:gd name="connsiteX3" fmla="*/ 0 w 2510726"/>
                <a:gd name="connsiteY3" fmla="*/ 4328836 h 4328836"/>
                <a:gd name="connsiteX4" fmla="*/ 2510725 w 2510726"/>
                <a:gd name="connsiteY4" fmla="*/ 0 h 4328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10726" h="4328836">
                  <a:moveTo>
                    <a:pt x="2510725" y="0"/>
                  </a:moveTo>
                  <a:cubicBezTo>
                    <a:pt x="2510725" y="721473"/>
                    <a:pt x="2510726" y="1442945"/>
                    <a:pt x="2510726" y="2164418"/>
                  </a:cubicBezTo>
                  <a:lnTo>
                    <a:pt x="1907067" y="3205209"/>
                  </a:lnTo>
                  <a:lnTo>
                    <a:pt x="0" y="4328836"/>
                  </a:lnTo>
                  <a:lnTo>
                    <a:pt x="251072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31E19CD9-08BC-72A2-BDDF-D11ABB7CECE6}"/>
                </a:ext>
              </a:extLst>
            </p:cNvPr>
            <p:cNvSpPr/>
            <p:nvPr/>
          </p:nvSpPr>
          <p:spPr>
            <a:xfrm>
              <a:off x="3004743" y="3375087"/>
              <a:ext cx="1474677" cy="947026"/>
            </a:xfrm>
            <a:custGeom>
              <a:avLst/>
              <a:gdLst>
                <a:gd name="connsiteX0" fmla="*/ 2075820 w 3200491"/>
                <a:gd name="connsiteY0" fmla="*/ 0 h 1620474"/>
                <a:gd name="connsiteX1" fmla="*/ 2135393 w 3200491"/>
                <a:gd name="connsiteY1" fmla="*/ 103183 h 1620474"/>
                <a:gd name="connsiteX2" fmla="*/ 1907067 w 3200491"/>
                <a:gd name="connsiteY2" fmla="*/ 496847 h 1620474"/>
                <a:gd name="connsiteX3" fmla="*/ 2362675 w 3200491"/>
                <a:gd name="connsiteY3" fmla="*/ 496847 h 1620474"/>
                <a:gd name="connsiteX4" fmla="*/ 2471858 w 3200491"/>
                <a:gd name="connsiteY4" fmla="*/ 685957 h 1620474"/>
                <a:gd name="connsiteX5" fmla="*/ 2380096 w 3200491"/>
                <a:gd name="connsiteY5" fmla="*/ 1078027 h 1620474"/>
                <a:gd name="connsiteX6" fmla="*/ 3200491 w 3200491"/>
                <a:gd name="connsiteY6" fmla="*/ 1620474 h 1620474"/>
                <a:gd name="connsiteX7" fmla="*/ 0 w 3200491"/>
                <a:gd name="connsiteY7" fmla="*/ 1620474 h 1620474"/>
                <a:gd name="connsiteX8" fmla="*/ 765150 w 3200491"/>
                <a:gd name="connsiteY8" fmla="*/ 301251 h 1620474"/>
                <a:gd name="connsiteX9" fmla="*/ 899639 w 3200491"/>
                <a:gd name="connsiteY9" fmla="*/ 279742 h 1620474"/>
                <a:gd name="connsiteX10" fmla="*/ 1131868 w 3200491"/>
                <a:gd name="connsiteY10" fmla="*/ 207170 h 1620474"/>
                <a:gd name="connsiteX11" fmla="*/ 1494725 w 3200491"/>
                <a:gd name="connsiteY11" fmla="*/ 134599 h 1620474"/>
                <a:gd name="connsiteX12" fmla="*/ 1901125 w 3200491"/>
                <a:gd name="connsiteY12" fmla="*/ 3970 h 1620474"/>
                <a:gd name="connsiteX0" fmla="*/ 2075820 w 3200491"/>
                <a:gd name="connsiteY0" fmla="*/ 0 h 1620474"/>
                <a:gd name="connsiteX1" fmla="*/ 2135393 w 3200491"/>
                <a:gd name="connsiteY1" fmla="*/ 103183 h 1620474"/>
                <a:gd name="connsiteX2" fmla="*/ 1907067 w 3200491"/>
                <a:gd name="connsiteY2" fmla="*/ 496847 h 1620474"/>
                <a:gd name="connsiteX3" fmla="*/ 2362675 w 3200491"/>
                <a:gd name="connsiteY3" fmla="*/ 496847 h 1620474"/>
                <a:gd name="connsiteX4" fmla="*/ 2471858 w 3200491"/>
                <a:gd name="connsiteY4" fmla="*/ 685957 h 1620474"/>
                <a:gd name="connsiteX5" fmla="*/ 2380096 w 3200491"/>
                <a:gd name="connsiteY5" fmla="*/ 1078027 h 1620474"/>
                <a:gd name="connsiteX6" fmla="*/ 3200491 w 3200491"/>
                <a:gd name="connsiteY6" fmla="*/ 1620474 h 1620474"/>
                <a:gd name="connsiteX7" fmla="*/ 0 w 3200491"/>
                <a:gd name="connsiteY7" fmla="*/ 1620474 h 1620474"/>
                <a:gd name="connsiteX8" fmla="*/ 899639 w 3200491"/>
                <a:gd name="connsiteY8" fmla="*/ 279742 h 1620474"/>
                <a:gd name="connsiteX9" fmla="*/ 1131868 w 3200491"/>
                <a:gd name="connsiteY9" fmla="*/ 207170 h 1620474"/>
                <a:gd name="connsiteX10" fmla="*/ 1494725 w 3200491"/>
                <a:gd name="connsiteY10" fmla="*/ 134599 h 1620474"/>
                <a:gd name="connsiteX11" fmla="*/ 1901125 w 3200491"/>
                <a:gd name="connsiteY11" fmla="*/ 3970 h 1620474"/>
                <a:gd name="connsiteX12" fmla="*/ 2075820 w 3200491"/>
                <a:gd name="connsiteY12" fmla="*/ 0 h 1620474"/>
                <a:gd name="connsiteX0" fmla="*/ 2075820 w 3200491"/>
                <a:gd name="connsiteY0" fmla="*/ 0 h 1620474"/>
                <a:gd name="connsiteX1" fmla="*/ 2135393 w 3200491"/>
                <a:gd name="connsiteY1" fmla="*/ 103183 h 1620474"/>
                <a:gd name="connsiteX2" fmla="*/ 1907067 w 3200491"/>
                <a:gd name="connsiteY2" fmla="*/ 496847 h 1620474"/>
                <a:gd name="connsiteX3" fmla="*/ 2362675 w 3200491"/>
                <a:gd name="connsiteY3" fmla="*/ 496847 h 1620474"/>
                <a:gd name="connsiteX4" fmla="*/ 2471858 w 3200491"/>
                <a:gd name="connsiteY4" fmla="*/ 685957 h 1620474"/>
                <a:gd name="connsiteX5" fmla="*/ 2380096 w 3200491"/>
                <a:gd name="connsiteY5" fmla="*/ 1078027 h 1620474"/>
                <a:gd name="connsiteX6" fmla="*/ 3200491 w 3200491"/>
                <a:gd name="connsiteY6" fmla="*/ 1620474 h 1620474"/>
                <a:gd name="connsiteX7" fmla="*/ 0 w 3200491"/>
                <a:gd name="connsiteY7" fmla="*/ 1620474 h 1620474"/>
                <a:gd name="connsiteX8" fmla="*/ 1131868 w 3200491"/>
                <a:gd name="connsiteY8" fmla="*/ 207170 h 1620474"/>
                <a:gd name="connsiteX9" fmla="*/ 1494725 w 3200491"/>
                <a:gd name="connsiteY9" fmla="*/ 134599 h 1620474"/>
                <a:gd name="connsiteX10" fmla="*/ 1901125 w 3200491"/>
                <a:gd name="connsiteY10" fmla="*/ 3970 h 1620474"/>
                <a:gd name="connsiteX11" fmla="*/ 2075820 w 3200491"/>
                <a:gd name="connsiteY11" fmla="*/ 0 h 1620474"/>
                <a:gd name="connsiteX0" fmla="*/ 2075820 w 3200491"/>
                <a:gd name="connsiteY0" fmla="*/ 0 h 1620474"/>
                <a:gd name="connsiteX1" fmla="*/ 2135393 w 3200491"/>
                <a:gd name="connsiteY1" fmla="*/ 103183 h 1620474"/>
                <a:gd name="connsiteX2" fmla="*/ 1907067 w 3200491"/>
                <a:gd name="connsiteY2" fmla="*/ 496847 h 1620474"/>
                <a:gd name="connsiteX3" fmla="*/ 2362675 w 3200491"/>
                <a:gd name="connsiteY3" fmla="*/ 496847 h 1620474"/>
                <a:gd name="connsiteX4" fmla="*/ 2471858 w 3200491"/>
                <a:gd name="connsiteY4" fmla="*/ 685957 h 1620474"/>
                <a:gd name="connsiteX5" fmla="*/ 2380096 w 3200491"/>
                <a:gd name="connsiteY5" fmla="*/ 1078027 h 1620474"/>
                <a:gd name="connsiteX6" fmla="*/ 3200491 w 3200491"/>
                <a:gd name="connsiteY6" fmla="*/ 1620474 h 1620474"/>
                <a:gd name="connsiteX7" fmla="*/ 0 w 3200491"/>
                <a:gd name="connsiteY7" fmla="*/ 1620474 h 1620474"/>
                <a:gd name="connsiteX8" fmla="*/ 1494725 w 3200491"/>
                <a:gd name="connsiteY8" fmla="*/ 134599 h 1620474"/>
                <a:gd name="connsiteX9" fmla="*/ 1901125 w 3200491"/>
                <a:gd name="connsiteY9" fmla="*/ 3970 h 1620474"/>
                <a:gd name="connsiteX10" fmla="*/ 2075820 w 3200491"/>
                <a:gd name="connsiteY10" fmla="*/ 0 h 1620474"/>
                <a:gd name="connsiteX0" fmla="*/ 2075820 w 3200491"/>
                <a:gd name="connsiteY0" fmla="*/ 0 h 1620474"/>
                <a:gd name="connsiteX1" fmla="*/ 2135393 w 3200491"/>
                <a:gd name="connsiteY1" fmla="*/ 103183 h 1620474"/>
                <a:gd name="connsiteX2" fmla="*/ 1907067 w 3200491"/>
                <a:gd name="connsiteY2" fmla="*/ 496847 h 1620474"/>
                <a:gd name="connsiteX3" fmla="*/ 2362675 w 3200491"/>
                <a:gd name="connsiteY3" fmla="*/ 496847 h 1620474"/>
                <a:gd name="connsiteX4" fmla="*/ 2471858 w 3200491"/>
                <a:gd name="connsiteY4" fmla="*/ 685957 h 1620474"/>
                <a:gd name="connsiteX5" fmla="*/ 2380096 w 3200491"/>
                <a:gd name="connsiteY5" fmla="*/ 1078027 h 1620474"/>
                <a:gd name="connsiteX6" fmla="*/ 3200491 w 3200491"/>
                <a:gd name="connsiteY6" fmla="*/ 1620474 h 1620474"/>
                <a:gd name="connsiteX7" fmla="*/ 0 w 3200491"/>
                <a:gd name="connsiteY7" fmla="*/ 1620474 h 1620474"/>
                <a:gd name="connsiteX8" fmla="*/ 1901125 w 3200491"/>
                <a:gd name="connsiteY8" fmla="*/ 3970 h 1620474"/>
                <a:gd name="connsiteX9" fmla="*/ 2075820 w 3200491"/>
                <a:gd name="connsiteY9" fmla="*/ 0 h 1620474"/>
                <a:gd name="connsiteX0" fmla="*/ 2075820 w 3200491"/>
                <a:gd name="connsiteY0" fmla="*/ 0 h 1620474"/>
                <a:gd name="connsiteX1" fmla="*/ 2135393 w 3200491"/>
                <a:gd name="connsiteY1" fmla="*/ 103183 h 1620474"/>
                <a:gd name="connsiteX2" fmla="*/ 1907067 w 3200491"/>
                <a:gd name="connsiteY2" fmla="*/ 496847 h 1620474"/>
                <a:gd name="connsiteX3" fmla="*/ 2362675 w 3200491"/>
                <a:gd name="connsiteY3" fmla="*/ 496847 h 1620474"/>
                <a:gd name="connsiteX4" fmla="*/ 2471858 w 3200491"/>
                <a:gd name="connsiteY4" fmla="*/ 685957 h 1620474"/>
                <a:gd name="connsiteX5" fmla="*/ 2380096 w 3200491"/>
                <a:gd name="connsiteY5" fmla="*/ 1078027 h 1620474"/>
                <a:gd name="connsiteX6" fmla="*/ 3200491 w 3200491"/>
                <a:gd name="connsiteY6" fmla="*/ 1620474 h 1620474"/>
                <a:gd name="connsiteX7" fmla="*/ 0 w 3200491"/>
                <a:gd name="connsiteY7" fmla="*/ 1620474 h 1620474"/>
                <a:gd name="connsiteX8" fmla="*/ 2075820 w 3200491"/>
                <a:gd name="connsiteY8" fmla="*/ 0 h 1620474"/>
                <a:gd name="connsiteX0" fmla="*/ 0 w 3200491"/>
                <a:gd name="connsiteY0" fmla="*/ 1517291 h 1517291"/>
                <a:gd name="connsiteX1" fmla="*/ 2135393 w 3200491"/>
                <a:gd name="connsiteY1" fmla="*/ 0 h 1517291"/>
                <a:gd name="connsiteX2" fmla="*/ 1907067 w 3200491"/>
                <a:gd name="connsiteY2" fmla="*/ 393664 h 1517291"/>
                <a:gd name="connsiteX3" fmla="*/ 2362675 w 3200491"/>
                <a:gd name="connsiteY3" fmla="*/ 393664 h 1517291"/>
                <a:gd name="connsiteX4" fmla="*/ 2471858 w 3200491"/>
                <a:gd name="connsiteY4" fmla="*/ 582774 h 1517291"/>
                <a:gd name="connsiteX5" fmla="*/ 2380096 w 3200491"/>
                <a:gd name="connsiteY5" fmla="*/ 974844 h 1517291"/>
                <a:gd name="connsiteX6" fmla="*/ 3200491 w 3200491"/>
                <a:gd name="connsiteY6" fmla="*/ 1517291 h 1517291"/>
                <a:gd name="connsiteX7" fmla="*/ 0 w 3200491"/>
                <a:gd name="connsiteY7" fmla="*/ 1517291 h 1517291"/>
                <a:gd name="connsiteX0" fmla="*/ 0 w 2471858"/>
                <a:gd name="connsiteY0" fmla="*/ 1517291 h 1517291"/>
                <a:gd name="connsiteX1" fmla="*/ 2135393 w 2471858"/>
                <a:gd name="connsiteY1" fmla="*/ 0 h 1517291"/>
                <a:gd name="connsiteX2" fmla="*/ 1907067 w 2471858"/>
                <a:gd name="connsiteY2" fmla="*/ 393664 h 1517291"/>
                <a:gd name="connsiteX3" fmla="*/ 2362675 w 2471858"/>
                <a:gd name="connsiteY3" fmla="*/ 393664 h 1517291"/>
                <a:gd name="connsiteX4" fmla="*/ 2471858 w 2471858"/>
                <a:gd name="connsiteY4" fmla="*/ 582774 h 1517291"/>
                <a:gd name="connsiteX5" fmla="*/ 2380096 w 2471858"/>
                <a:gd name="connsiteY5" fmla="*/ 974844 h 1517291"/>
                <a:gd name="connsiteX6" fmla="*/ 0 w 2471858"/>
                <a:gd name="connsiteY6" fmla="*/ 1517291 h 1517291"/>
                <a:gd name="connsiteX0" fmla="*/ 0 w 2471858"/>
                <a:gd name="connsiteY0" fmla="*/ 1517291 h 1517291"/>
                <a:gd name="connsiteX1" fmla="*/ 2135393 w 2471858"/>
                <a:gd name="connsiteY1" fmla="*/ 0 h 1517291"/>
                <a:gd name="connsiteX2" fmla="*/ 1907067 w 2471858"/>
                <a:gd name="connsiteY2" fmla="*/ 393664 h 1517291"/>
                <a:gd name="connsiteX3" fmla="*/ 2362675 w 2471858"/>
                <a:gd name="connsiteY3" fmla="*/ 393664 h 1517291"/>
                <a:gd name="connsiteX4" fmla="*/ 2471858 w 2471858"/>
                <a:gd name="connsiteY4" fmla="*/ 582774 h 1517291"/>
                <a:gd name="connsiteX5" fmla="*/ 0 w 2471858"/>
                <a:gd name="connsiteY5" fmla="*/ 1517291 h 1517291"/>
                <a:gd name="connsiteX0" fmla="*/ 0 w 2362675"/>
                <a:gd name="connsiteY0" fmla="*/ 1517291 h 1517291"/>
                <a:gd name="connsiteX1" fmla="*/ 2135393 w 2362675"/>
                <a:gd name="connsiteY1" fmla="*/ 0 h 1517291"/>
                <a:gd name="connsiteX2" fmla="*/ 1907067 w 2362675"/>
                <a:gd name="connsiteY2" fmla="*/ 393664 h 1517291"/>
                <a:gd name="connsiteX3" fmla="*/ 2362675 w 2362675"/>
                <a:gd name="connsiteY3" fmla="*/ 393664 h 1517291"/>
                <a:gd name="connsiteX4" fmla="*/ 0 w 2362675"/>
                <a:gd name="connsiteY4" fmla="*/ 1517291 h 1517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62675" h="1517291">
                  <a:moveTo>
                    <a:pt x="0" y="1517291"/>
                  </a:moveTo>
                  <a:lnTo>
                    <a:pt x="2135393" y="0"/>
                  </a:lnTo>
                  <a:lnTo>
                    <a:pt x="1907067" y="393664"/>
                  </a:lnTo>
                  <a:lnTo>
                    <a:pt x="2362675" y="393664"/>
                  </a:lnTo>
                  <a:lnTo>
                    <a:pt x="0" y="1517291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A8DAE4E-C41B-126F-4092-5369D4DE1E11}"/>
                </a:ext>
              </a:extLst>
            </p:cNvPr>
            <p:cNvSpPr/>
            <p:nvPr/>
          </p:nvSpPr>
          <p:spPr>
            <a:xfrm>
              <a:off x="4668237" y="3377991"/>
              <a:ext cx="1471020" cy="944123"/>
            </a:xfrm>
            <a:custGeom>
              <a:avLst/>
              <a:gdLst>
                <a:gd name="connsiteX0" fmla="*/ 550665 w 2607185"/>
                <a:gd name="connsiteY0" fmla="*/ 0 h 1645179"/>
                <a:gd name="connsiteX1" fmla="*/ 602174 w 2607185"/>
                <a:gd name="connsiteY1" fmla="*/ 4260 h 1645179"/>
                <a:gd name="connsiteX2" fmla="*/ 923774 w 2607185"/>
                <a:gd name="connsiteY2" fmla="*/ 43190 h 1645179"/>
                <a:gd name="connsiteX3" fmla="*/ 1068917 w 2607185"/>
                <a:gd name="connsiteY3" fmla="*/ 57704 h 1645179"/>
                <a:gd name="connsiteX4" fmla="*/ 1199546 w 2607185"/>
                <a:gd name="connsiteY4" fmla="*/ 101247 h 1645179"/>
                <a:gd name="connsiteX5" fmla="*/ 1431774 w 2607185"/>
                <a:gd name="connsiteY5" fmla="*/ 159304 h 1645179"/>
                <a:gd name="connsiteX6" fmla="*/ 1562403 w 2607185"/>
                <a:gd name="connsiteY6" fmla="*/ 217361 h 1645179"/>
                <a:gd name="connsiteX7" fmla="*/ 1664003 w 2607185"/>
                <a:gd name="connsiteY7" fmla="*/ 231875 h 1645179"/>
                <a:gd name="connsiteX8" fmla="*/ 1780117 w 2607185"/>
                <a:gd name="connsiteY8" fmla="*/ 260904 h 1645179"/>
                <a:gd name="connsiteX9" fmla="*/ 1805256 w 2607185"/>
                <a:gd name="connsiteY9" fmla="*/ 262543 h 1645179"/>
                <a:gd name="connsiteX10" fmla="*/ 2607185 w 2607185"/>
                <a:gd name="connsiteY10" fmla="*/ 1645179 h 1645179"/>
                <a:gd name="connsiteX11" fmla="*/ 0 w 2607185"/>
                <a:gd name="connsiteY11" fmla="*/ 1645179 h 1645179"/>
                <a:gd name="connsiteX12" fmla="*/ 212574 w 2607185"/>
                <a:gd name="connsiteY12" fmla="*/ 754390 h 1645179"/>
                <a:gd name="connsiteX13" fmla="*/ 161307 w 2607185"/>
                <a:gd name="connsiteY13" fmla="*/ 677488 h 1645179"/>
                <a:gd name="connsiteX14" fmla="*/ 250924 w 2607185"/>
                <a:gd name="connsiteY14" fmla="*/ 521552 h 1645179"/>
                <a:gd name="connsiteX15" fmla="*/ 700119 w 2607185"/>
                <a:gd name="connsiteY15" fmla="*/ 521552 h 1645179"/>
                <a:gd name="connsiteX16" fmla="*/ 474493 w 2607185"/>
                <a:gd name="connsiteY16" fmla="*/ 132540 h 1645179"/>
                <a:gd name="connsiteX0" fmla="*/ 389358 w 2445878"/>
                <a:gd name="connsiteY0" fmla="*/ 0 h 1645179"/>
                <a:gd name="connsiteX1" fmla="*/ 440867 w 2445878"/>
                <a:gd name="connsiteY1" fmla="*/ 4260 h 1645179"/>
                <a:gd name="connsiteX2" fmla="*/ 762467 w 2445878"/>
                <a:gd name="connsiteY2" fmla="*/ 43190 h 1645179"/>
                <a:gd name="connsiteX3" fmla="*/ 907610 w 2445878"/>
                <a:gd name="connsiteY3" fmla="*/ 57704 h 1645179"/>
                <a:gd name="connsiteX4" fmla="*/ 1038239 w 2445878"/>
                <a:gd name="connsiteY4" fmla="*/ 101247 h 1645179"/>
                <a:gd name="connsiteX5" fmla="*/ 1270467 w 2445878"/>
                <a:gd name="connsiteY5" fmla="*/ 159304 h 1645179"/>
                <a:gd name="connsiteX6" fmla="*/ 1401096 w 2445878"/>
                <a:gd name="connsiteY6" fmla="*/ 217361 h 1645179"/>
                <a:gd name="connsiteX7" fmla="*/ 1502696 w 2445878"/>
                <a:gd name="connsiteY7" fmla="*/ 231875 h 1645179"/>
                <a:gd name="connsiteX8" fmla="*/ 1618810 w 2445878"/>
                <a:gd name="connsiteY8" fmla="*/ 260904 h 1645179"/>
                <a:gd name="connsiteX9" fmla="*/ 1643949 w 2445878"/>
                <a:gd name="connsiteY9" fmla="*/ 262543 h 1645179"/>
                <a:gd name="connsiteX10" fmla="*/ 2445878 w 2445878"/>
                <a:gd name="connsiteY10" fmla="*/ 1645179 h 1645179"/>
                <a:gd name="connsiteX11" fmla="*/ 51267 w 2445878"/>
                <a:gd name="connsiteY11" fmla="*/ 754390 h 1645179"/>
                <a:gd name="connsiteX12" fmla="*/ 0 w 2445878"/>
                <a:gd name="connsiteY12" fmla="*/ 677488 h 1645179"/>
                <a:gd name="connsiteX13" fmla="*/ 89617 w 2445878"/>
                <a:gd name="connsiteY13" fmla="*/ 521552 h 1645179"/>
                <a:gd name="connsiteX14" fmla="*/ 538812 w 2445878"/>
                <a:gd name="connsiteY14" fmla="*/ 521552 h 1645179"/>
                <a:gd name="connsiteX15" fmla="*/ 313186 w 2445878"/>
                <a:gd name="connsiteY15" fmla="*/ 132540 h 1645179"/>
                <a:gd name="connsiteX16" fmla="*/ 389358 w 2445878"/>
                <a:gd name="connsiteY16" fmla="*/ 0 h 1645179"/>
                <a:gd name="connsiteX0" fmla="*/ 389358 w 2445878"/>
                <a:gd name="connsiteY0" fmla="*/ 0 h 1645179"/>
                <a:gd name="connsiteX1" fmla="*/ 440867 w 2445878"/>
                <a:gd name="connsiteY1" fmla="*/ 4260 h 1645179"/>
                <a:gd name="connsiteX2" fmla="*/ 762467 w 2445878"/>
                <a:gd name="connsiteY2" fmla="*/ 43190 h 1645179"/>
                <a:gd name="connsiteX3" fmla="*/ 907610 w 2445878"/>
                <a:gd name="connsiteY3" fmla="*/ 57704 h 1645179"/>
                <a:gd name="connsiteX4" fmla="*/ 1038239 w 2445878"/>
                <a:gd name="connsiteY4" fmla="*/ 101247 h 1645179"/>
                <a:gd name="connsiteX5" fmla="*/ 1270467 w 2445878"/>
                <a:gd name="connsiteY5" fmla="*/ 159304 h 1645179"/>
                <a:gd name="connsiteX6" fmla="*/ 1401096 w 2445878"/>
                <a:gd name="connsiteY6" fmla="*/ 217361 h 1645179"/>
                <a:gd name="connsiteX7" fmla="*/ 1502696 w 2445878"/>
                <a:gd name="connsiteY7" fmla="*/ 231875 h 1645179"/>
                <a:gd name="connsiteX8" fmla="*/ 1618810 w 2445878"/>
                <a:gd name="connsiteY8" fmla="*/ 260904 h 1645179"/>
                <a:gd name="connsiteX9" fmla="*/ 1643949 w 2445878"/>
                <a:gd name="connsiteY9" fmla="*/ 262543 h 1645179"/>
                <a:gd name="connsiteX10" fmla="*/ 2445878 w 2445878"/>
                <a:gd name="connsiteY10" fmla="*/ 1645179 h 1645179"/>
                <a:gd name="connsiteX11" fmla="*/ 0 w 2445878"/>
                <a:gd name="connsiteY11" fmla="*/ 677488 h 1645179"/>
                <a:gd name="connsiteX12" fmla="*/ 89617 w 2445878"/>
                <a:gd name="connsiteY12" fmla="*/ 521552 h 1645179"/>
                <a:gd name="connsiteX13" fmla="*/ 538812 w 2445878"/>
                <a:gd name="connsiteY13" fmla="*/ 521552 h 1645179"/>
                <a:gd name="connsiteX14" fmla="*/ 313186 w 2445878"/>
                <a:gd name="connsiteY14" fmla="*/ 132540 h 1645179"/>
                <a:gd name="connsiteX15" fmla="*/ 389358 w 2445878"/>
                <a:gd name="connsiteY15" fmla="*/ 0 h 1645179"/>
                <a:gd name="connsiteX0" fmla="*/ 299741 w 2356261"/>
                <a:gd name="connsiteY0" fmla="*/ 0 h 1645179"/>
                <a:gd name="connsiteX1" fmla="*/ 351250 w 2356261"/>
                <a:gd name="connsiteY1" fmla="*/ 4260 h 1645179"/>
                <a:gd name="connsiteX2" fmla="*/ 672850 w 2356261"/>
                <a:gd name="connsiteY2" fmla="*/ 43190 h 1645179"/>
                <a:gd name="connsiteX3" fmla="*/ 817993 w 2356261"/>
                <a:gd name="connsiteY3" fmla="*/ 57704 h 1645179"/>
                <a:gd name="connsiteX4" fmla="*/ 948622 w 2356261"/>
                <a:gd name="connsiteY4" fmla="*/ 101247 h 1645179"/>
                <a:gd name="connsiteX5" fmla="*/ 1180850 w 2356261"/>
                <a:gd name="connsiteY5" fmla="*/ 159304 h 1645179"/>
                <a:gd name="connsiteX6" fmla="*/ 1311479 w 2356261"/>
                <a:gd name="connsiteY6" fmla="*/ 217361 h 1645179"/>
                <a:gd name="connsiteX7" fmla="*/ 1413079 w 2356261"/>
                <a:gd name="connsiteY7" fmla="*/ 231875 h 1645179"/>
                <a:gd name="connsiteX8" fmla="*/ 1529193 w 2356261"/>
                <a:gd name="connsiteY8" fmla="*/ 260904 h 1645179"/>
                <a:gd name="connsiteX9" fmla="*/ 1554332 w 2356261"/>
                <a:gd name="connsiteY9" fmla="*/ 262543 h 1645179"/>
                <a:gd name="connsiteX10" fmla="*/ 2356261 w 2356261"/>
                <a:gd name="connsiteY10" fmla="*/ 1645179 h 1645179"/>
                <a:gd name="connsiteX11" fmla="*/ 0 w 2356261"/>
                <a:gd name="connsiteY11" fmla="*/ 521552 h 1645179"/>
                <a:gd name="connsiteX12" fmla="*/ 449195 w 2356261"/>
                <a:gd name="connsiteY12" fmla="*/ 521552 h 1645179"/>
                <a:gd name="connsiteX13" fmla="*/ 223569 w 2356261"/>
                <a:gd name="connsiteY13" fmla="*/ 132540 h 1645179"/>
                <a:gd name="connsiteX14" fmla="*/ 299741 w 2356261"/>
                <a:gd name="connsiteY14" fmla="*/ 0 h 1645179"/>
                <a:gd name="connsiteX0" fmla="*/ 299741 w 2356261"/>
                <a:gd name="connsiteY0" fmla="*/ 0 h 1645179"/>
                <a:gd name="connsiteX1" fmla="*/ 351250 w 2356261"/>
                <a:gd name="connsiteY1" fmla="*/ 4260 h 1645179"/>
                <a:gd name="connsiteX2" fmla="*/ 672850 w 2356261"/>
                <a:gd name="connsiteY2" fmla="*/ 43190 h 1645179"/>
                <a:gd name="connsiteX3" fmla="*/ 817993 w 2356261"/>
                <a:gd name="connsiteY3" fmla="*/ 57704 h 1645179"/>
                <a:gd name="connsiteX4" fmla="*/ 948622 w 2356261"/>
                <a:gd name="connsiteY4" fmla="*/ 101247 h 1645179"/>
                <a:gd name="connsiteX5" fmla="*/ 1180850 w 2356261"/>
                <a:gd name="connsiteY5" fmla="*/ 159304 h 1645179"/>
                <a:gd name="connsiteX6" fmla="*/ 1311479 w 2356261"/>
                <a:gd name="connsiteY6" fmla="*/ 217361 h 1645179"/>
                <a:gd name="connsiteX7" fmla="*/ 1413079 w 2356261"/>
                <a:gd name="connsiteY7" fmla="*/ 231875 h 1645179"/>
                <a:gd name="connsiteX8" fmla="*/ 1529193 w 2356261"/>
                <a:gd name="connsiteY8" fmla="*/ 260904 h 1645179"/>
                <a:gd name="connsiteX9" fmla="*/ 2356261 w 2356261"/>
                <a:gd name="connsiteY9" fmla="*/ 1645179 h 1645179"/>
                <a:gd name="connsiteX10" fmla="*/ 0 w 2356261"/>
                <a:gd name="connsiteY10" fmla="*/ 521552 h 1645179"/>
                <a:gd name="connsiteX11" fmla="*/ 449195 w 2356261"/>
                <a:gd name="connsiteY11" fmla="*/ 521552 h 1645179"/>
                <a:gd name="connsiteX12" fmla="*/ 223569 w 2356261"/>
                <a:gd name="connsiteY12" fmla="*/ 132540 h 1645179"/>
                <a:gd name="connsiteX13" fmla="*/ 299741 w 2356261"/>
                <a:gd name="connsiteY13" fmla="*/ 0 h 1645179"/>
                <a:gd name="connsiteX0" fmla="*/ 299741 w 2391832"/>
                <a:gd name="connsiteY0" fmla="*/ 0 h 1645179"/>
                <a:gd name="connsiteX1" fmla="*/ 351250 w 2391832"/>
                <a:gd name="connsiteY1" fmla="*/ 4260 h 1645179"/>
                <a:gd name="connsiteX2" fmla="*/ 672850 w 2391832"/>
                <a:gd name="connsiteY2" fmla="*/ 43190 h 1645179"/>
                <a:gd name="connsiteX3" fmla="*/ 817993 w 2391832"/>
                <a:gd name="connsiteY3" fmla="*/ 57704 h 1645179"/>
                <a:gd name="connsiteX4" fmla="*/ 948622 w 2391832"/>
                <a:gd name="connsiteY4" fmla="*/ 101247 h 1645179"/>
                <a:gd name="connsiteX5" fmla="*/ 1180850 w 2391832"/>
                <a:gd name="connsiteY5" fmla="*/ 159304 h 1645179"/>
                <a:gd name="connsiteX6" fmla="*/ 1311479 w 2391832"/>
                <a:gd name="connsiteY6" fmla="*/ 217361 h 1645179"/>
                <a:gd name="connsiteX7" fmla="*/ 1413079 w 2391832"/>
                <a:gd name="connsiteY7" fmla="*/ 231875 h 1645179"/>
                <a:gd name="connsiteX8" fmla="*/ 2356261 w 2391832"/>
                <a:gd name="connsiteY8" fmla="*/ 1645179 h 1645179"/>
                <a:gd name="connsiteX9" fmla="*/ 0 w 2391832"/>
                <a:gd name="connsiteY9" fmla="*/ 521552 h 1645179"/>
                <a:gd name="connsiteX10" fmla="*/ 449195 w 2391832"/>
                <a:gd name="connsiteY10" fmla="*/ 521552 h 1645179"/>
                <a:gd name="connsiteX11" fmla="*/ 223569 w 2391832"/>
                <a:gd name="connsiteY11" fmla="*/ 132540 h 1645179"/>
                <a:gd name="connsiteX12" fmla="*/ 299741 w 2391832"/>
                <a:gd name="connsiteY12" fmla="*/ 0 h 1645179"/>
                <a:gd name="connsiteX0" fmla="*/ 299741 w 2385614"/>
                <a:gd name="connsiteY0" fmla="*/ 0 h 1645179"/>
                <a:gd name="connsiteX1" fmla="*/ 351250 w 2385614"/>
                <a:gd name="connsiteY1" fmla="*/ 4260 h 1645179"/>
                <a:gd name="connsiteX2" fmla="*/ 672850 w 2385614"/>
                <a:gd name="connsiteY2" fmla="*/ 43190 h 1645179"/>
                <a:gd name="connsiteX3" fmla="*/ 817993 w 2385614"/>
                <a:gd name="connsiteY3" fmla="*/ 57704 h 1645179"/>
                <a:gd name="connsiteX4" fmla="*/ 948622 w 2385614"/>
                <a:gd name="connsiteY4" fmla="*/ 101247 h 1645179"/>
                <a:gd name="connsiteX5" fmla="*/ 1180850 w 2385614"/>
                <a:gd name="connsiteY5" fmla="*/ 159304 h 1645179"/>
                <a:gd name="connsiteX6" fmla="*/ 1311479 w 2385614"/>
                <a:gd name="connsiteY6" fmla="*/ 217361 h 1645179"/>
                <a:gd name="connsiteX7" fmla="*/ 2356261 w 2385614"/>
                <a:gd name="connsiteY7" fmla="*/ 1645179 h 1645179"/>
                <a:gd name="connsiteX8" fmla="*/ 0 w 2385614"/>
                <a:gd name="connsiteY8" fmla="*/ 521552 h 1645179"/>
                <a:gd name="connsiteX9" fmla="*/ 449195 w 2385614"/>
                <a:gd name="connsiteY9" fmla="*/ 521552 h 1645179"/>
                <a:gd name="connsiteX10" fmla="*/ 223569 w 2385614"/>
                <a:gd name="connsiteY10" fmla="*/ 132540 h 1645179"/>
                <a:gd name="connsiteX11" fmla="*/ 299741 w 2385614"/>
                <a:gd name="connsiteY11" fmla="*/ 0 h 1645179"/>
                <a:gd name="connsiteX0" fmla="*/ 299741 w 2379023"/>
                <a:gd name="connsiteY0" fmla="*/ 0 h 1645179"/>
                <a:gd name="connsiteX1" fmla="*/ 351250 w 2379023"/>
                <a:gd name="connsiteY1" fmla="*/ 4260 h 1645179"/>
                <a:gd name="connsiteX2" fmla="*/ 672850 w 2379023"/>
                <a:gd name="connsiteY2" fmla="*/ 43190 h 1645179"/>
                <a:gd name="connsiteX3" fmla="*/ 817993 w 2379023"/>
                <a:gd name="connsiteY3" fmla="*/ 57704 h 1645179"/>
                <a:gd name="connsiteX4" fmla="*/ 948622 w 2379023"/>
                <a:gd name="connsiteY4" fmla="*/ 101247 h 1645179"/>
                <a:gd name="connsiteX5" fmla="*/ 1180850 w 2379023"/>
                <a:gd name="connsiteY5" fmla="*/ 159304 h 1645179"/>
                <a:gd name="connsiteX6" fmla="*/ 2356261 w 2379023"/>
                <a:gd name="connsiteY6" fmla="*/ 1645179 h 1645179"/>
                <a:gd name="connsiteX7" fmla="*/ 0 w 2379023"/>
                <a:gd name="connsiteY7" fmla="*/ 521552 h 1645179"/>
                <a:gd name="connsiteX8" fmla="*/ 449195 w 2379023"/>
                <a:gd name="connsiteY8" fmla="*/ 521552 h 1645179"/>
                <a:gd name="connsiteX9" fmla="*/ 223569 w 2379023"/>
                <a:gd name="connsiteY9" fmla="*/ 132540 h 1645179"/>
                <a:gd name="connsiteX10" fmla="*/ 299741 w 2379023"/>
                <a:gd name="connsiteY10" fmla="*/ 0 h 1645179"/>
                <a:gd name="connsiteX0" fmla="*/ 223569 w 2379023"/>
                <a:gd name="connsiteY0" fmla="*/ 128280 h 1640919"/>
                <a:gd name="connsiteX1" fmla="*/ 351250 w 2379023"/>
                <a:gd name="connsiteY1" fmla="*/ 0 h 1640919"/>
                <a:gd name="connsiteX2" fmla="*/ 672850 w 2379023"/>
                <a:gd name="connsiteY2" fmla="*/ 38930 h 1640919"/>
                <a:gd name="connsiteX3" fmla="*/ 817993 w 2379023"/>
                <a:gd name="connsiteY3" fmla="*/ 53444 h 1640919"/>
                <a:gd name="connsiteX4" fmla="*/ 948622 w 2379023"/>
                <a:gd name="connsiteY4" fmla="*/ 96987 h 1640919"/>
                <a:gd name="connsiteX5" fmla="*/ 1180850 w 2379023"/>
                <a:gd name="connsiteY5" fmla="*/ 155044 h 1640919"/>
                <a:gd name="connsiteX6" fmla="*/ 2356261 w 2379023"/>
                <a:gd name="connsiteY6" fmla="*/ 1640919 h 1640919"/>
                <a:gd name="connsiteX7" fmla="*/ 0 w 2379023"/>
                <a:gd name="connsiteY7" fmla="*/ 517292 h 1640919"/>
                <a:gd name="connsiteX8" fmla="*/ 449195 w 2379023"/>
                <a:gd name="connsiteY8" fmla="*/ 517292 h 1640919"/>
                <a:gd name="connsiteX9" fmla="*/ 223569 w 2379023"/>
                <a:gd name="connsiteY9" fmla="*/ 128280 h 1640919"/>
                <a:gd name="connsiteX0" fmla="*/ 223569 w 2379023"/>
                <a:gd name="connsiteY0" fmla="*/ 100184 h 1612823"/>
                <a:gd name="connsiteX1" fmla="*/ 672850 w 2379023"/>
                <a:gd name="connsiteY1" fmla="*/ 10834 h 1612823"/>
                <a:gd name="connsiteX2" fmla="*/ 817993 w 2379023"/>
                <a:gd name="connsiteY2" fmla="*/ 25348 h 1612823"/>
                <a:gd name="connsiteX3" fmla="*/ 948622 w 2379023"/>
                <a:gd name="connsiteY3" fmla="*/ 68891 h 1612823"/>
                <a:gd name="connsiteX4" fmla="*/ 1180850 w 2379023"/>
                <a:gd name="connsiteY4" fmla="*/ 126948 h 1612823"/>
                <a:gd name="connsiteX5" fmla="*/ 2356261 w 2379023"/>
                <a:gd name="connsiteY5" fmla="*/ 1612823 h 1612823"/>
                <a:gd name="connsiteX6" fmla="*/ 0 w 2379023"/>
                <a:gd name="connsiteY6" fmla="*/ 489196 h 1612823"/>
                <a:gd name="connsiteX7" fmla="*/ 449195 w 2379023"/>
                <a:gd name="connsiteY7" fmla="*/ 489196 h 1612823"/>
                <a:gd name="connsiteX8" fmla="*/ 223569 w 2379023"/>
                <a:gd name="connsiteY8" fmla="*/ 100184 h 1612823"/>
                <a:gd name="connsiteX0" fmla="*/ 223569 w 2379023"/>
                <a:gd name="connsiteY0" fmla="*/ 99587 h 1612226"/>
                <a:gd name="connsiteX1" fmla="*/ 672850 w 2379023"/>
                <a:gd name="connsiteY1" fmla="*/ 10237 h 1612226"/>
                <a:gd name="connsiteX2" fmla="*/ 948622 w 2379023"/>
                <a:gd name="connsiteY2" fmla="*/ 68294 h 1612226"/>
                <a:gd name="connsiteX3" fmla="*/ 1180850 w 2379023"/>
                <a:gd name="connsiteY3" fmla="*/ 126351 h 1612226"/>
                <a:gd name="connsiteX4" fmla="*/ 2356261 w 2379023"/>
                <a:gd name="connsiteY4" fmla="*/ 1612226 h 1612226"/>
                <a:gd name="connsiteX5" fmla="*/ 0 w 2379023"/>
                <a:gd name="connsiteY5" fmla="*/ 488599 h 1612226"/>
                <a:gd name="connsiteX6" fmla="*/ 449195 w 2379023"/>
                <a:gd name="connsiteY6" fmla="*/ 488599 h 1612226"/>
                <a:gd name="connsiteX7" fmla="*/ 223569 w 2379023"/>
                <a:gd name="connsiteY7" fmla="*/ 99587 h 1612226"/>
                <a:gd name="connsiteX0" fmla="*/ 223569 w 2379023"/>
                <a:gd name="connsiteY0" fmla="*/ 103625 h 1616264"/>
                <a:gd name="connsiteX1" fmla="*/ 948622 w 2379023"/>
                <a:gd name="connsiteY1" fmla="*/ 72332 h 1616264"/>
                <a:gd name="connsiteX2" fmla="*/ 1180850 w 2379023"/>
                <a:gd name="connsiteY2" fmla="*/ 130389 h 1616264"/>
                <a:gd name="connsiteX3" fmla="*/ 2356261 w 2379023"/>
                <a:gd name="connsiteY3" fmla="*/ 1616264 h 1616264"/>
                <a:gd name="connsiteX4" fmla="*/ 0 w 2379023"/>
                <a:gd name="connsiteY4" fmla="*/ 492637 h 1616264"/>
                <a:gd name="connsiteX5" fmla="*/ 449195 w 2379023"/>
                <a:gd name="connsiteY5" fmla="*/ 492637 h 1616264"/>
                <a:gd name="connsiteX6" fmla="*/ 223569 w 2379023"/>
                <a:gd name="connsiteY6" fmla="*/ 103625 h 1616264"/>
                <a:gd name="connsiteX0" fmla="*/ 223569 w 2381305"/>
                <a:gd name="connsiteY0" fmla="*/ 108967 h 1621606"/>
                <a:gd name="connsiteX1" fmla="*/ 1180850 w 2381305"/>
                <a:gd name="connsiteY1" fmla="*/ 135731 h 1621606"/>
                <a:gd name="connsiteX2" fmla="*/ 2356261 w 2381305"/>
                <a:gd name="connsiteY2" fmla="*/ 1621606 h 1621606"/>
                <a:gd name="connsiteX3" fmla="*/ 0 w 2381305"/>
                <a:gd name="connsiteY3" fmla="*/ 497979 h 1621606"/>
                <a:gd name="connsiteX4" fmla="*/ 449195 w 2381305"/>
                <a:gd name="connsiteY4" fmla="*/ 497979 h 1621606"/>
                <a:gd name="connsiteX5" fmla="*/ 223569 w 2381305"/>
                <a:gd name="connsiteY5" fmla="*/ 108967 h 1621606"/>
                <a:gd name="connsiteX0" fmla="*/ 223569 w 2356815"/>
                <a:gd name="connsiteY0" fmla="*/ 0 h 1512639"/>
                <a:gd name="connsiteX1" fmla="*/ 2356261 w 2356815"/>
                <a:gd name="connsiteY1" fmla="*/ 1512639 h 1512639"/>
                <a:gd name="connsiteX2" fmla="*/ 0 w 2356815"/>
                <a:gd name="connsiteY2" fmla="*/ 389012 h 1512639"/>
                <a:gd name="connsiteX3" fmla="*/ 449195 w 2356815"/>
                <a:gd name="connsiteY3" fmla="*/ 389012 h 1512639"/>
                <a:gd name="connsiteX4" fmla="*/ 223569 w 2356815"/>
                <a:gd name="connsiteY4" fmla="*/ 0 h 1512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6815" h="1512639">
                  <a:moveTo>
                    <a:pt x="223569" y="0"/>
                  </a:moveTo>
                  <a:cubicBezTo>
                    <a:pt x="541413" y="187271"/>
                    <a:pt x="2393522" y="1447804"/>
                    <a:pt x="2356261" y="1512639"/>
                  </a:cubicBezTo>
                  <a:lnTo>
                    <a:pt x="0" y="389012"/>
                  </a:lnTo>
                  <a:lnTo>
                    <a:pt x="449195" y="389012"/>
                  </a:lnTo>
                  <a:lnTo>
                    <a:pt x="223569" y="0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C982064-66C8-7CC0-DD1C-CF039260EEB1}"/>
                </a:ext>
              </a:extLst>
            </p:cNvPr>
            <p:cNvSpPr/>
            <p:nvPr/>
          </p:nvSpPr>
          <p:spPr>
            <a:xfrm flipH="1">
              <a:off x="4448857" y="1620245"/>
              <a:ext cx="245246" cy="1562349"/>
            </a:xfrm>
            <a:custGeom>
              <a:avLst/>
              <a:gdLst>
                <a:gd name="connsiteX0" fmla="*/ 196460 w 392924"/>
                <a:gd name="connsiteY0" fmla="*/ 0 h 2503140"/>
                <a:gd name="connsiteX1" fmla="*/ 196459 w 392924"/>
                <a:gd name="connsiteY1" fmla="*/ 1 h 2503140"/>
                <a:gd name="connsiteX2" fmla="*/ 0 w 392924"/>
                <a:gd name="connsiteY2" fmla="*/ 2503140 h 2503140"/>
                <a:gd name="connsiteX3" fmla="*/ 196452 w 392924"/>
                <a:gd name="connsiteY3" fmla="*/ 2164430 h 2503140"/>
                <a:gd name="connsiteX4" fmla="*/ 196459 w 392924"/>
                <a:gd name="connsiteY4" fmla="*/ 2164414 h 2503140"/>
                <a:gd name="connsiteX5" fmla="*/ 196460 w 392924"/>
                <a:gd name="connsiteY5" fmla="*/ 2164416 h 2503140"/>
                <a:gd name="connsiteX6" fmla="*/ 196462 w 392924"/>
                <a:gd name="connsiteY6" fmla="*/ 2164413 h 2503140"/>
                <a:gd name="connsiteX7" fmla="*/ 196460 w 392924"/>
                <a:gd name="connsiteY7" fmla="*/ 0 h 2503140"/>
                <a:gd name="connsiteX8" fmla="*/ 196464 w 392924"/>
                <a:gd name="connsiteY8" fmla="*/ 0 h 2503140"/>
                <a:gd name="connsiteX9" fmla="*/ 196462 w 392924"/>
                <a:gd name="connsiteY9" fmla="*/ 2164413 h 2503140"/>
                <a:gd name="connsiteX10" fmla="*/ 196464 w 392924"/>
                <a:gd name="connsiteY10" fmla="*/ 2164416 h 2503140"/>
                <a:gd name="connsiteX11" fmla="*/ 196465 w 392924"/>
                <a:gd name="connsiteY11" fmla="*/ 2164414 h 2503140"/>
                <a:gd name="connsiteX12" fmla="*/ 196472 w 392924"/>
                <a:gd name="connsiteY12" fmla="*/ 2164430 h 2503140"/>
                <a:gd name="connsiteX13" fmla="*/ 392924 w 392924"/>
                <a:gd name="connsiteY13" fmla="*/ 2503140 h 2503140"/>
                <a:gd name="connsiteX14" fmla="*/ 196465 w 392924"/>
                <a:gd name="connsiteY14" fmla="*/ 1 h 2503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92924" h="2503140">
                  <a:moveTo>
                    <a:pt x="196460" y="0"/>
                  </a:moveTo>
                  <a:lnTo>
                    <a:pt x="196459" y="1"/>
                  </a:lnTo>
                  <a:lnTo>
                    <a:pt x="0" y="2503140"/>
                  </a:lnTo>
                  <a:lnTo>
                    <a:pt x="196452" y="2164430"/>
                  </a:lnTo>
                  <a:cubicBezTo>
                    <a:pt x="196454" y="2164425"/>
                    <a:pt x="196457" y="2164419"/>
                    <a:pt x="196459" y="2164414"/>
                  </a:cubicBezTo>
                  <a:cubicBezTo>
                    <a:pt x="196459" y="2164415"/>
                    <a:pt x="196460" y="2164415"/>
                    <a:pt x="196460" y="2164416"/>
                  </a:cubicBezTo>
                  <a:cubicBezTo>
                    <a:pt x="196461" y="2164415"/>
                    <a:pt x="196461" y="2164414"/>
                    <a:pt x="196462" y="2164413"/>
                  </a:cubicBezTo>
                  <a:cubicBezTo>
                    <a:pt x="196461" y="1442942"/>
                    <a:pt x="196461" y="721471"/>
                    <a:pt x="196460" y="0"/>
                  </a:cubicBezTo>
                  <a:close/>
                  <a:moveTo>
                    <a:pt x="196464" y="0"/>
                  </a:moveTo>
                  <a:cubicBezTo>
                    <a:pt x="196463" y="721471"/>
                    <a:pt x="196463" y="1442942"/>
                    <a:pt x="196462" y="2164413"/>
                  </a:cubicBezTo>
                  <a:cubicBezTo>
                    <a:pt x="196463" y="2164414"/>
                    <a:pt x="196463" y="2164415"/>
                    <a:pt x="196464" y="2164416"/>
                  </a:cubicBezTo>
                  <a:cubicBezTo>
                    <a:pt x="196464" y="2164415"/>
                    <a:pt x="196465" y="2164415"/>
                    <a:pt x="196465" y="2164414"/>
                  </a:cubicBezTo>
                  <a:cubicBezTo>
                    <a:pt x="196467" y="2164419"/>
                    <a:pt x="196470" y="2164425"/>
                    <a:pt x="196472" y="2164430"/>
                  </a:cubicBezTo>
                  <a:lnTo>
                    <a:pt x="392924" y="2503140"/>
                  </a:lnTo>
                  <a:lnTo>
                    <a:pt x="196465" y="1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2A1266BE-1157-5533-BA9D-BEADD1A9147E}"/>
                </a:ext>
              </a:extLst>
            </p:cNvPr>
            <p:cNvSpPr/>
            <p:nvPr/>
          </p:nvSpPr>
          <p:spPr>
            <a:xfrm>
              <a:off x="3575788" y="2767329"/>
              <a:ext cx="422910" cy="422910"/>
            </a:xfrm>
            <a:prstGeom prst="ellipse">
              <a:avLst/>
            </a:prstGeom>
            <a:gradFill flip="none" rotWithShape="1">
              <a:gsLst>
                <a:gs pos="0">
                  <a:schemeClr val="accent6"/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2700000" scaled="1"/>
              <a:tileRect/>
            </a:gradFill>
            <a:effec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7917BE6-2C60-965B-2138-15122AB6C3BD}"/>
                </a:ext>
              </a:extLst>
            </p:cNvPr>
            <p:cNvSpPr/>
            <p:nvPr/>
          </p:nvSpPr>
          <p:spPr>
            <a:xfrm>
              <a:off x="5142177" y="2767329"/>
              <a:ext cx="422910" cy="422910"/>
            </a:xfrm>
            <a:prstGeom prst="ellipse">
              <a:avLst/>
            </a:prstGeom>
            <a:gradFill flip="none" rotWithShape="1">
              <a:gsLst>
                <a:gs pos="0">
                  <a:schemeClr val="accent2"/>
                </a:gs>
                <a:gs pos="50000">
                  <a:schemeClr val="accent2">
                    <a:lumMod val="75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8100000" scaled="1"/>
              <a:tileRect/>
            </a:gradFill>
            <a:effec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E448EACA-1FCA-F5AF-3E0C-8283A8232577}"/>
                </a:ext>
              </a:extLst>
            </p:cNvPr>
            <p:cNvSpPr/>
            <p:nvPr/>
          </p:nvSpPr>
          <p:spPr>
            <a:xfrm>
              <a:off x="4360025" y="4100894"/>
              <a:ext cx="422910" cy="422910"/>
            </a:xfrm>
            <a:prstGeom prst="ellipse">
              <a:avLst/>
            </a:prstGeom>
            <a:gradFill>
              <a:gsLst>
                <a:gs pos="0">
                  <a:schemeClr val="accent3"/>
                </a:gs>
                <a:gs pos="50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lin ang="16200000" scaled="0"/>
            </a:gradFill>
            <a:effec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22" name="Graphic 21" descr="Puzzle">
              <a:extLst>
                <a:ext uri="{FF2B5EF4-FFF2-40B4-BE49-F238E27FC236}">
                  <a16:creationId xmlns:a16="http://schemas.microsoft.com/office/drawing/2014/main" id="{E70E6F0E-7783-7F5A-12CE-A0AEC1516C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430389" y="4171258"/>
              <a:ext cx="282182" cy="282182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3" name="Graphic 22" descr="Lightbulb">
              <a:extLst>
                <a:ext uri="{FF2B5EF4-FFF2-40B4-BE49-F238E27FC236}">
                  <a16:creationId xmlns:a16="http://schemas.microsoft.com/office/drawing/2014/main" id="{D4CE70A1-F1C9-17D9-4184-B21B3E5D9B1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646152" y="2837693"/>
              <a:ext cx="282182" cy="282182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4" name="Graphic 23" descr="Rocket">
              <a:extLst>
                <a:ext uri="{FF2B5EF4-FFF2-40B4-BE49-F238E27FC236}">
                  <a16:creationId xmlns:a16="http://schemas.microsoft.com/office/drawing/2014/main" id="{85BFE87D-DFB7-32AA-F6DF-BC582C4AD31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212541" y="2837693"/>
              <a:ext cx="282182" cy="282182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1809214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279</Words>
  <Application>Microsoft Office PowerPoint</Application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Triangle Diagram – Slide Template</vt:lpstr>
      <vt:lpstr>Triangle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Triangle Diagram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2023-02-27T19:04:42Z</dcterms:modified>
  <cp:category>Charts &amp; Diagrams</cp:category>
</cp:coreProperties>
</file>