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Diagram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3E35C5F-9F8D-BEFD-CB0F-15EE6F84B7A5}"/>
              </a:ext>
            </a:extLst>
          </p:cNvPr>
          <p:cNvSpPr/>
          <p:nvPr/>
        </p:nvSpPr>
        <p:spPr>
          <a:xfrm>
            <a:off x="4006324" y="3684725"/>
            <a:ext cx="4178889" cy="935091"/>
          </a:xfrm>
          <a:custGeom>
            <a:avLst/>
            <a:gdLst>
              <a:gd name="connsiteX0" fmla="*/ 903900 w 5021450"/>
              <a:gd name="connsiteY0" fmla="*/ 0 h 1558447"/>
              <a:gd name="connsiteX1" fmla="*/ 2159263 w 5021450"/>
              <a:gd name="connsiteY1" fmla="*/ 0 h 1558447"/>
              <a:gd name="connsiteX2" fmla="*/ 1907067 w 5021450"/>
              <a:gd name="connsiteY2" fmla="*/ 434820 h 1558447"/>
              <a:gd name="connsiteX3" fmla="*/ 3114384 w 5021450"/>
              <a:gd name="connsiteY3" fmla="*/ 434820 h 1558447"/>
              <a:gd name="connsiteX4" fmla="*/ 2862189 w 5021450"/>
              <a:gd name="connsiteY4" fmla="*/ 0 h 1558447"/>
              <a:gd name="connsiteX5" fmla="*/ 4117551 w 5021450"/>
              <a:gd name="connsiteY5" fmla="*/ 0 h 1558447"/>
              <a:gd name="connsiteX6" fmla="*/ 5021450 w 5021450"/>
              <a:gd name="connsiteY6" fmla="*/ 1558447 h 1558447"/>
              <a:gd name="connsiteX7" fmla="*/ 0 w 5021450"/>
              <a:gd name="connsiteY7" fmla="*/ 1558447 h 1558447"/>
              <a:gd name="connsiteX0" fmla="*/ 903900 w 5021450"/>
              <a:gd name="connsiteY0" fmla="*/ 0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2862189 w 5021450"/>
              <a:gd name="connsiteY3" fmla="*/ 0 h 1558447"/>
              <a:gd name="connsiteX4" fmla="*/ 4117551 w 5021450"/>
              <a:gd name="connsiteY4" fmla="*/ 0 h 1558447"/>
              <a:gd name="connsiteX5" fmla="*/ 5021450 w 5021450"/>
              <a:gd name="connsiteY5" fmla="*/ 1558447 h 1558447"/>
              <a:gd name="connsiteX6" fmla="*/ 0 w 5021450"/>
              <a:gd name="connsiteY6" fmla="*/ 1558447 h 1558447"/>
              <a:gd name="connsiteX7" fmla="*/ 903900 w 5021450"/>
              <a:gd name="connsiteY7" fmla="*/ 0 h 1558447"/>
              <a:gd name="connsiteX0" fmla="*/ 0 w 5021450"/>
              <a:gd name="connsiteY0" fmla="*/ 1558447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2862189 w 5021450"/>
              <a:gd name="connsiteY3" fmla="*/ 0 h 1558447"/>
              <a:gd name="connsiteX4" fmla="*/ 4117551 w 5021450"/>
              <a:gd name="connsiteY4" fmla="*/ 0 h 1558447"/>
              <a:gd name="connsiteX5" fmla="*/ 5021450 w 5021450"/>
              <a:gd name="connsiteY5" fmla="*/ 1558447 h 1558447"/>
              <a:gd name="connsiteX6" fmla="*/ 0 w 5021450"/>
              <a:gd name="connsiteY6" fmla="*/ 1558447 h 1558447"/>
              <a:gd name="connsiteX0" fmla="*/ 0 w 5021450"/>
              <a:gd name="connsiteY0" fmla="*/ 1558447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4117551 w 5021450"/>
              <a:gd name="connsiteY3" fmla="*/ 0 h 1558447"/>
              <a:gd name="connsiteX4" fmla="*/ 5021450 w 5021450"/>
              <a:gd name="connsiteY4" fmla="*/ 1558447 h 1558447"/>
              <a:gd name="connsiteX5" fmla="*/ 0 w 5021450"/>
              <a:gd name="connsiteY5" fmla="*/ 1558447 h 1558447"/>
              <a:gd name="connsiteX0" fmla="*/ 0 w 5021450"/>
              <a:gd name="connsiteY0" fmla="*/ 1123627 h 1123627"/>
              <a:gd name="connsiteX1" fmla="*/ 1907067 w 5021450"/>
              <a:gd name="connsiteY1" fmla="*/ 0 h 1123627"/>
              <a:gd name="connsiteX2" fmla="*/ 3114384 w 5021450"/>
              <a:gd name="connsiteY2" fmla="*/ 0 h 1123627"/>
              <a:gd name="connsiteX3" fmla="*/ 5021450 w 5021450"/>
              <a:gd name="connsiteY3" fmla="*/ 1123627 h 1123627"/>
              <a:gd name="connsiteX4" fmla="*/ 0 w 5021450"/>
              <a:gd name="connsiteY4" fmla="*/ 1123627 h 1123627"/>
              <a:gd name="connsiteX0" fmla="*/ 0 w 5021450"/>
              <a:gd name="connsiteY0" fmla="*/ 1123627 h 1123627"/>
              <a:gd name="connsiteX1" fmla="*/ 1088325 w 5021450"/>
              <a:gd name="connsiteY1" fmla="*/ 465066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5021450 w 5021450"/>
              <a:gd name="connsiteY4" fmla="*/ 1123627 h 1123627"/>
              <a:gd name="connsiteX5" fmla="*/ 0 w 5021450"/>
              <a:gd name="connsiteY5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5021450 w 5021450"/>
              <a:gd name="connsiteY4" fmla="*/ 1123627 h 1123627"/>
              <a:gd name="connsiteX5" fmla="*/ 0 w 5021450"/>
              <a:gd name="connsiteY5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3875068 w 5021450"/>
              <a:gd name="connsiteY4" fmla="*/ 436038 h 1123627"/>
              <a:gd name="connsiteX5" fmla="*/ 5021450 w 5021450"/>
              <a:gd name="connsiteY5" fmla="*/ 1123627 h 1123627"/>
              <a:gd name="connsiteX6" fmla="*/ 0 w 5021450"/>
              <a:gd name="connsiteY6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4223411 w 5021450"/>
              <a:gd name="connsiteY4" fmla="*/ 160267 h 1123627"/>
              <a:gd name="connsiteX5" fmla="*/ 5021450 w 5021450"/>
              <a:gd name="connsiteY5" fmla="*/ 1123627 h 1123627"/>
              <a:gd name="connsiteX6" fmla="*/ 0 w 5021450"/>
              <a:gd name="connsiteY6" fmla="*/ 1123627 h 112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1450" h="1123627">
                <a:moveTo>
                  <a:pt x="0" y="1123627"/>
                </a:moveTo>
                <a:lnTo>
                  <a:pt x="812554" y="218323"/>
                </a:lnTo>
                <a:lnTo>
                  <a:pt x="1907067" y="0"/>
                </a:lnTo>
                <a:lnTo>
                  <a:pt x="3114384" y="0"/>
                </a:lnTo>
                <a:lnTo>
                  <a:pt x="4223411" y="160267"/>
                </a:lnTo>
                <a:lnTo>
                  <a:pt x="5021450" y="1123627"/>
                </a:lnTo>
                <a:lnTo>
                  <a:pt x="0" y="11236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2A8311-2ADC-5C46-9E0E-3F7806588C5A}"/>
              </a:ext>
            </a:extLst>
          </p:cNvPr>
          <p:cNvSpPr/>
          <p:nvPr/>
        </p:nvSpPr>
        <p:spPr>
          <a:xfrm>
            <a:off x="6095769" y="1017326"/>
            <a:ext cx="2089445" cy="3602490"/>
          </a:xfrm>
          <a:custGeom>
            <a:avLst/>
            <a:gdLst>
              <a:gd name="connsiteX0" fmla="*/ 940615 w 3451340"/>
              <a:gd name="connsiteY0" fmla="*/ 0 h 4328836"/>
              <a:gd name="connsiteX1" fmla="*/ 3451340 w 3451340"/>
              <a:gd name="connsiteY1" fmla="*/ 4328836 h 4328836"/>
              <a:gd name="connsiteX2" fmla="*/ 1822593 w 3451340"/>
              <a:gd name="connsiteY2" fmla="*/ 4328836 h 4328836"/>
              <a:gd name="connsiteX3" fmla="*/ 1066091 w 3451340"/>
              <a:gd name="connsiteY3" fmla="*/ 3205209 h 4328836"/>
              <a:gd name="connsiteX4" fmla="*/ 1544274 w 3451340"/>
              <a:gd name="connsiteY4" fmla="*/ 3205209 h 4328836"/>
              <a:gd name="connsiteX5" fmla="*/ 940616 w 3451340"/>
              <a:gd name="connsiteY5" fmla="*/ 2164418 h 4328836"/>
              <a:gd name="connsiteX6" fmla="*/ 674394 w 3451340"/>
              <a:gd name="connsiteY6" fmla="*/ 2623423 h 4328836"/>
              <a:gd name="connsiteX7" fmla="*/ 0 w 3451340"/>
              <a:gd name="connsiteY7" fmla="*/ 1621750 h 4328836"/>
              <a:gd name="connsiteX0" fmla="*/ 266221 w 2776946"/>
              <a:gd name="connsiteY0" fmla="*/ 0 h 4328836"/>
              <a:gd name="connsiteX1" fmla="*/ 2776946 w 2776946"/>
              <a:gd name="connsiteY1" fmla="*/ 4328836 h 4328836"/>
              <a:gd name="connsiteX2" fmla="*/ 1148199 w 2776946"/>
              <a:gd name="connsiteY2" fmla="*/ 4328836 h 4328836"/>
              <a:gd name="connsiteX3" fmla="*/ 391697 w 2776946"/>
              <a:gd name="connsiteY3" fmla="*/ 3205209 h 4328836"/>
              <a:gd name="connsiteX4" fmla="*/ 869880 w 2776946"/>
              <a:gd name="connsiteY4" fmla="*/ 3205209 h 4328836"/>
              <a:gd name="connsiteX5" fmla="*/ 266222 w 2776946"/>
              <a:gd name="connsiteY5" fmla="*/ 2164418 h 4328836"/>
              <a:gd name="connsiteX6" fmla="*/ 0 w 2776946"/>
              <a:gd name="connsiteY6" fmla="*/ 2623423 h 4328836"/>
              <a:gd name="connsiteX7" fmla="*/ 266221 w 2776946"/>
              <a:gd name="connsiteY7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881978 w 2510725"/>
              <a:gd name="connsiteY2" fmla="*/ 4328836 h 4328836"/>
              <a:gd name="connsiteX3" fmla="*/ 125476 w 2510725"/>
              <a:gd name="connsiteY3" fmla="*/ 3205209 h 4328836"/>
              <a:gd name="connsiteX4" fmla="*/ 603659 w 2510725"/>
              <a:gd name="connsiteY4" fmla="*/ 3205209 h 4328836"/>
              <a:gd name="connsiteX5" fmla="*/ 1 w 2510725"/>
              <a:gd name="connsiteY5" fmla="*/ 2164418 h 4328836"/>
              <a:gd name="connsiteX6" fmla="*/ 0 w 2510725"/>
              <a:gd name="connsiteY6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881978 w 2510725"/>
              <a:gd name="connsiteY2" fmla="*/ 4328836 h 4328836"/>
              <a:gd name="connsiteX3" fmla="*/ 603659 w 2510725"/>
              <a:gd name="connsiteY3" fmla="*/ 3205209 h 4328836"/>
              <a:gd name="connsiteX4" fmla="*/ 1 w 2510725"/>
              <a:gd name="connsiteY4" fmla="*/ 2164418 h 4328836"/>
              <a:gd name="connsiteX5" fmla="*/ 0 w 2510725"/>
              <a:gd name="connsiteY5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603659 w 2510725"/>
              <a:gd name="connsiteY2" fmla="*/ 3205209 h 4328836"/>
              <a:gd name="connsiteX3" fmla="*/ 1 w 2510725"/>
              <a:gd name="connsiteY3" fmla="*/ 2164418 h 4328836"/>
              <a:gd name="connsiteX4" fmla="*/ 0 w 2510725"/>
              <a:gd name="connsiteY4" fmla="*/ 0 h 432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725" h="4328836">
                <a:moveTo>
                  <a:pt x="0" y="0"/>
                </a:moveTo>
                <a:lnTo>
                  <a:pt x="2510725" y="4328836"/>
                </a:lnTo>
                <a:lnTo>
                  <a:pt x="603659" y="3205209"/>
                </a:lnTo>
                <a:lnTo>
                  <a:pt x="1" y="2164418"/>
                </a:lnTo>
                <a:cubicBezTo>
                  <a:pt x="1" y="1442945"/>
                  <a:pt x="0" y="721473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2777B44-1655-AB38-64BA-4FA05A722190}"/>
              </a:ext>
            </a:extLst>
          </p:cNvPr>
          <p:cNvSpPr/>
          <p:nvPr/>
        </p:nvSpPr>
        <p:spPr>
          <a:xfrm>
            <a:off x="4006324" y="1017326"/>
            <a:ext cx="2089445" cy="3602490"/>
          </a:xfrm>
          <a:custGeom>
            <a:avLst/>
            <a:gdLst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2138813 w 3307102"/>
              <a:gd name="connsiteY7" fmla="*/ 3205209 h 4328836"/>
              <a:gd name="connsiteX8" fmla="*/ 2030434 w 3307102"/>
              <a:gd name="connsiteY8" fmla="*/ 3396481 h 4328836"/>
              <a:gd name="connsiteX9" fmla="*/ 1590473 w 3307102"/>
              <a:gd name="connsiteY9" fmla="*/ 4238631 h 4328836"/>
              <a:gd name="connsiteX10" fmla="*/ 1547436 w 3307102"/>
              <a:gd name="connsiteY10" fmla="*/ 4328836 h 4328836"/>
              <a:gd name="connsiteX11" fmla="*/ 0 w 3307102"/>
              <a:gd name="connsiteY11" fmla="*/ 4328836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2030434 w 3307102"/>
              <a:gd name="connsiteY7" fmla="*/ 3396481 h 4328836"/>
              <a:gd name="connsiteX8" fmla="*/ 1590473 w 3307102"/>
              <a:gd name="connsiteY8" fmla="*/ 4238631 h 4328836"/>
              <a:gd name="connsiteX9" fmla="*/ 1547436 w 3307102"/>
              <a:gd name="connsiteY9" fmla="*/ 4328836 h 4328836"/>
              <a:gd name="connsiteX10" fmla="*/ 0 w 3307102"/>
              <a:gd name="connsiteY10" fmla="*/ 4328836 h 4328836"/>
              <a:gd name="connsiteX11" fmla="*/ 2510725 w 3307102"/>
              <a:gd name="connsiteY11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1590473 w 3307102"/>
              <a:gd name="connsiteY7" fmla="*/ 4238631 h 4328836"/>
              <a:gd name="connsiteX8" fmla="*/ 1547436 w 3307102"/>
              <a:gd name="connsiteY8" fmla="*/ 4328836 h 4328836"/>
              <a:gd name="connsiteX9" fmla="*/ 0 w 3307102"/>
              <a:gd name="connsiteY9" fmla="*/ 4328836 h 4328836"/>
              <a:gd name="connsiteX10" fmla="*/ 2510725 w 3307102"/>
              <a:gd name="connsiteY10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1547436 w 3307102"/>
              <a:gd name="connsiteY7" fmla="*/ 4328836 h 4328836"/>
              <a:gd name="connsiteX8" fmla="*/ 0 w 3307102"/>
              <a:gd name="connsiteY8" fmla="*/ 4328836 h 4328836"/>
              <a:gd name="connsiteX9" fmla="*/ 2510725 w 3307102"/>
              <a:gd name="connsiteY9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0 w 3307102"/>
              <a:gd name="connsiteY7" fmla="*/ 4328836 h 4328836"/>
              <a:gd name="connsiteX8" fmla="*/ 2510725 w 3307102"/>
              <a:gd name="connsiteY8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510726 w 3307102"/>
              <a:gd name="connsiteY4" fmla="*/ 2164418 h 4328836"/>
              <a:gd name="connsiteX5" fmla="*/ 1907067 w 3307102"/>
              <a:gd name="connsiteY5" fmla="*/ 3205209 h 4328836"/>
              <a:gd name="connsiteX6" fmla="*/ 0 w 3307102"/>
              <a:gd name="connsiteY6" fmla="*/ 4328836 h 4328836"/>
              <a:gd name="connsiteX7" fmla="*/ 2510725 w 3307102"/>
              <a:gd name="connsiteY7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510726 w 3307102"/>
              <a:gd name="connsiteY3" fmla="*/ 2164418 h 4328836"/>
              <a:gd name="connsiteX4" fmla="*/ 1907067 w 3307102"/>
              <a:gd name="connsiteY4" fmla="*/ 3205209 h 4328836"/>
              <a:gd name="connsiteX5" fmla="*/ 0 w 3307102"/>
              <a:gd name="connsiteY5" fmla="*/ 4328836 h 4328836"/>
              <a:gd name="connsiteX6" fmla="*/ 2510725 w 3307102"/>
              <a:gd name="connsiteY6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2510726 w 3307102"/>
              <a:gd name="connsiteY2" fmla="*/ 2164418 h 4328836"/>
              <a:gd name="connsiteX3" fmla="*/ 1907067 w 3307102"/>
              <a:gd name="connsiteY3" fmla="*/ 3205209 h 4328836"/>
              <a:gd name="connsiteX4" fmla="*/ 0 w 3307102"/>
              <a:gd name="connsiteY4" fmla="*/ 4328836 h 4328836"/>
              <a:gd name="connsiteX5" fmla="*/ 2510725 w 3307102"/>
              <a:gd name="connsiteY5" fmla="*/ 0 h 4328836"/>
              <a:gd name="connsiteX0" fmla="*/ 2510725 w 2510726"/>
              <a:gd name="connsiteY0" fmla="*/ 0 h 4328836"/>
              <a:gd name="connsiteX1" fmla="*/ 2510726 w 2510726"/>
              <a:gd name="connsiteY1" fmla="*/ 2164418 h 4328836"/>
              <a:gd name="connsiteX2" fmla="*/ 1907067 w 2510726"/>
              <a:gd name="connsiteY2" fmla="*/ 3205209 h 4328836"/>
              <a:gd name="connsiteX3" fmla="*/ 0 w 2510726"/>
              <a:gd name="connsiteY3" fmla="*/ 4328836 h 4328836"/>
              <a:gd name="connsiteX4" fmla="*/ 2510725 w 2510726"/>
              <a:gd name="connsiteY4" fmla="*/ 0 h 432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726" h="4328836">
                <a:moveTo>
                  <a:pt x="2510725" y="0"/>
                </a:moveTo>
                <a:cubicBezTo>
                  <a:pt x="2510725" y="721473"/>
                  <a:pt x="2510726" y="1442945"/>
                  <a:pt x="2510726" y="2164418"/>
                </a:cubicBezTo>
                <a:lnTo>
                  <a:pt x="1907067" y="3205209"/>
                </a:lnTo>
                <a:lnTo>
                  <a:pt x="0" y="4328836"/>
                </a:lnTo>
                <a:lnTo>
                  <a:pt x="251072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E19CD9-08BC-72A2-BDDF-D11ABB7CECE6}"/>
              </a:ext>
            </a:extLst>
          </p:cNvPr>
          <p:cNvSpPr/>
          <p:nvPr/>
        </p:nvSpPr>
        <p:spPr>
          <a:xfrm>
            <a:off x="4006324" y="3357115"/>
            <a:ext cx="1966236" cy="1262701"/>
          </a:xfrm>
          <a:custGeom>
            <a:avLst/>
            <a:gdLst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765150 w 3200491"/>
              <a:gd name="connsiteY8" fmla="*/ 301251 h 1620474"/>
              <a:gd name="connsiteX9" fmla="*/ 899639 w 3200491"/>
              <a:gd name="connsiteY9" fmla="*/ 279742 h 1620474"/>
              <a:gd name="connsiteX10" fmla="*/ 1131868 w 3200491"/>
              <a:gd name="connsiteY10" fmla="*/ 207170 h 1620474"/>
              <a:gd name="connsiteX11" fmla="*/ 1494725 w 3200491"/>
              <a:gd name="connsiteY11" fmla="*/ 134599 h 1620474"/>
              <a:gd name="connsiteX12" fmla="*/ 1901125 w 3200491"/>
              <a:gd name="connsiteY12" fmla="*/ 397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899639 w 3200491"/>
              <a:gd name="connsiteY8" fmla="*/ 279742 h 1620474"/>
              <a:gd name="connsiteX9" fmla="*/ 1131868 w 3200491"/>
              <a:gd name="connsiteY9" fmla="*/ 207170 h 1620474"/>
              <a:gd name="connsiteX10" fmla="*/ 1494725 w 3200491"/>
              <a:gd name="connsiteY10" fmla="*/ 134599 h 1620474"/>
              <a:gd name="connsiteX11" fmla="*/ 1901125 w 3200491"/>
              <a:gd name="connsiteY11" fmla="*/ 3970 h 1620474"/>
              <a:gd name="connsiteX12" fmla="*/ 2075820 w 3200491"/>
              <a:gd name="connsiteY12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131868 w 3200491"/>
              <a:gd name="connsiteY8" fmla="*/ 207170 h 1620474"/>
              <a:gd name="connsiteX9" fmla="*/ 1494725 w 3200491"/>
              <a:gd name="connsiteY9" fmla="*/ 134599 h 1620474"/>
              <a:gd name="connsiteX10" fmla="*/ 1901125 w 3200491"/>
              <a:gd name="connsiteY10" fmla="*/ 3970 h 1620474"/>
              <a:gd name="connsiteX11" fmla="*/ 2075820 w 3200491"/>
              <a:gd name="connsiteY11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494725 w 3200491"/>
              <a:gd name="connsiteY8" fmla="*/ 134599 h 1620474"/>
              <a:gd name="connsiteX9" fmla="*/ 1901125 w 3200491"/>
              <a:gd name="connsiteY9" fmla="*/ 3970 h 1620474"/>
              <a:gd name="connsiteX10" fmla="*/ 2075820 w 3200491"/>
              <a:gd name="connsiteY10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901125 w 3200491"/>
              <a:gd name="connsiteY8" fmla="*/ 3970 h 1620474"/>
              <a:gd name="connsiteX9" fmla="*/ 2075820 w 3200491"/>
              <a:gd name="connsiteY9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2075820 w 3200491"/>
              <a:gd name="connsiteY8" fmla="*/ 0 h 1620474"/>
              <a:gd name="connsiteX0" fmla="*/ 0 w 3200491"/>
              <a:gd name="connsiteY0" fmla="*/ 1517291 h 1517291"/>
              <a:gd name="connsiteX1" fmla="*/ 2135393 w 3200491"/>
              <a:gd name="connsiteY1" fmla="*/ 0 h 1517291"/>
              <a:gd name="connsiteX2" fmla="*/ 1907067 w 3200491"/>
              <a:gd name="connsiteY2" fmla="*/ 393664 h 1517291"/>
              <a:gd name="connsiteX3" fmla="*/ 2362675 w 3200491"/>
              <a:gd name="connsiteY3" fmla="*/ 393664 h 1517291"/>
              <a:gd name="connsiteX4" fmla="*/ 2471858 w 3200491"/>
              <a:gd name="connsiteY4" fmla="*/ 582774 h 1517291"/>
              <a:gd name="connsiteX5" fmla="*/ 2380096 w 3200491"/>
              <a:gd name="connsiteY5" fmla="*/ 974844 h 1517291"/>
              <a:gd name="connsiteX6" fmla="*/ 3200491 w 3200491"/>
              <a:gd name="connsiteY6" fmla="*/ 1517291 h 1517291"/>
              <a:gd name="connsiteX7" fmla="*/ 0 w 3200491"/>
              <a:gd name="connsiteY7" fmla="*/ 1517291 h 1517291"/>
              <a:gd name="connsiteX0" fmla="*/ 0 w 2471858"/>
              <a:gd name="connsiteY0" fmla="*/ 1517291 h 1517291"/>
              <a:gd name="connsiteX1" fmla="*/ 2135393 w 2471858"/>
              <a:gd name="connsiteY1" fmla="*/ 0 h 1517291"/>
              <a:gd name="connsiteX2" fmla="*/ 1907067 w 2471858"/>
              <a:gd name="connsiteY2" fmla="*/ 393664 h 1517291"/>
              <a:gd name="connsiteX3" fmla="*/ 2362675 w 2471858"/>
              <a:gd name="connsiteY3" fmla="*/ 393664 h 1517291"/>
              <a:gd name="connsiteX4" fmla="*/ 2471858 w 2471858"/>
              <a:gd name="connsiteY4" fmla="*/ 582774 h 1517291"/>
              <a:gd name="connsiteX5" fmla="*/ 2380096 w 2471858"/>
              <a:gd name="connsiteY5" fmla="*/ 974844 h 1517291"/>
              <a:gd name="connsiteX6" fmla="*/ 0 w 2471858"/>
              <a:gd name="connsiteY6" fmla="*/ 1517291 h 1517291"/>
              <a:gd name="connsiteX0" fmla="*/ 0 w 2471858"/>
              <a:gd name="connsiteY0" fmla="*/ 1517291 h 1517291"/>
              <a:gd name="connsiteX1" fmla="*/ 2135393 w 2471858"/>
              <a:gd name="connsiteY1" fmla="*/ 0 h 1517291"/>
              <a:gd name="connsiteX2" fmla="*/ 1907067 w 2471858"/>
              <a:gd name="connsiteY2" fmla="*/ 393664 h 1517291"/>
              <a:gd name="connsiteX3" fmla="*/ 2362675 w 2471858"/>
              <a:gd name="connsiteY3" fmla="*/ 393664 h 1517291"/>
              <a:gd name="connsiteX4" fmla="*/ 2471858 w 2471858"/>
              <a:gd name="connsiteY4" fmla="*/ 582774 h 1517291"/>
              <a:gd name="connsiteX5" fmla="*/ 0 w 2471858"/>
              <a:gd name="connsiteY5" fmla="*/ 1517291 h 1517291"/>
              <a:gd name="connsiteX0" fmla="*/ 0 w 2362675"/>
              <a:gd name="connsiteY0" fmla="*/ 1517291 h 1517291"/>
              <a:gd name="connsiteX1" fmla="*/ 2135393 w 2362675"/>
              <a:gd name="connsiteY1" fmla="*/ 0 h 1517291"/>
              <a:gd name="connsiteX2" fmla="*/ 1907067 w 2362675"/>
              <a:gd name="connsiteY2" fmla="*/ 393664 h 1517291"/>
              <a:gd name="connsiteX3" fmla="*/ 2362675 w 2362675"/>
              <a:gd name="connsiteY3" fmla="*/ 393664 h 1517291"/>
              <a:gd name="connsiteX4" fmla="*/ 0 w 2362675"/>
              <a:gd name="connsiteY4" fmla="*/ 1517291 h 151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675" h="1517291">
                <a:moveTo>
                  <a:pt x="0" y="1517291"/>
                </a:moveTo>
                <a:lnTo>
                  <a:pt x="2135393" y="0"/>
                </a:lnTo>
                <a:lnTo>
                  <a:pt x="1907067" y="393664"/>
                </a:lnTo>
                <a:lnTo>
                  <a:pt x="2362675" y="393664"/>
                </a:lnTo>
                <a:lnTo>
                  <a:pt x="0" y="151729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8DAE4E-C41B-126F-4092-5369D4DE1E11}"/>
              </a:ext>
            </a:extLst>
          </p:cNvPr>
          <p:cNvSpPr/>
          <p:nvPr/>
        </p:nvSpPr>
        <p:spPr>
          <a:xfrm>
            <a:off x="6224316" y="3360988"/>
            <a:ext cx="1961360" cy="1258830"/>
          </a:xfrm>
          <a:custGeom>
            <a:avLst/>
            <a:gdLst>
              <a:gd name="connsiteX0" fmla="*/ 550665 w 2607185"/>
              <a:gd name="connsiteY0" fmla="*/ 0 h 1645179"/>
              <a:gd name="connsiteX1" fmla="*/ 602174 w 2607185"/>
              <a:gd name="connsiteY1" fmla="*/ 4260 h 1645179"/>
              <a:gd name="connsiteX2" fmla="*/ 923774 w 2607185"/>
              <a:gd name="connsiteY2" fmla="*/ 43190 h 1645179"/>
              <a:gd name="connsiteX3" fmla="*/ 1068917 w 2607185"/>
              <a:gd name="connsiteY3" fmla="*/ 57704 h 1645179"/>
              <a:gd name="connsiteX4" fmla="*/ 1199546 w 2607185"/>
              <a:gd name="connsiteY4" fmla="*/ 101247 h 1645179"/>
              <a:gd name="connsiteX5" fmla="*/ 1431774 w 2607185"/>
              <a:gd name="connsiteY5" fmla="*/ 159304 h 1645179"/>
              <a:gd name="connsiteX6" fmla="*/ 1562403 w 2607185"/>
              <a:gd name="connsiteY6" fmla="*/ 217361 h 1645179"/>
              <a:gd name="connsiteX7" fmla="*/ 1664003 w 2607185"/>
              <a:gd name="connsiteY7" fmla="*/ 231875 h 1645179"/>
              <a:gd name="connsiteX8" fmla="*/ 1780117 w 2607185"/>
              <a:gd name="connsiteY8" fmla="*/ 260904 h 1645179"/>
              <a:gd name="connsiteX9" fmla="*/ 1805256 w 2607185"/>
              <a:gd name="connsiteY9" fmla="*/ 262543 h 1645179"/>
              <a:gd name="connsiteX10" fmla="*/ 2607185 w 2607185"/>
              <a:gd name="connsiteY10" fmla="*/ 1645179 h 1645179"/>
              <a:gd name="connsiteX11" fmla="*/ 0 w 2607185"/>
              <a:gd name="connsiteY11" fmla="*/ 1645179 h 1645179"/>
              <a:gd name="connsiteX12" fmla="*/ 212574 w 2607185"/>
              <a:gd name="connsiteY12" fmla="*/ 754390 h 1645179"/>
              <a:gd name="connsiteX13" fmla="*/ 161307 w 2607185"/>
              <a:gd name="connsiteY13" fmla="*/ 677488 h 1645179"/>
              <a:gd name="connsiteX14" fmla="*/ 250924 w 2607185"/>
              <a:gd name="connsiteY14" fmla="*/ 521552 h 1645179"/>
              <a:gd name="connsiteX15" fmla="*/ 700119 w 2607185"/>
              <a:gd name="connsiteY15" fmla="*/ 521552 h 1645179"/>
              <a:gd name="connsiteX16" fmla="*/ 474493 w 2607185"/>
              <a:gd name="connsiteY16" fmla="*/ 132540 h 1645179"/>
              <a:gd name="connsiteX0" fmla="*/ 389358 w 2445878"/>
              <a:gd name="connsiteY0" fmla="*/ 0 h 1645179"/>
              <a:gd name="connsiteX1" fmla="*/ 440867 w 2445878"/>
              <a:gd name="connsiteY1" fmla="*/ 4260 h 1645179"/>
              <a:gd name="connsiteX2" fmla="*/ 762467 w 2445878"/>
              <a:gd name="connsiteY2" fmla="*/ 43190 h 1645179"/>
              <a:gd name="connsiteX3" fmla="*/ 907610 w 2445878"/>
              <a:gd name="connsiteY3" fmla="*/ 57704 h 1645179"/>
              <a:gd name="connsiteX4" fmla="*/ 1038239 w 2445878"/>
              <a:gd name="connsiteY4" fmla="*/ 101247 h 1645179"/>
              <a:gd name="connsiteX5" fmla="*/ 1270467 w 2445878"/>
              <a:gd name="connsiteY5" fmla="*/ 159304 h 1645179"/>
              <a:gd name="connsiteX6" fmla="*/ 1401096 w 2445878"/>
              <a:gd name="connsiteY6" fmla="*/ 217361 h 1645179"/>
              <a:gd name="connsiteX7" fmla="*/ 1502696 w 2445878"/>
              <a:gd name="connsiteY7" fmla="*/ 231875 h 1645179"/>
              <a:gd name="connsiteX8" fmla="*/ 1618810 w 2445878"/>
              <a:gd name="connsiteY8" fmla="*/ 260904 h 1645179"/>
              <a:gd name="connsiteX9" fmla="*/ 1643949 w 2445878"/>
              <a:gd name="connsiteY9" fmla="*/ 262543 h 1645179"/>
              <a:gd name="connsiteX10" fmla="*/ 2445878 w 2445878"/>
              <a:gd name="connsiteY10" fmla="*/ 1645179 h 1645179"/>
              <a:gd name="connsiteX11" fmla="*/ 51267 w 2445878"/>
              <a:gd name="connsiteY11" fmla="*/ 754390 h 1645179"/>
              <a:gd name="connsiteX12" fmla="*/ 0 w 2445878"/>
              <a:gd name="connsiteY12" fmla="*/ 677488 h 1645179"/>
              <a:gd name="connsiteX13" fmla="*/ 89617 w 2445878"/>
              <a:gd name="connsiteY13" fmla="*/ 521552 h 1645179"/>
              <a:gd name="connsiteX14" fmla="*/ 538812 w 2445878"/>
              <a:gd name="connsiteY14" fmla="*/ 521552 h 1645179"/>
              <a:gd name="connsiteX15" fmla="*/ 313186 w 2445878"/>
              <a:gd name="connsiteY15" fmla="*/ 132540 h 1645179"/>
              <a:gd name="connsiteX16" fmla="*/ 389358 w 2445878"/>
              <a:gd name="connsiteY16" fmla="*/ 0 h 1645179"/>
              <a:gd name="connsiteX0" fmla="*/ 389358 w 2445878"/>
              <a:gd name="connsiteY0" fmla="*/ 0 h 1645179"/>
              <a:gd name="connsiteX1" fmla="*/ 440867 w 2445878"/>
              <a:gd name="connsiteY1" fmla="*/ 4260 h 1645179"/>
              <a:gd name="connsiteX2" fmla="*/ 762467 w 2445878"/>
              <a:gd name="connsiteY2" fmla="*/ 43190 h 1645179"/>
              <a:gd name="connsiteX3" fmla="*/ 907610 w 2445878"/>
              <a:gd name="connsiteY3" fmla="*/ 57704 h 1645179"/>
              <a:gd name="connsiteX4" fmla="*/ 1038239 w 2445878"/>
              <a:gd name="connsiteY4" fmla="*/ 101247 h 1645179"/>
              <a:gd name="connsiteX5" fmla="*/ 1270467 w 2445878"/>
              <a:gd name="connsiteY5" fmla="*/ 159304 h 1645179"/>
              <a:gd name="connsiteX6" fmla="*/ 1401096 w 2445878"/>
              <a:gd name="connsiteY6" fmla="*/ 217361 h 1645179"/>
              <a:gd name="connsiteX7" fmla="*/ 1502696 w 2445878"/>
              <a:gd name="connsiteY7" fmla="*/ 231875 h 1645179"/>
              <a:gd name="connsiteX8" fmla="*/ 1618810 w 2445878"/>
              <a:gd name="connsiteY8" fmla="*/ 260904 h 1645179"/>
              <a:gd name="connsiteX9" fmla="*/ 1643949 w 2445878"/>
              <a:gd name="connsiteY9" fmla="*/ 262543 h 1645179"/>
              <a:gd name="connsiteX10" fmla="*/ 2445878 w 2445878"/>
              <a:gd name="connsiteY10" fmla="*/ 1645179 h 1645179"/>
              <a:gd name="connsiteX11" fmla="*/ 0 w 2445878"/>
              <a:gd name="connsiteY11" fmla="*/ 677488 h 1645179"/>
              <a:gd name="connsiteX12" fmla="*/ 89617 w 2445878"/>
              <a:gd name="connsiteY12" fmla="*/ 521552 h 1645179"/>
              <a:gd name="connsiteX13" fmla="*/ 538812 w 2445878"/>
              <a:gd name="connsiteY13" fmla="*/ 521552 h 1645179"/>
              <a:gd name="connsiteX14" fmla="*/ 313186 w 2445878"/>
              <a:gd name="connsiteY14" fmla="*/ 132540 h 1645179"/>
              <a:gd name="connsiteX15" fmla="*/ 389358 w 2445878"/>
              <a:gd name="connsiteY15" fmla="*/ 0 h 1645179"/>
              <a:gd name="connsiteX0" fmla="*/ 299741 w 2356261"/>
              <a:gd name="connsiteY0" fmla="*/ 0 h 1645179"/>
              <a:gd name="connsiteX1" fmla="*/ 351250 w 2356261"/>
              <a:gd name="connsiteY1" fmla="*/ 4260 h 1645179"/>
              <a:gd name="connsiteX2" fmla="*/ 672850 w 2356261"/>
              <a:gd name="connsiteY2" fmla="*/ 43190 h 1645179"/>
              <a:gd name="connsiteX3" fmla="*/ 817993 w 2356261"/>
              <a:gd name="connsiteY3" fmla="*/ 57704 h 1645179"/>
              <a:gd name="connsiteX4" fmla="*/ 948622 w 2356261"/>
              <a:gd name="connsiteY4" fmla="*/ 101247 h 1645179"/>
              <a:gd name="connsiteX5" fmla="*/ 1180850 w 2356261"/>
              <a:gd name="connsiteY5" fmla="*/ 159304 h 1645179"/>
              <a:gd name="connsiteX6" fmla="*/ 1311479 w 2356261"/>
              <a:gd name="connsiteY6" fmla="*/ 217361 h 1645179"/>
              <a:gd name="connsiteX7" fmla="*/ 1413079 w 2356261"/>
              <a:gd name="connsiteY7" fmla="*/ 231875 h 1645179"/>
              <a:gd name="connsiteX8" fmla="*/ 1529193 w 2356261"/>
              <a:gd name="connsiteY8" fmla="*/ 260904 h 1645179"/>
              <a:gd name="connsiteX9" fmla="*/ 1554332 w 2356261"/>
              <a:gd name="connsiteY9" fmla="*/ 262543 h 1645179"/>
              <a:gd name="connsiteX10" fmla="*/ 2356261 w 2356261"/>
              <a:gd name="connsiteY10" fmla="*/ 1645179 h 1645179"/>
              <a:gd name="connsiteX11" fmla="*/ 0 w 2356261"/>
              <a:gd name="connsiteY11" fmla="*/ 521552 h 1645179"/>
              <a:gd name="connsiteX12" fmla="*/ 449195 w 2356261"/>
              <a:gd name="connsiteY12" fmla="*/ 521552 h 1645179"/>
              <a:gd name="connsiteX13" fmla="*/ 223569 w 2356261"/>
              <a:gd name="connsiteY13" fmla="*/ 132540 h 1645179"/>
              <a:gd name="connsiteX14" fmla="*/ 299741 w 2356261"/>
              <a:gd name="connsiteY14" fmla="*/ 0 h 1645179"/>
              <a:gd name="connsiteX0" fmla="*/ 299741 w 2356261"/>
              <a:gd name="connsiteY0" fmla="*/ 0 h 1645179"/>
              <a:gd name="connsiteX1" fmla="*/ 351250 w 2356261"/>
              <a:gd name="connsiteY1" fmla="*/ 4260 h 1645179"/>
              <a:gd name="connsiteX2" fmla="*/ 672850 w 2356261"/>
              <a:gd name="connsiteY2" fmla="*/ 43190 h 1645179"/>
              <a:gd name="connsiteX3" fmla="*/ 817993 w 2356261"/>
              <a:gd name="connsiteY3" fmla="*/ 57704 h 1645179"/>
              <a:gd name="connsiteX4" fmla="*/ 948622 w 2356261"/>
              <a:gd name="connsiteY4" fmla="*/ 101247 h 1645179"/>
              <a:gd name="connsiteX5" fmla="*/ 1180850 w 2356261"/>
              <a:gd name="connsiteY5" fmla="*/ 159304 h 1645179"/>
              <a:gd name="connsiteX6" fmla="*/ 1311479 w 2356261"/>
              <a:gd name="connsiteY6" fmla="*/ 217361 h 1645179"/>
              <a:gd name="connsiteX7" fmla="*/ 1413079 w 2356261"/>
              <a:gd name="connsiteY7" fmla="*/ 231875 h 1645179"/>
              <a:gd name="connsiteX8" fmla="*/ 1529193 w 2356261"/>
              <a:gd name="connsiteY8" fmla="*/ 260904 h 1645179"/>
              <a:gd name="connsiteX9" fmla="*/ 2356261 w 2356261"/>
              <a:gd name="connsiteY9" fmla="*/ 1645179 h 1645179"/>
              <a:gd name="connsiteX10" fmla="*/ 0 w 2356261"/>
              <a:gd name="connsiteY10" fmla="*/ 521552 h 1645179"/>
              <a:gd name="connsiteX11" fmla="*/ 449195 w 2356261"/>
              <a:gd name="connsiteY11" fmla="*/ 521552 h 1645179"/>
              <a:gd name="connsiteX12" fmla="*/ 223569 w 2356261"/>
              <a:gd name="connsiteY12" fmla="*/ 132540 h 1645179"/>
              <a:gd name="connsiteX13" fmla="*/ 299741 w 2356261"/>
              <a:gd name="connsiteY13" fmla="*/ 0 h 1645179"/>
              <a:gd name="connsiteX0" fmla="*/ 299741 w 2391832"/>
              <a:gd name="connsiteY0" fmla="*/ 0 h 1645179"/>
              <a:gd name="connsiteX1" fmla="*/ 351250 w 2391832"/>
              <a:gd name="connsiteY1" fmla="*/ 4260 h 1645179"/>
              <a:gd name="connsiteX2" fmla="*/ 672850 w 2391832"/>
              <a:gd name="connsiteY2" fmla="*/ 43190 h 1645179"/>
              <a:gd name="connsiteX3" fmla="*/ 817993 w 2391832"/>
              <a:gd name="connsiteY3" fmla="*/ 57704 h 1645179"/>
              <a:gd name="connsiteX4" fmla="*/ 948622 w 2391832"/>
              <a:gd name="connsiteY4" fmla="*/ 101247 h 1645179"/>
              <a:gd name="connsiteX5" fmla="*/ 1180850 w 2391832"/>
              <a:gd name="connsiteY5" fmla="*/ 159304 h 1645179"/>
              <a:gd name="connsiteX6" fmla="*/ 1311479 w 2391832"/>
              <a:gd name="connsiteY6" fmla="*/ 217361 h 1645179"/>
              <a:gd name="connsiteX7" fmla="*/ 1413079 w 2391832"/>
              <a:gd name="connsiteY7" fmla="*/ 231875 h 1645179"/>
              <a:gd name="connsiteX8" fmla="*/ 2356261 w 2391832"/>
              <a:gd name="connsiteY8" fmla="*/ 1645179 h 1645179"/>
              <a:gd name="connsiteX9" fmla="*/ 0 w 2391832"/>
              <a:gd name="connsiteY9" fmla="*/ 521552 h 1645179"/>
              <a:gd name="connsiteX10" fmla="*/ 449195 w 2391832"/>
              <a:gd name="connsiteY10" fmla="*/ 521552 h 1645179"/>
              <a:gd name="connsiteX11" fmla="*/ 223569 w 2391832"/>
              <a:gd name="connsiteY11" fmla="*/ 132540 h 1645179"/>
              <a:gd name="connsiteX12" fmla="*/ 299741 w 2391832"/>
              <a:gd name="connsiteY12" fmla="*/ 0 h 1645179"/>
              <a:gd name="connsiteX0" fmla="*/ 299741 w 2385614"/>
              <a:gd name="connsiteY0" fmla="*/ 0 h 1645179"/>
              <a:gd name="connsiteX1" fmla="*/ 351250 w 2385614"/>
              <a:gd name="connsiteY1" fmla="*/ 4260 h 1645179"/>
              <a:gd name="connsiteX2" fmla="*/ 672850 w 2385614"/>
              <a:gd name="connsiteY2" fmla="*/ 43190 h 1645179"/>
              <a:gd name="connsiteX3" fmla="*/ 817993 w 2385614"/>
              <a:gd name="connsiteY3" fmla="*/ 57704 h 1645179"/>
              <a:gd name="connsiteX4" fmla="*/ 948622 w 2385614"/>
              <a:gd name="connsiteY4" fmla="*/ 101247 h 1645179"/>
              <a:gd name="connsiteX5" fmla="*/ 1180850 w 2385614"/>
              <a:gd name="connsiteY5" fmla="*/ 159304 h 1645179"/>
              <a:gd name="connsiteX6" fmla="*/ 1311479 w 2385614"/>
              <a:gd name="connsiteY6" fmla="*/ 217361 h 1645179"/>
              <a:gd name="connsiteX7" fmla="*/ 2356261 w 2385614"/>
              <a:gd name="connsiteY7" fmla="*/ 1645179 h 1645179"/>
              <a:gd name="connsiteX8" fmla="*/ 0 w 2385614"/>
              <a:gd name="connsiteY8" fmla="*/ 521552 h 1645179"/>
              <a:gd name="connsiteX9" fmla="*/ 449195 w 2385614"/>
              <a:gd name="connsiteY9" fmla="*/ 521552 h 1645179"/>
              <a:gd name="connsiteX10" fmla="*/ 223569 w 2385614"/>
              <a:gd name="connsiteY10" fmla="*/ 132540 h 1645179"/>
              <a:gd name="connsiteX11" fmla="*/ 299741 w 2385614"/>
              <a:gd name="connsiteY11" fmla="*/ 0 h 1645179"/>
              <a:gd name="connsiteX0" fmla="*/ 299741 w 2379023"/>
              <a:gd name="connsiteY0" fmla="*/ 0 h 1645179"/>
              <a:gd name="connsiteX1" fmla="*/ 351250 w 2379023"/>
              <a:gd name="connsiteY1" fmla="*/ 4260 h 1645179"/>
              <a:gd name="connsiteX2" fmla="*/ 672850 w 2379023"/>
              <a:gd name="connsiteY2" fmla="*/ 43190 h 1645179"/>
              <a:gd name="connsiteX3" fmla="*/ 817993 w 2379023"/>
              <a:gd name="connsiteY3" fmla="*/ 57704 h 1645179"/>
              <a:gd name="connsiteX4" fmla="*/ 948622 w 2379023"/>
              <a:gd name="connsiteY4" fmla="*/ 101247 h 1645179"/>
              <a:gd name="connsiteX5" fmla="*/ 1180850 w 2379023"/>
              <a:gd name="connsiteY5" fmla="*/ 159304 h 1645179"/>
              <a:gd name="connsiteX6" fmla="*/ 2356261 w 2379023"/>
              <a:gd name="connsiteY6" fmla="*/ 1645179 h 1645179"/>
              <a:gd name="connsiteX7" fmla="*/ 0 w 2379023"/>
              <a:gd name="connsiteY7" fmla="*/ 521552 h 1645179"/>
              <a:gd name="connsiteX8" fmla="*/ 449195 w 2379023"/>
              <a:gd name="connsiteY8" fmla="*/ 521552 h 1645179"/>
              <a:gd name="connsiteX9" fmla="*/ 223569 w 2379023"/>
              <a:gd name="connsiteY9" fmla="*/ 132540 h 1645179"/>
              <a:gd name="connsiteX10" fmla="*/ 299741 w 2379023"/>
              <a:gd name="connsiteY10" fmla="*/ 0 h 1645179"/>
              <a:gd name="connsiteX0" fmla="*/ 223569 w 2379023"/>
              <a:gd name="connsiteY0" fmla="*/ 128280 h 1640919"/>
              <a:gd name="connsiteX1" fmla="*/ 351250 w 2379023"/>
              <a:gd name="connsiteY1" fmla="*/ 0 h 1640919"/>
              <a:gd name="connsiteX2" fmla="*/ 672850 w 2379023"/>
              <a:gd name="connsiteY2" fmla="*/ 38930 h 1640919"/>
              <a:gd name="connsiteX3" fmla="*/ 817993 w 2379023"/>
              <a:gd name="connsiteY3" fmla="*/ 53444 h 1640919"/>
              <a:gd name="connsiteX4" fmla="*/ 948622 w 2379023"/>
              <a:gd name="connsiteY4" fmla="*/ 96987 h 1640919"/>
              <a:gd name="connsiteX5" fmla="*/ 1180850 w 2379023"/>
              <a:gd name="connsiteY5" fmla="*/ 155044 h 1640919"/>
              <a:gd name="connsiteX6" fmla="*/ 2356261 w 2379023"/>
              <a:gd name="connsiteY6" fmla="*/ 1640919 h 1640919"/>
              <a:gd name="connsiteX7" fmla="*/ 0 w 2379023"/>
              <a:gd name="connsiteY7" fmla="*/ 517292 h 1640919"/>
              <a:gd name="connsiteX8" fmla="*/ 449195 w 2379023"/>
              <a:gd name="connsiteY8" fmla="*/ 517292 h 1640919"/>
              <a:gd name="connsiteX9" fmla="*/ 223569 w 2379023"/>
              <a:gd name="connsiteY9" fmla="*/ 128280 h 1640919"/>
              <a:gd name="connsiteX0" fmla="*/ 223569 w 2379023"/>
              <a:gd name="connsiteY0" fmla="*/ 100184 h 1612823"/>
              <a:gd name="connsiteX1" fmla="*/ 672850 w 2379023"/>
              <a:gd name="connsiteY1" fmla="*/ 10834 h 1612823"/>
              <a:gd name="connsiteX2" fmla="*/ 817993 w 2379023"/>
              <a:gd name="connsiteY2" fmla="*/ 25348 h 1612823"/>
              <a:gd name="connsiteX3" fmla="*/ 948622 w 2379023"/>
              <a:gd name="connsiteY3" fmla="*/ 68891 h 1612823"/>
              <a:gd name="connsiteX4" fmla="*/ 1180850 w 2379023"/>
              <a:gd name="connsiteY4" fmla="*/ 126948 h 1612823"/>
              <a:gd name="connsiteX5" fmla="*/ 2356261 w 2379023"/>
              <a:gd name="connsiteY5" fmla="*/ 1612823 h 1612823"/>
              <a:gd name="connsiteX6" fmla="*/ 0 w 2379023"/>
              <a:gd name="connsiteY6" fmla="*/ 489196 h 1612823"/>
              <a:gd name="connsiteX7" fmla="*/ 449195 w 2379023"/>
              <a:gd name="connsiteY7" fmla="*/ 489196 h 1612823"/>
              <a:gd name="connsiteX8" fmla="*/ 223569 w 2379023"/>
              <a:gd name="connsiteY8" fmla="*/ 100184 h 1612823"/>
              <a:gd name="connsiteX0" fmla="*/ 223569 w 2379023"/>
              <a:gd name="connsiteY0" fmla="*/ 99587 h 1612226"/>
              <a:gd name="connsiteX1" fmla="*/ 672850 w 2379023"/>
              <a:gd name="connsiteY1" fmla="*/ 10237 h 1612226"/>
              <a:gd name="connsiteX2" fmla="*/ 948622 w 2379023"/>
              <a:gd name="connsiteY2" fmla="*/ 68294 h 1612226"/>
              <a:gd name="connsiteX3" fmla="*/ 1180850 w 2379023"/>
              <a:gd name="connsiteY3" fmla="*/ 126351 h 1612226"/>
              <a:gd name="connsiteX4" fmla="*/ 2356261 w 2379023"/>
              <a:gd name="connsiteY4" fmla="*/ 1612226 h 1612226"/>
              <a:gd name="connsiteX5" fmla="*/ 0 w 2379023"/>
              <a:gd name="connsiteY5" fmla="*/ 488599 h 1612226"/>
              <a:gd name="connsiteX6" fmla="*/ 449195 w 2379023"/>
              <a:gd name="connsiteY6" fmla="*/ 488599 h 1612226"/>
              <a:gd name="connsiteX7" fmla="*/ 223569 w 2379023"/>
              <a:gd name="connsiteY7" fmla="*/ 99587 h 1612226"/>
              <a:gd name="connsiteX0" fmla="*/ 223569 w 2379023"/>
              <a:gd name="connsiteY0" fmla="*/ 103625 h 1616264"/>
              <a:gd name="connsiteX1" fmla="*/ 948622 w 2379023"/>
              <a:gd name="connsiteY1" fmla="*/ 72332 h 1616264"/>
              <a:gd name="connsiteX2" fmla="*/ 1180850 w 2379023"/>
              <a:gd name="connsiteY2" fmla="*/ 130389 h 1616264"/>
              <a:gd name="connsiteX3" fmla="*/ 2356261 w 2379023"/>
              <a:gd name="connsiteY3" fmla="*/ 1616264 h 1616264"/>
              <a:gd name="connsiteX4" fmla="*/ 0 w 2379023"/>
              <a:gd name="connsiteY4" fmla="*/ 492637 h 1616264"/>
              <a:gd name="connsiteX5" fmla="*/ 449195 w 2379023"/>
              <a:gd name="connsiteY5" fmla="*/ 492637 h 1616264"/>
              <a:gd name="connsiteX6" fmla="*/ 223569 w 2379023"/>
              <a:gd name="connsiteY6" fmla="*/ 103625 h 1616264"/>
              <a:gd name="connsiteX0" fmla="*/ 223569 w 2381305"/>
              <a:gd name="connsiteY0" fmla="*/ 108967 h 1621606"/>
              <a:gd name="connsiteX1" fmla="*/ 1180850 w 2381305"/>
              <a:gd name="connsiteY1" fmla="*/ 135731 h 1621606"/>
              <a:gd name="connsiteX2" fmla="*/ 2356261 w 2381305"/>
              <a:gd name="connsiteY2" fmla="*/ 1621606 h 1621606"/>
              <a:gd name="connsiteX3" fmla="*/ 0 w 2381305"/>
              <a:gd name="connsiteY3" fmla="*/ 497979 h 1621606"/>
              <a:gd name="connsiteX4" fmla="*/ 449195 w 2381305"/>
              <a:gd name="connsiteY4" fmla="*/ 497979 h 1621606"/>
              <a:gd name="connsiteX5" fmla="*/ 223569 w 2381305"/>
              <a:gd name="connsiteY5" fmla="*/ 108967 h 1621606"/>
              <a:gd name="connsiteX0" fmla="*/ 223569 w 2356815"/>
              <a:gd name="connsiteY0" fmla="*/ 0 h 1512639"/>
              <a:gd name="connsiteX1" fmla="*/ 2356261 w 2356815"/>
              <a:gd name="connsiteY1" fmla="*/ 1512639 h 1512639"/>
              <a:gd name="connsiteX2" fmla="*/ 0 w 2356815"/>
              <a:gd name="connsiteY2" fmla="*/ 389012 h 1512639"/>
              <a:gd name="connsiteX3" fmla="*/ 449195 w 2356815"/>
              <a:gd name="connsiteY3" fmla="*/ 389012 h 1512639"/>
              <a:gd name="connsiteX4" fmla="*/ 223569 w 2356815"/>
              <a:gd name="connsiteY4" fmla="*/ 0 h 151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815" h="1512639">
                <a:moveTo>
                  <a:pt x="223569" y="0"/>
                </a:moveTo>
                <a:cubicBezTo>
                  <a:pt x="541413" y="187271"/>
                  <a:pt x="2393522" y="1447804"/>
                  <a:pt x="2356261" y="1512639"/>
                </a:cubicBezTo>
                <a:lnTo>
                  <a:pt x="0" y="389012"/>
                </a:lnTo>
                <a:lnTo>
                  <a:pt x="449195" y="389012"/>
                </a:lnTo>
                <a:lnTo>
                  <a:pt x="223569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982064-66C8-7CC0-DD1C-CF039260EEB1}"/>
              </a:ext>
            </a:extLst>
          </p:cNvPr>
          <p:cNvSpPr/>
          <p:nvPr/>
        </p:nvSpPr>
        <p:spPr>
          <a:xfrm flipH="1">
            <a:off x="5931809" y="1017326"/>
            <a:ext cx="326994" cy="2083132"/>
          </a:xfrm>
          <a:custGeom>
            <a:avLst/>
            <a:gdLst>
              <a:gd name="connsiteX0" fmla="*/ 196460 w 392924"/>
              <a:gd name="connsiteY0" fmla="*/ 0 h 2503140"/>
              <a:gd name="connsiteX1" fmla="*/ 196459 w 392924"/>
              <a:gd name="connsiteY1" fmla="*/ 1 h 2503140"/>
              <a:gd name="connsiteX2" fmla="*/ 0 w 392924"/>
              <a:gd name="connsiteY2" fmla="*/ 2503140 h 2503140"/>
              <a:gd name="connsiteX3" fmla="*/ 196452 w 392924"/>
              <a:gd name="connsiteY3" fmla="*/ 2164430 h 2503140"/>
              <a:gd name="connsiteX4" fmla="*/ 196459 w 392924"/>
              <a:gd name="connsiteY4" fmla="*/ 2164414 h 2503140"/>
              <a:gd name="connsiteX5" fmla="*/ 196460 w 392924"/>
              <a:gd name="connsiteY5" fmla="*/ 2164416 h 2503140"/>
              <a:gd name="connsiteX6" fmla="*/ 196462 w 392924"/>
              <a:gd name="connsiteY6" fmla="*/ 2164413 h 2503140"/>
              <a:gd name="connsiteX7" fmla="*/ 196460 w 392924"/>
              <a:gd name="connsiteY7" fmla="*/ 0 h 2503140"/>
              <a:gd name="connsiteX8" fmla="*/ 196464 w 392924"/>
              <a:gd name="connsiteY8" fmla="*/ 0 h 2503140"/>
              <a:gd name="connsiteX9" fmla="*/ 196462 w 392924"/>
              <a:gd name="connsiteY9" fmla="*/ 2164413 h 2503140"/>
              <a:gd name="connsiteX10" fmla="*/ 196464 w 392924"/>
              <a:gd name="connsiteY10" fmla="*/ 2164416 h 2503140"/>
              <a:gd name="connsiteX11" fmla="*/ 196465 w 392924"/>
              <a:gd name="connsiteY11" fmla="*/ 2164414 h 2503140"/>
              <a:gd name="connsiteX12" fmla="*/ 196472 w 392924"/>
              <a:gd name="connsiteY12" fmla="*/ 2164430 h 2503140"/>
              <a:gd name="connsiteX13" fmla="*/ 392924 w 392924"/>
              <a:gd name="connsiteY13" fmla="*/ 2503140 h 2503140"/>
              <a:gd name="connsiteX14" fmla="*/ 196465 w 392924"/>
              <a:gd name="connsiteY14" fmla="*/ 1 h 250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4" h="2503140">
                <a:moveTo>
                  <a:pt x="196460" y="0"/>
                </a:moveTo>
                <a:lnTo>
                  <a:pt x="196459" y="1"/>
                </a:lnTo>
                <a:lnTo>
                  <a:pt x="0" y="2503140"/>
                </a:lnTo>
                <a:lnTo>
                  <a:pt x="196452" y="2164430"/>
                </a:lnTo>
                <a:cubicBezTo>
                  <a:pt x="196454" y="2164425"/>
                  <a:pt x="196457" y="2164419"/>
                  <a:pt x="196459" y="2164414"/>
                </a:cubicBezTo>
                <a:cubicBezTo>
                  <a:pt x="196459" y="2164415"/>
                  <a:pt x="196460" y="2164415"/>
                  <a:pt x="196460" y="2164416"/>
                </a:cubicBezTo>
                <a:cubicBezTo>
                  <a:pt x="196461" y="2164415"/>
                  <a:pt x="196461" y="2164414"/>
                  <a:pt x="196462" y="2164413"/>
                </a:cubicBezTo>
                <a:cubicBezTo>
                  <a:pt x="196461" y="1442942"/>
                  <a:pt x="196461" y="721471"/>
                  <a:pt x="196460" y="0"/>
                </a:cubicBezTo>
                <a:close/>
                <a:moveTo>
                  <a:pt x="196464" y="0"/>
                </a:moveTo>
                <a:cubicBezTo>
                  <a:pt x="196463" y="721471"/>
                  <a:pt x="196463" y="1442942"/>
                  <a:pt x="196462" y="2164413"/>
                </a:cubicBezTo>
                <a:cubicBezTo>
                  <a:pt x="196463" y="2164414"/>
                  <a:pt x="196463" y="2164415"/>
                  <a:pt x="196464" y="2164416"/>
                </a:cubicBezTo>
                <a:cubicBezTo>
                  <a:pt x="196464" y="2164415"/>
                  <a:pt x="196465" y="2164415"/>
                  <a:pt x="196465" y="2164414"/>
                </a:cubicBezTo>
                <a:cubicBezTo>
                  <a:pt x="196467" y="2164419"/>
                  <a:pt x="196470" y="2164425"/>
                  <a:pt x="196472" y="2164430"/>
                </a:cubicBezTo>
                <a:lnTo>
                  <a:pt x="392924" y="2503140"/>
                </a:lnTo>
                <a:lnTo>
                  <a:pt x="196465" y="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CC1758-04C1-6151-9CD2-A8A5CFE2E837}"/>
              </a:ext>
            </a:extLst>
          </p:cNvPr>
          <p:cNvGrpSpPr/>
          <p:nvPr/>
        </p:nvGrpSpPr>
        <p:grpSpPr>
          <a:xfrm>
            <a:off x="8184288" y="2211160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94669C-538C-0FC3-1125-6B076B6B82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F22639-8C69-6BBE-6F65-922E0B1D5C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E59C5E-3BD3-60D0-899C-6AEA9608A200}"/>
              </a:ext>
            </a:extLst>
          </p:cNvPr>
          <p:cNvGrpSpPr/>
          <p:nvPr/>
        </p:nvGrpSpPr>
        <p:grpSpPr>
          <a:xfrm>
            <a:off x="4632266" y="4909959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6AA3A8-C4EC-1A68-24F3-C01EA45992B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3CB14F-17DB-FA07-05B4-245CF3009D9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AD872F-C2B2-6635-7774-4F5BAA8C37E6}"/>
              </a:ext>
            </a:extLst>
          </p:cNvPr>
          <p:cNvGrpSpPr/>
          <p:nvPr/>
        </p:nvGrpSpPr>
        <p:grpSpPr>
          <a:xfrm>
            <a:off x="1079318" y="221116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AC2657A-5CB9-239D-86C6-F668B004F9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B7B74F1-978A-C0D3-BAA3-E760D4F535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2A1266BE-1157-5533-BA9D-BEADD1A9147E}"/>
              </a:ext>
            </a:extLst>
          </p:cNvPr>
          <p:cNvSpPr/>
          <p:nvPr/>
        </p:nvSpPr>
        <p:spPr>
          <a:xfrm>
            <a:off x="4767717" y="2546772"/>
            <a:ext cx="563880" cy="563880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2700000" scaled="1"/>
            <a:tileRect/>
          </a:gra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7917BE6-2C60-965B-2138-15122AB6C3BD}"/>
              </a:ext>
            </a:extLst>
          </p:cNvPr>
          <p:cNvSpPr/>
          <p:nvPr/>
        </p:nvSpPr>
        <p:spPr>
          <a:xfrm>
            <a:off x="6856236" y="2546772"/>
            <a:ext cx="563880" cy="563880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8100000" scaled="1"/>
            <a:tileRect/>
          </a:gra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448EACA-1FCA-F5AF-3E0C-8283A8232577}"/>
              </a:ext>
            </a:extLst>
          </p:cNvPr>
          <p:cNvSpPr/>
          <p:nvPr/>
        </p:nvSpPr>
        <p:spPr>
          <a:xfrm>
            <a:off x="5813366" y="4324858"/>
            <a:ext cx="563880" cy="563880"/>
          </a:xfrm>
          <a:prstGeom prst="ellipse">
            <a:avLst/>
          </a:prstGeom>
          <a:gradFill>
            <a:gsLst>
              <a:gs pos="0">
                <a:schemeClr val="accent3"/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0"/>
          </a:gra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E70E6F0E-7783-7F5A-12CE-A0AEC1516C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7185" y="4418677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D4CE70A1-F1C9-17D9-4184-B21B3E5D9B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536" y="2640591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Rocket">
            <a:extLst>
              <a:ext uri="{FF2B5EF4-FFF2-40B4-BE49-F238E27FC236}">
                <a16:creationId xmlns:a16="http://schemas.microsoft.com/office/drawing/2014/main" id="{85BFE87D-DFB7-32AA-F6DF-BC582C4AD3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0055" y="2640591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Diagram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3E35C5F-9F8D-BEFD-CB0F-15EE6F84B7A5}"/>
              </a:ext>
            </a:extLst>
          </p:cNvPr>
          <p:cNvSpPr/>
          <p:nvPr/>
        </p:nvSpPr>
        <p:spPr>
          <a:xfrm>
            <a:off x="4006324" y="3684725"/>
            <a:ext cx="4178889" cy="935091"/>
          </a:xfrm>
          <a:custGeom>
            <a:avLst/>
            <a:gdLst>
              <a:gd name="connsiteX0" fmla="*/ 903900 w 5021450"/>
              <a:gd name="connsiteY0" fmla="*/ 0 h 1558447"/>
              <a:gd name="connsiteX1" fmla="*/ 2159263 w 5021450"/>
              <a:gd name="connsiteY1" fmla="*/ 0 h 1558447"/>
              <a:gd name="connsiteX2" fmla="*/ 1907067 w 5021450"/>
              <a:gd name="connsiteY2" fmla="*/ 434820 h 1558447"/>
              <a:gd name="connsiteX3" fmla="*/ 3114384 w 5021450"/>
              <a:gd name="connsiteY3" fmla="*/ 434820 h 1558447"/>
              <a:gd name="connsiteX4" fmla="*/ 2862189 w 5021450"/>
              <a:gd name="connsiteY4" fmla="*/ 0 h 1558447"/>
              <a:gd name="connsiteX5" fmla="*/ 4117551 w 5021450"/>
              <a:gd name="connsiteY5" fmla="*/ 0 h 1558447"/>
              <a:gd name="connsiteX6" fmla="*/ 5021450 w 5021450"/>
              <a:gd name="connsiteY6" fmla="*/ 1558447 h 1558447"/>
              <a:gd name="connsiteX7" fmla="*/ 0 w 5021450"/>
              <a:gd name="connsiteY7" fmla="*/ 1558447 h 1558447"/>
              <a:gd name="connsiteX0" fmla="*/ 903900 w 5021450"/>
              <a:gd name="connsiteY0" fmla="*/ 0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2862189 w 5021450"/>
              <a:gd name="connsiteY3" fmla="*/ 0 h 1558447"/>
              <a:gd name="connsiteX4" fmla="*/ 4117551 w 5021450"/>
              <a:gd name="connsiteY4" fmla="*/ 0 h 1558447"/>
              <a:gd name="connsiteX5" fmla="*/ 5021450 w 5021450"/>
              <a:gd name="connsiteY5" fmla="*/ 1558447 h 1558447"/>
              <a:gd name="connsiteX6" fmla="*/ 0 w 5021450"/>
              <a:gd name="connsiteY6" fmla="*/ 1558447 h 1558447"/>
              <a:gd name="connsiteX7" fmla="*/ 903900 w 5021450"/>
              <a:gd name="connsiteY7" fmla="*/ 0 h 1558447"/>
              <a:gd name="connsiteX0" fmla="*/ 0 w 5021450"/>
              <a:gd name="connsiteY0" fmla="*/ 1558447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2862189 w 5021450"/>
              <a:gd name="connsiteY3" fmla="*/ 0 h 1558447"/>
              <a:gd name="connsiteX4" fmla="*/ 4117551 w 5021450"/>
              <a:gd name="connsiteY4" fmla="*/ 0 h 1558447"/>
              <a:gd name="connsiteX5" fmla="*/ 5021450 w 5021450"/>
              <a:gd name="connsiteY5" fmla="*/ 1558447 h 1558447"/>
              <a:gd name="connsiteX6" fmla="*/ 0 w 5021450"/>
              <a:gd name="connsiteY6" fmla="*/ 1558447 h 1558447"/>
              <a:gd name="connsiteX0" fmla="*/ 0 w 5021450"/>
              <a:gd name="connsiteY0" fmla="*/ 1558447 h 1558447"/>
              <a:gd name="connsiteX1" fmla="*/ 1907067 w 5021450"/>
              <a:gd name="connsiteY1" fmla="*/ 434820 h 1558447"/>
              <a:gd name="connsiteX2" fmla="*/ 3114384 w 5021450"/>
              <a:gd name="connsiteY2" fmla="*/ 434820 h 1558447"/>
              <a:gd name="connsiteX3" fmla="*/ 4117551 w 5021450"/>
              <a:gd name="connsiteY3" fmla="*/ 0 h 1558447"/>
              <a:gd name="connsiteX4" fmla="*/ 5021450 w 5021450"/>
              <a:gd name="connsiteY4" fmla="*/ 1558447 h 1558447"/>
              <a:gd name="connsiteX5" fmla="*/ 0 w 5021450"/>
              <a:gd name="connsiteY5" fmla="*/ 1558447 h 1558447"/>
              <a:gd name="connsiteX0" fmla="*/ 0 w 5021450"/>
              <a:gd name="connsiteY0" fmla="*/ 1123627 h 1123627"/>
              <a:gd name="connsiteX1" fmla="*/ 1907067 w 5021450"/>
              <a:gd name="connsiteY1" fmla="*/ 0 h 1123627"/>
              <a:gd name="connsiteX2" fmla="*/ 3114384 w 5021450"/>
              <a:gd name="connsiteY2" fmla="*/ 0 h 1123627"/>
              <a:gd name="connsiteX3" fmla="*/ 5021450 w 5021450"/>
              <a:gd name="connsiteY3" fmla="*/ 1123627 h 1123627"/>
              <a:gd name="connsiteX4" fmla="*/ 0 w 5021450"/>
              <a:gd name="connsiteY4" fmla="*/ 1123627 h 1123627"/>
              <a:gd name="connsiteX0" fmla="*/ 0 w 5021450"/>
              <a:gd name="connsiteY0" fmla="*/ 1123627 h 1123627"/>
              <a:gd name="connsiteX1" fmla="*/ 1088325 w 5021450"/>
              <a:gd name="connsiteY1" fmla="*/ 465066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5021450 w 5021450"/>
              <a:gd name="connsiteY4" fmla="*/ 1123627 h 1123627"/>
              <a:gd name="connsiteX5" fmla="*/ 0 w 5021450"/>
              <a:gd name="connsiteY5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5021450 w 5021450"/>
              <a:gd name="connsiteY4" fmla="*/ 1123627 h 1123627"/>
              <a:gd name="connsiteX5" fmla="*/ 0 w 5021450"/>
              <a:gd name="connsiteY5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3875068 w 5021450"/>
              <a:gd name="connsiteY4" fmla="*/ 436038 h 1123627"/>
              <a:gd name="connsiteX5" fmla="*/ 5021450 w 5021450"/>
              <a:gd name="connsiteY5" fmla="*/ 1123627 h 1123627"/>
              <a:gd name="connsiteX6" fmla="*/ 0 w 5021450"/>
              <a:gd name="connsiteY6" fmla="*/ 1123627 h 1123627"/>
              <a:gd name="connsiteX0" fmla="*/ 0 w 5021450"/>
              <a:gd name="connsiteY0" fmla="*/ 1123627 h 1123627"/>
              <a:gd name="connsiteX1" fmla="*/ 812554 w 5021450"/>
              <a:gd name="connsiteY1" fmla="*/ 218323 h 1123627"/>
              <a:gd name="connsiteX2" fmla="*/ 1907067 w 5021450"/>
              <a:gd name="connsiteY2" fmla="*/ 0 h 1123627"/>
              <a:gd name="connsiteX3" fmla="*/ 3114384 w 5021450"/>
              <a:gd name="connsiteY3" fmla="*/ 0 h 1123627"/>
              <a:gd name="connsiteX4" fmla="*/ 4223411 w 5021450"/>
              <a:gd name="connsiteY4" fmla="*/ 160267 h 1123627"/>
              <a:gd name="connsiteX5" fmla="*/ 5021450 w 5021450"/>
              <a:gd name="connsiteY5" fmla="*/ 1123627 h 1123627"/>
              <a:gd name="connsiteX6" fmla="*/ 0 w 5021450"/>
              <a:gd name="connsiteY6" fmla="*/ 1123627 h 112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1450" h="1123627">
                <a:moveTo>
                  <a:pt x="0" y="1123627"/>
                </a:moveTo>
                <a:lnTo>
                  <a:pt x="812554" y="218323"/>
                </a:lnTo>
                <a:lnTo>
                  <a:pt x="1907067" y="0"/>
                </a:lnTo>
                <a:lnTo>
                  <a:pt x="3114384" y="0"/>
                </a:lnTo>
                <a:lnTo>
                  <a:pt x="4223411" y="160267"/>
                </a:lnTo>
                <a:lnTo>
                  <a:pt x="5021450" y="1123627"/>
                </a:lnTo>
                <a:lnTo>
                  <a:pt x="0" y="11236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2A8311-2ADC-5C46-9E0E-3F7806588C5A}"/>
              </a:ext>
            </a:extLst>
          </p:cNvPr>
          <p:cNvSpPr/>
          <p:nvPr/>
        </p:nvSpPr>
        <p:spPr>
          <a:xfrm>
            <a:off x="6095769" y="1017326"/>
            <a:ext cx="2089445" cy="3602490"/>
          </a:xfrm>
          <a:custGeom>
            <a:avLst/>
            <a:gdLst>
              <a:gd name="connsiteX0" fmla="*/ 940615 w 3451340"/>
              <a:gd name="connsiteY0" fmla="*/ 0 h 4328836"/>
              <a:gd name="connsiteX1" fmla="*/ 3451340 w 3451340"/>
              <a:gd name="connsiteY1" fmla="*/ 4328836 h 4328836"/>
              <a:gd name="connsiteX2" fmla="*/ 1822593 w 3451340"/>
              <a:gd name="connsiteY2" fmla="*/ 4328836 h 4328836"/>
              <a:gd name="connsiteX3" fmla="*/ 1066091 w 3451340"/>
              <a:gd name="connsiteY3" fmla="*/ 3205209 h 4328836"/>
              <a:gd name="connsiteX4" fmla="*/ 1544274 w 3451340"/>
              <a:gd name="connsiteY4" fmla="*/ 3205209 h 4328836"/>
              <a:gd name="connsiteX5" fmla="*/ 940616 w 3451340"/>
              <a:gd name="connsiteY5" fmla="*/ 2164418 h 4328836"/>
              <a:gd name="connsiteX6" fmla="*/ 674394 w 3451340"/>
              <a:gd name="connsiteY6" fmla="*/ 2623423 h 4328836"/>
              <a:gd name="connsiteX7" fmla="*/ 0 w 3451340"/>
              <a:gd name="connsiteY7" fmla="*/ 1621750 h 4328836"/>
              <a:gd name="connsiteX0" fmla="*/ 266221 w 2776946"/>
              <a:gd name="connsiteY0" fmla="*/ 0 h 4328836"/>
              <a:gd name="connsiteX1" fmla="*/ 2776946 w 2776946"/>
              <a:gd name="connsiteY1" fmla="*/ 4328836 h 4328836"/>
              <a:gd name="connsiteX2" fmla="*/ 1148199 w 2776946"/>
              <a:gd name="connsiteY2" fmla="*/ 4328836 h 4328836"/>
              <a:gd name="connsiteX3" fmla="*/ 391697 w 2776946"/>
              <a:gd name="connsiteY3" fmla="*/ 3205209 h 4328836"/>
              <a:gd name="connsiteX4" fmla="*/ 869880 w 2776946"/>
              <a:gd name="connsiteY4" fmla="*/ 3205209 h 4328836"/>
              <a:gd name="connsiteX5" fmla="*/ 266222 w 2776946"/>
              <a:gd name="connsiteY5" fmla="*/ 2164418 h 4328836"/>
              <a:gd name="connsiteX6" fmla="*/ 0 w 2776946"/>
              <a:gd name="connsiteY6" fmla="*/ 2623423 h 4328836"/>
              <a:gd name="connsiteX7" fmla="*/ 266221 w 2776946"/>
              <a:gd name="connsiteY7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881978 w 2510725"/>
              <a:gd name="connsiteY2" fmla="*/ 4328836 h 4328836"/>
              <a:gd name="connsiteX3" fmla="*/ 125476 w 2510725"/>
              <a:gd name="connsiteY3" fmla="*/ 3205209 h 4328836"/>
              <a:gd name="connsiteX4" fmla="*/ 603659 w 2510725"/>
              <a:gd name="connsiteY4" fmla="*/ 3205209 h 4328836"/>
              <a:gd name="connsiteX5" fmla="*/ 1 w 2510725"/>
              <a:gd name="connsiteY5" fmla="*/ 2164418 h 4328836"/>
              <a:gd name="connsiteX6" fmla="*/ 0 w 2510725"/>
              <a:gd name="connsiteY6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881978 w 2510725"/>
              <a:gd name="connsiteY2" fmla="*/ 4328836 h 4328836"/>
              <a:gd name="connsiteX3" fmla="*/ 603659 w 2510725"/>
              <a:gd name="connsiteY3" fmla="*/ 3205209 h 4328836"/>
              <a:gd name="connsiteX4" fmla="*/ 1 w 2510725"/>
              <a:gd name="connsiteY4" fmla="*/ 2164418 h 4328836"/>
              <a:gd name="connsiteX5" fmla="*/ 0 w 2510725"/>
              <a:gd name="connsiteY5" fmla="*/ 0 h 4328836"/>
              <a:gd name="connsiteX0" fmla="*/ 0 w 2510725"/>
              <a:gd name="connsiteY0" fmla="*/ 0 h 4328836"/>
              <a:gd name="connsiteX1" fmla="*/ 2510725 w 2510725"/>
              <a:gd name="connsiteY1" fmla="*/ 4328836 h 4328836"/>
              <a:gd name="connsiteX2" fmla="*/ 603659 w 2510725"/>
              <a:gd name="connsiteY2" fmla="*/ 3205209 h 4328836"/>
              <a:gd name="connsiteX3" fmla="*/ 1 w 2510725"/>
              <a:gd name="connsiteY3" fmla="*/ 2164418 h 4328836"/>
              <a:gd name="connsiteX4" fmla="*/ 0 w 2510725"/>
              <a:gd name="connsiteY4" fmla="*/ 0 h 432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725" h="4328836">
                <a:moveTo>
                  <a:pt x="0" y="0"/>
                </a:moveTo>
                <a:lnTo>
                  <a:pt x="2510725" y="4328836"/>
                </a:lnTo>
                <a:lnTo>
                  <a:pt x="603659" y="3205209"/>
                </a:lnTo>
                <a:lnTo>
                  <a:pt x="1" y="2164418"/>
                </a:lnTo>
                <a:cubicBezTo>
                  <a:pt x="1" y="1442945"/>
                  <a:pt x="0" y="721473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2777B44-1655-AB38-64BA-4FA05A722190}"/>
              </a:ext>
            </a:extLst>
          </p:cNvPr>
          <p:cNvSpPr/>
          <p:nvPr/>
        </p:nvSpPr>
        <p:spPr>
          <a:xfrm>
            <a:off x="4006324" y="1017326"/>
            <a:ext cx="2089445" cy="3602490"/>
          </a:xfrm>
          <a:custGeom>
            <a:avLst/>
            <a:gdLst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2138813 w 3307102"/>
              <a:gd name="connsiteY7" fmla="*/ 3205209 h 4328836"/>
              <a:gd name="connsiteX8" fmla="*/ 2030434 w 3307102"/>
              <a:gd name="connsiteY8" fmla="*/ 3396481 h 4328836"/>
              <a:gd name="connsiteX9" fmla="*/ 1590473 w 3307102"/>
              <a:gd name="connsiteY9" fmla="*/ 4238631 h 4328836"/>
              <a:gd name="connsiteX10" fmla="*/ 1547436 w 3307102"/>
              <a:gd name="connsiteY10" fmla="*/ 4328836 h 4328836"/>
              <a:gd name="connsiteX11" fmla="*/ 0 w 3307102"/>
              <a:gd name="connsiteY11" fmla="*/ 4328836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2030434 w 3307102"/>
              <a:gd name="connsiteY7" fmla="*/ 3396481 h 4328836"/>
              <a:gd name="connsiteX8" fmla="*/ 1590473 w 3307102"/>
              <a:gd name="connsiteY8" fmla="*/ 4238631 h 4328836"/>
              <a:gd name="connsiteX9" fmla="*/ 1547436 w 3307102"/>
              <a:gd name="connsiteY9" fmla="*/ 4328836 h 4328836"/>
              <a:gd name="connsiteX10" fmla="*/ 0 w 3307102"/>
              <a:gd name="connsiteY10" fmla="*/ 4328836 h 4328836"/>
              <a:gd name="connsiteX11" fmla="*/ 2510725 w 3307102"/>
              <a:gd name="connsiteY11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1590473 w 3307102"/>
              <a:gd name="connsiteY7" fmla="*/ 4238631 h 4328836"/>
              <a:gd name="connsiteX8" fmla="*/ 1547436 w 3307102"/>
              <a:gd name="connsiteY8" fmla="*/ 4328836 h 4328836"/>
              <a:gd name="connsiteX9" fmla="*/ 0 w 3307102"/>
              <a:gd name="connsiteY9" fmla="*/ 4328836 h 4328836"/>
              <a:gd name="connsiteX10" fmla="*/ 2510725 w 3307102"/>
              <a:gd name="connsiteY10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1547436 w 3307102"/>
              <a:gd name="connsiteY7" fmla="*/ 4328836 h 4328836"/>
              <a:gd name="connsiteX8" fmla="*/ 0 w 3307102"/>
              <a:gd name="connsiteY8" fmla="*/ 4328836 h 4328836"/>
              <a:gd name="connsiteX9" fmla="*/ 2510725 w 3307102"/>
              <a:gd name="connsiteY9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632950 w 3307102"/>
              <a:gd name="connsiteY4" fmla="*/ 2375148 h 4328836"/>
              <a:gd name="connsiteX5" fmla="*/ 2510726 w 3307102"/>
              <a:gd name="connsiteY5" fmla="*/ 2164418 h 4328836"/>
              <a:gd name="connsiteX6" fmla="*/ 1907067 w 3307102"/>
              <a:gd name="connsiteY6" fmla="*/ 3205209 h 4328836"/>
              <a:gd name="connsiteX7" fmla="*/ 0 w 3307102"/>
              <a:gd name="connsiteY7" fmla="*/ 4328836 h 4328836"/>
              <a:gd name="connsiteX8" fmla="*/ 2510725 w 3307102"/>
              <a:gd name="connsiteY8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685804 w 3307102"/>
              <a:gd name="connsiteY3" fmla="*/ 2289603 h 4328836"/>
              <a:gd name="connsiteX4" fmla="*/ 2510726 w 3307102"/>
              <a:gd name="connsiteY4" fmla="*/ 2164418 h 4328836"/>
              <a:gd name="connsiteX5" fmla="*/ 1907067 w 3307102"/>
              <a:gd name="connsiteY5" fmla="*/ 3205209 h 4328836"/>
              <a:gd name="connsiteX6" fmla="*/ 0 w 3307102"/>
              <a:gd name="connsiteY6" fmla="*/ 4328836 h 4328836"/>
              <a:gd name="connsiteX7" fmla="*/ 2510725 w 3307102"/>
              <a:gd name="connsiteY7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3155689 w 3307102"/>
              <a:gd name="connsiteY2" fmla="*/ 1582089 h 4328836"/>
              <a:gd name="connsiteX3" fmla="*/ 2510726 w 3307102"/>
              <a:gd name="connsiteY3" fmla="*/ 2164418 h 4328836"/>
              <a:gd name="connsiteX4" fmla="*/ 1907067 w 3307102"/>
              <a:gd name="connsiteY4" fmla="*/ 3205209 h 4328836"/>
              <a:gd name="connsiteX5" fmla="*/ 0 w 3307102"/>
              <a:gd name="connsiteY5" fmla="*/ 4328836 h 4328836"/>
              <a:gd name="connsiteX6" fmla="*/ 2510725 w 3307102"/>
              <a:gd name="connsiteY6" fmla="*/ 0 h 4328836"/>
              <a:gd name="connsiteX0" fmla="*/ 2510725 w 3307102"/>
              <a:gd name="connsiteY0" fmla="*/ 0 h 4328836"/>
              <a:gd name="connsiteX1" fmla="*/ 3307102 w 3307102"/>
              <a:gd name="connsiteY1" fmla="*/ 1373064 h 4328836"/>
              <a:gd name="connsiteX2" fmla="*/ 2510726 w 3307102"/>
              <a:gd name="connsiteY2" fmla="*/ 2164418 h 4328836"/>
              <a:gd name="connsiteX3" fmla="*/ 1907067 w 3307102"/>
              <a:gd name="connsiteY3" fmla="*/ 3205209 h 4328836"/>
              <a:gd name="connsiteX4" fmla="*/ 0 w 3307102"/>
              <a:gd name="connsiteY4" fmla="*/ 4328836 h 4328836"/>
              <a:gd name="connsiteX5" fmla="*/ 2510725 w 3307102"/>
              <a:gd name="connsiteY5" fmla="*/ 0 h 4328836"/>
              <a:gd name="connsiteX0" fmla="*/ 2510725 w 2510726"/>
              <a:gd name="connsiteY0" fmla="*/ 0 h 4328836"/>
              <a:gd name="connsiteX1" fmla="*/ 2510726 w 2510726"/>
              <a:gd name="connsiteY1" fmla="*/ 2164418 h 4328836"/>
              <a:gd name="connsiteX2" fmla="*/ 1907067 w 2510726"/>
              <a:gd name="connsiteY2" fmla="*/ 3205209 h 4328836"/>
              <a:gd name="connsiteX3" fmla="*/ 0 w 2510726"/>
              <a:gd name="connsiteY3" fmla="*/ 4328836 h 4328836"/>
              <a:gd name="connsiteX4" fmla="*/ 2510725 w 2510726"/>
              <a:gd name="connsiteY4" fmla="*/ 0 h 432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726" h="4328836">
                <a:moveTo>
                  <a:pt x="2510725" y="0"/>
                </a:moveTo>
                <a:cubicBezTo>
                  <a:pt x="2510725" y="721473"/>
                  <a:pt x="2510726" y="1442945"/>
                  <a:pt x="2510726" y="2164418"/>
                </a:cubicBezTo>
                <a:lnTo>
                  <a:pt x="1907067" y="3205209"/>
                </a:lnTo>
                <a:lnTo>
                  <a:pt x="0" y="4328836"/>
                </a:lnTo>
                <a:lnTo>
                  <a:pt x="251072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E19CD9-08BC-72A2-BDDF-D11ABB7CECE6}"/>
              </a:ext>
            </a:extLst>
          </p:cNvPr>
          <p:cNvSpPr/>
          <p:nvPr/>
        </p:nvSpPr>
        <p:spPr>
          <a:xfrm>
            <a:off x="4006324" y="3357115"/>
            <a:ext cx="1966236" cy="1262701"/>
          </a:xfrm>
          <a:custGeom>
            <a:avLst/>
            <a:gdLst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765150 w 3200491"/>
              <a:gd name="connsiteY8" fmla="*/ 301251 h 1620474"/>
              <a:gd name="connsiteX9" fmla="*/ 899639 w 3200491"/>
              <a:gd name="connsiteY9" fmla="*/ 279742 h 1620474"/>
              <a:gd name="connsiteX10" fmla="*/ 1131868 w 3200491"/>
              <a:gd name="connsiteY10" fmla="*/ 207170 h 1620474"/>
              <a:gd name="connsiteX11" fmla="*/ 1494725 w 3200491"/>
              <a:gd name="connsiteY11" fmla="*/ 134599 h 1620474"/>
              <a:gd name="connsiteX12" fmla="*/ 1901125 w 3200491"/>
              <a:gd name="connsiteY12" fmla="*/ 397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899639 w 3200491"/>
              <a:gd name="connsiteY8" fmla="*/ 279742 h 1620474"/>
              <a:gd name="connsiteX9" fmla="*/ 1131868 w 3200491"/>
              <a:gd name="connsiteY9" fmla="*/ 207170 h 1620474"/>
              <a:gd name="connsiteX10" fmla="*/ 1494725 w 3200491"/>
              <a:gd name="connsiteY10" fmla="*/ 134599 h 1620474"/>
              <a:gd name="connsiteX11" fmla="*/ 1901125 w 3200491"/>
              <a:gd name="connsiteY11" fmla="*/ 3970 h 1620474"/>
              <a:gd name="connsiteX12" fmla="*/ 2075820 w 3200491"/>
              <a:gd name="connsiteY12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131868 w 3200491"/>
              <a:gd name="connsiteY8" fmla="*/ 207170 h 1620474"/>
              <a:gd name="connsiteX9" fmla="*/ 1494725 w 3200491"/>
              <a:gd name="connsiteY9" fmla="*/ 134599 h 1620474"/>
              <a:gd name="connsiteX10" fmla="*/ 1901125 w 3200491"/>
              <a:gd name="connsiteY10" fmla="*/ 3970 h 1620474"/>
              <a:gd name="connsiteX11" fmla="*/ 2075820 w 3200491"/>
              <a:gd name="connsiteY11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494725 w 3200491"/>
              <a:gd name="connsiteY8" fmla="*/ 134599 h 1620474"/>
              <a:gd name="connsiteX9" fmla="*/ 1901125 w 3200491"/>
              <a:gd name="connsiteY9" fmla="*/ 3970 h 1620474"/>
              <a:gd name="connsiteX10" fmla="*/ 2075820 w 3200491"/>
              <a:gd name="connsiteY10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1901125 w 3200491"/>
              <a:gd name="connsiteY8" fmla="*/ 3970 h 1620474"/>
              <a:gd name="connsiteX9" fmla="*/ 2075820 w 3200491"/>
              <a:gd name="connsiteY9" fmla="*/ 0 h 1620474"/>
              <a:gd name="connsiteX0" fmla="*/ 2075820 w 3200491"/>
              <a:gd name="connsiteY0" fmla="*/ 0 h 1620474"/>
              <a:gd name="connsiteX1" fmla="*/ 2135393 w 3200491"/>
              <a:gd name="connsiteY1" fmla="*/ 103183 h 1620474"/>
              <a:gd name="connsiteX2" fmla="*/ 1907067 w 3200491"/>
              <a:gd name="connsiteY2" fmla="*/ 496847 h 1620474"/>
              <a:gd name="connsiteX3" fmla="*/ 2362675 w 3200491"/>
              <a:gd name="connsiteY3" fmla="*/ 496847 h 1620474"/>
              <a:gd name="connsiteX4" fmla="*/ 2471858 w 3200491"/>
              <a:gd name="connsiteY4" fmla="*/ 685957 h 1620474"/>
              <a:gd name="connsiteX5" fmla="*/ 2380096 w 3200491"/>
              <a:gd name="connsiteY5" fmla="*/ 1078027 h 1620474"/>
              <a:gd name="connsiteX6" fmla="*/ 3200491 w 3200491"/>
              <a:gd name="connsiteY6" fmla="*/ 1620474 h 1620474"/>
              <a:gd name="connsiteX7" fmla="*/ 0 w 3200491"/>
              <a:gd name="connsiteY7" fmla="*/ 1620474 h 1620474"/>
              <a:gd name="connsiteX8" fmla="*/ 2075820 w 3200491"/>
              <a:gd name="connsiteY8" fmla="*/ 0 h 1620474"/>
              <a:gd name="connsiteX0" fmla="*/ 0 w 3200491"/>
              <a:gd name="connsiteY0" fmla="*/ 1517291 h 1517291"/>
              <a:gd name="connsiteX1" fmla="*/ 2135393 w 3200491"/>
              <a:gd name="connsiteY1" fmla="*/ 0 h 1517291"/>
              <a:gd name="connsiteX2" fmla="*/ 1907067 w 3200491"/>
              <a:gd name="connsiteY2" fmla="*/ 393664 h 1517291"/>
              <a:gd name="connsiteX3" fmla="*/ 2362675 w 3200491"/>
              <a:gd name="connsiteY3" fmla="*/ 393664 h 1517291"/>
              <a:gd name="connsiteX4" fmla="*/ 2471858 w 3200491"/>
              <a:gd name="connsiteY4" fmla="*/ 582774 h 1517291"/>
              <a:gd name="connsiteX5" fmla="*/ 2380096 w 3200491"/>
              <a:gd name="connsiteY5" fmla="*/ 974844 h 1517291"/>
              <a:gd name="connsiteX6" fmla="*/ 3200491 w 3200491"/>
              <a:gd name="connsiteY6" fmla="*/ 1517291 h 1517291"/>
              <a:gd name="connsiteX7" fmla="*/ 0 w 3200491"/>
              <a:gd name="connsiteY7" fmla="*/ 1517291 h 1517291"/>
              <a:gd name="connsiteX0" fmla="*/ 0 w 2471858"/>
              <a:gd name="connsiteY0" fmla="*/ 1517291 h 1517291"/>
              <a:gd name="connsiteX1" fmla="*/ 2135393 w 2471858"/>
              <a:gd name="connsiteY1" fmla="*/ 0 h 1517291"/>
              <a:gd name="connsiteX2" fmla="*/ 1907067 w 2471858"/>
              <a:gd name="connsiteY2" fmla="*/ 393664 h 1517291"/>
              <a:gd name="connsiteX3" fmla="*/ 2362675 w 2471858"/>
              <a:gd name="connsiteY3" fmla="*/ 393664 h 1517291"/>
              <a:gd name="connsiteX4" fmla="*/ 2471858 w 2471858"/>
              <a:gd name="connsiteY4" fmla="*/ 582774 h 1517291"/>
              <a:gd name="connsiteX5" fmla="*/ 2380096 w 2471858"/>
              <a:gd name="connsiteY5" fmla="*/ 974844 h 1517291"/>
              <a:gd name="connsiteX6" fmla="*/ 0 w 2471858"/>
              <a:gd name="connsiteY6" fmla="*/ 1517291 h 1517291"/>
              <a:gd name="connsiteX0" fmla="*/ 0 w 2471858"/>
              <a:gd name="connsiteY0" fmla="*/ 1517291 h 1517291"/>
              <a:gd name="connsiteX1" fmla="*/ 2135393 w 2471858"/>
              <a:gd name="connsiteY1" fmla="*/ 0 h 1517291"/>
              <a:gd name="connsiteX2" fmla="*/ 1907067 w 2471858"/>
              <a:gd name="connsiteY2" fmla="*/ 393664 h 1517291"/>
              <a:gd name="connsiteX3" fmla="*/ 2362675 w 2471858"/>
              <a:gd name="connsiteY3" fmla="*/ 393664 h 1517291"/>
              <a:gd name="connsiteX4" fmla="*/ 2471858 w 2471858"/>
              <a:gd name="connsiteY4" fmla="*/ 582774 h 1517291"/>
              <a:gd name="connsiteX5" fmla="*/ 0 w 2471858"/>
              <a:gd name="connsiteY5" fmla="*/ 1517291 h 1517291"/>
              <a:gd name="connsiteX0" fmla="*/ 0 w 2362675"/>
              <a:gd name="connsiteY0" fmla="*/ 1517291 h 1517291"/>
              <a:gd name="connsiteX1" fmla="*/ 2135393 w 2362675"/>
              <a:gd name="connsiteY1" fmla="*/ 0 h 1517291"/>
              <a:gd name="connsiteX2" fmla="*/ 1907067 w 2362675"/>
              <a:gd name="connsiteY2" fmla="*/ 393664 h 1517291"/>
              <a:gd name="connsiteX3" fmla="*/ 2362675 w 2362675"/>
              <a:gd name="connsiteY3" fmla="*/ 393664 h 1517291"/>
              <a:gd name="connsiteX4" fmla="*/ 0 w 2362675"/>
              <a:gd name="connsiteY4" fmla="*/ 1517291 h 151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675" h="1517291">
                <a:moveTo>
                  <a:pt x="0" y="1517291"/>
                </a:moveTo>
                <a:lnTo>
                  <a:pt x="2135393" y="0"/>
                </a:lnTo>
                <a:lnTo>
                  <a:pt x="1907067" y="393664"/>
                </a:lnTo>
                <a:lnTo>
                  <a:pt x="2362675" y="393664"/>
                </a:lnTo>
                <a:lnTo>
                  <a:pt x="0" y="151729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8DAE4E-C41B-126F-4092-5369D4DE1E11}"/>
              </a:ext>
            </a:extLst>
          </p:cNvPr>
          <p:cNvSpPr/>
          <p:nvPr/>
        </p:nvSpPr>
        <p:spPr>
          <a:xfrm>
            <a:off x="6224316" y="3360988"/>
            <a:ext cx="1961360" cy="1258830"/>
          </a:xfrm>
          <a:custGeom>
            <a:avLst/>
            <a:gdLst>
              <a:gd name="connsiteX0" fmla="*/ 550665 w 2607185"/>
              <a:gd name="connsiteY0" fmla="*/ 0 h 1645179"/>
              <a:gd name="connsiteX1" fmla="*/ 602174 w 2607185"/>
              <a:gd name="connsiteY1" fmla="*/ 4260 h 1645179"/>
              <a:gd name="connsiteX2" fmla="*/ 923774 w 2607185"/>
              <a:gd name="connsiteY2" fmla="*/ 43190 h 1645179"/>
              <a:gd name="connsiteX3" fmla="*/ 1068917 w 2607185"/>
              <a:gd name="connsiteY3" fmla="*/ 57704 h 1645179"/>
              <a:gd name="connsiteX4" fmla="*/ 1199546 w 2607185"/>
              <a:gd name="connsiteY4" fmla="*/ 101247 h 1645179"/>
              <a:gd name="connsiteX5" fmla="*/ 1431774 w 2607185"/>
              <a:gd name="connsiteY5" fmla="*/ 159304 h 1645179"/>
              <a:gd name="connsiteX6" fmla="*/ 1562403 w 2607185"/>
              <a:gd name="connsiteY6" fmla="*/ 217361 h 1645179"/>
              <a:gd name="connsiteX7" fmla="*/ 1664003 w 2607185"/>
              <a:gd name="connsiteY7" fmla="*/ 231875 h 1645179"/>
              <a:gd name="connsiteX8" fmla="*/ 1780117 w 2607185"/>
              <a:gd name="connsiteY8" fmla="*/ 260904 h 1645179"/>
              <a:gd name="connsiteX9" fmla="*/ 1805256 w 2607185"/>
              <a:gd name="connsiteY9" fmla="*/ 262543 h 1645179"/>
              <a:gd name="connsiteX10" fmla="*/ 2607185 w 2607185"/>
              <a:gd name="connsiteY10" fmla="*/ 1645179 h 1645179"/>
              <a:gd name="connsiteX11" fmla="*/ 0 w 2607185"/>
              <a:gd name="connsiteY11" fmla="*/ 1645179 h 1645179"/>
              <a:gd name="connsiteX12" fmla="*/ 212574 w 2607185"/>
              <a:gd name="connsiteY12" fmla="*/ 754390 h 1645179"/>
              <a:gd name="connsiteX13" fmla="*/ 161307 w 2607185"/>
              <a:gd name="connsiteY13" fmla="*/ 677488 h 1645179"/>
              <a:gd name="connsiteX14" fmla="*/ 250924 w 2607185"/>
              <a:gd name="connsiteY14" fmla="*/ 521552 h 1645179"/>
              <a:gd name="connsiteX15" fmla="*/ 700119 w 2607185"/>
              <a:gd name="connsiteY15" fmla="*/ 521552 h 1645179"/>
              <a:gd name="connsiteX16" fmla="*/ 474493 w 2607185"/>
              <a:gd name="connsiteY16" fmla="*/ 132540 h 1645179"/>
              <a:gd name="connsiteX0" fmla="*/ 389358 w 2445878"/>
              <a:gd name="connsiteY0" fmla="*/ 0 h 1645179"/>
              <a:gd name="connsiteX1" fmla="*/ 440867 w 2445878"/>
              <a:gd name="connsiteY1" fmla="*/ 4260 h 1645179"/>
              <a:gd name="connsiteX2" fmla="*/ 762467 w 2445878"/>
              <a:gd name="connsiteY2" fmla="*/ 43190 h 1645179"/>
              <a:gd name="connsiteX3" fmla="*/ 907610 w 2445878"/>
              <a:gd name="connsiteY3" fmla="*/ 57704 h 1645179"/>
              <a:gd name="connsiteX4" fmla="*/ 1038239 w 2445878"/>
              <a:gd name="connsiteY4" fmla="*/ 101247 h 1645179"/>
              <a:gd name="connsiteX5" fmla="*/ 1270467 w 2445878"/>
              <a:gd name="connsiteY5" fmla="*/ 159304 h 1645179"/>
              <a:gd name="connsiteX6" fmla="*/ 1401096 w 2445878"/>
              <a:gd name="connsiteY6" fmla="*/ 217361 h 1645179"/>
              <a:gd name="connsiteX7" fmla="*/ 1502696 w 2445878"/>
              <a:gd name="connsiteY7" fmla="*/ 231875 h 1645179"/>
              <a:gd name="connsiteX8" fmla="*/ 1618810 w 2445878"/>
              <a:gd name="connsiteY8" fmla="*/ 260904 h 1645179"/>
              <a:gd name="connsiteX9" fmla="*/ 1643949 w 2445878"/>
              <a:gd name="connsiteY9" fmla="*/ 262543 h 1645179"/>
              <a:gd name="connsiteX10" fmla="*/ 2445878 w 2445878"/>
              <a:gd name="connsiteY10" fmla="*/ 1645179 h 1645179"/>
              <a:gd name="connsiteX11" fmla="*/ 51267 w 2445878"/>
              <a:gd name="connsiteY11" fmla="*/ 754390 h 1645179"/>
              <a:gd name="connsiteX12" fmla="*/ 0 w 2445878"/>
              <a:gd name="connsiteY12" fmla="*/ 677488 h 1645179"/>
              <a:gd name="connsiteX13" fmla="*/ 89617 w 2445878"/>
              <a:gd name="connsiteY13" fmla="*/ 521552 h 1645179"/>
              <a:gd name="connsiteX14" fmla="*/ 538812 w 2445878"/>
              <a:gd name="connsiteY14" fmla="*/ 521552 h 1645179"/>
              <a:gd name="connsiteX15" fmla="*/ 313186 w 2445878"/>
              <a:gd name="connsiteY15" fmla="*/ 132540 h 1645179"/>
              <a:gd name="connsiteX16" fmla="*/ 389358 w 2445878"/>
              <a:gd name="connsiteY16" fmla="*/ 0 h 1645179"/>
              <a:gd name="connsiteX0" fmla="*/ 389358 w 2445878"/>
              <a:gd name="connsiteY0" fmla="*/ 0 h 1645179"/>
              <a:gd name="connsiteX1" fmla="*/ 440867 w 2445878"/>
              <a:gd name="connsiteY1" fmla="*/ 4260 h 1645179"/>
              <a:gd name="connsiteX2" fmla="*/ 762467 w 2445878"/>
              <a:gd name="connsiteY2" fmla="*/ 43190 h 1645179"/>
              <a:gd name="connsiteX3" fmla="*/ 907610 w 2445878"/>
              <a:gd name="connsiteY3" fmla="*/ 57704 h 1645179"/>
              <a:gd name="connsiteX4" fmla="*/ 1038239 w 2445878"/>
              <a:gd name="connsiteY4" fmla="*/ 101247 h 1645179"/>
              <a:gd name="connsiteX5" fmla="*/ 1270467 w 2445878"/>
              <a:gd name="connsiteY5" fmla="*/ 159304 h 1645179"/>
              <a:gd name="connsiteX6" fmla="*/ 1401096 w 2445878"/>
              <a:gd name="connsiteY6" fmla="*/ 217361 h 1645179"/>
              <a:gd name="connsiteX7" fmla="*/ 1502696 w 2445878"/>
              <a:gd name="connsiteY7" fmla="*/ 231875 h 1645179"/>
              <a:gd name="connsiteX8" fmla="*/ 1618810 w 2445878"/>
              <a:gd name="connsiteY8" fmla="*/ 260904 h 1645179"/>
              <a:gd name="connsiteX9" fmla="*/ 1643949 w 2445878"/>
              <a:gd name="connsiteY9" fmla="*/ 262543 h 1645179"/>
              <a:gd name="connsiteX10" fmla="*/ 2445878 w 2445878"/>
              <a:gd name="connsiteY10" fmla="*/ 1645179 h 1645179"/>
              <a:gd name="connsiteX11" fmla="*/ 0 w 2445878"/>
              <a:gd name="connsiteY11" fmla="*/ 677488 h 1645179"/>
              <a:gd name="connsiteX12" fmla="*/ 89617 w 2445878"/>
              <a:gd name="connsiteY12" fmla="*/ 521552 h 1645179"/>
              <a:gd name="connsiteX13" fmla="*/ 538812 w 2445878"/>
              <a:gd name="connsiteY13" fmla="*/ 521552 h 1645179"/>
              <a:gd name="connsiteX14" fmla="*/ 313186 w 2445878"/>
              <a:gd name="connsiteY14" fmla="*/ 132540 h 1645179"/>
              <a:gd name="connsiteX15" fmla="*/ 389358 w 2445878"/>
              <a:gd name="connsiteY15" fmla="*/ 0 h 1645179"/>
              <a:gd name="connsiteX0" fmla="*/ 299741 w 2356261"/>
              <a:gd name="connsiteY0" fmla="*/ 0 h 1645179"/>
              <a:gd name="connsiteX1" fmla="*/ 351250 w 2356261"/>
              <a:gd name="connsiteY1" fmla="*/ 4260 h 1645179"/>
              <a:gd name="connsiteX2" fmla="*/ 672850 w 2356261"/>
              <a:gd name="connsiteY2" fmla="*/ 43190 h 1645179"/>
              <a:gd name="connsiteX3" fmla="*/ 817993 w 2356261"/>
              <a:gd name="connsiteY3" fmla="*/ 57704 h 1645179"/>
              <a:gd name="connsiteX4" fmla="*/ 948622 w 2356261"/>
              <a:gd name="connsiteY4" fmla="*/ 101247 h 1645179"/>
              <a:gd name="connsiteX5" fmla="*/ 1180850 w 2356261"/>
              <a:gd name="connsiteY5" fmla="*/ 159304 h 1645179"/>
              <a:gd name="connsiteX6" fmla="*/ 1311479 w 2356261"/>
              <a:gd name="connsiteY6" fmla="*/ 217361 h 1645179"/>
              <a:gd name="connsiteX7" fmla="*/ 1413079 w 2356261"/>
              <a:gd name="connsiteY7" fmla="*/ 231875 h 1645179"/>
              <a:gd name="connsiteX8" fmla="*/ 1529193 w 2356261"/>
              <a:gd name="connsiteY8" fmla="*/ 260904 h 1645179"/>
              <a:gd name="connsiteX9" fmla="*/ 1554332 w 2356261"/>
              <a:gd name="connsiteY9" fmla="*/ 262543 h 1645179"/>
              <a:gd name="connsiteX10" fmla="*/ 2356261 w 2356261"/>
              <a:gd name="connsiteY10" fmla="*/ 1645179 h 1645179"/>
              <a:gd name="connsiteX11" fmla="*/ 0 w 2356261"/>
              <a:gd name="connsiteY11" fmla="*/ 521552 h 1645179"/>
              <a:gd name="connsiteX12" fmla="*/ 449195 w 2356261"/>
              <a:gd name="connsiteY12" fmla="*/ 521552 h 1645179"/>
              <a:gd name="connsiteX13" fmla="*/ 223569 w 2356261"/>
              <a:gd name="connsiteY13" fmla="*/ 132540 h 1645179"/>
              <a:gd name="connsiteX14" fmla="*/ 299741 w 2356261"/>
              <a:gd name="connsiteY14" fmla="*/ 0 h 1645179"/>
              <a:gd name="connsiteX0" fmla="*/ 299741 w 2356261"/>
              <a:gd name="connsiteY0" fmla="*/ 0 h 1645179"/>
              <a:gd name="connsiteX1" fmla="*/ 351250 w 2356261"/>
              <a:gd name="connsiteY1" fmla="*/ 4260 h 1645179"/>
              <a:gd name="connsiteX2" fmla="*/ 672850 w 2356261"/>
              <a:gd name="connsiteY2" fmla="*/ 43190 h 1645179"/>
              <a:gd name="connsiteX3" fmla="*/ 817993 w 2356261"/>
              <a:gd name="connsiteY3" fmla="*/ 57704 h 1645179"/>
              <a:gd name="connsiteX4" fmla="*/ 948622 w 2356261"/>
              <a:gd name="connsiteY4" fmla="*/ 101247 h 1645179"/>
              <a:gd name="connsiteX5" fmla="*/ 1180850 w 2356261"/>
              <a:gd name="connsiteY5" fmla="*/ 159304 h 1645179"/>
              <a:gd name="connsiteX6" fmla="*/ 1311479 w 2356261"/>
              <a:gd name="connsiteY6" fmla="*/ 217361 h 1645179"/>
              <a:gd name="connsiteX7" fmla="*/ 1413079 w 2356261"/>
              <a:gd name="connsiteY7" fmla="*/ 231875 h 1645179"/>
              <a:gd name="connsiteX8" fmla="*/ 1529193 w 2356261"/>
              <a:gd name="connsiteY8" fmla="*/ 260904 h 1645179"/>
              <a:gd name="connsiteX9" fmla="*/ 2356261 w 2356261"/>
              <a:gd name="connsiteY9" fmla="*/ 1645179 h 1645179"/>
              <a:gd name="connsiteX10" fmla="*/ 0 w 2356261"/>
              <a:gd name="connsiteY10" fmla="*/ 521552 h 1645179"/>
              <a:gd name="connsiteX11" fmla="*/ 449195 w 2356261"/>
              <a:gd name="connsiteY11" fmla="*/ 521552 h 1645179"/>
              <a:gd name="connsiteX12" fmla="*/ 223569 w 2356261"/>
              <a:gd name="connsiteY12" fmla="*/ 132540 h 1645179"/>
              <a:gd name="connsiteX13" fmla="*/ 299741 w 2356261"/>
              <a:gd name="connsiteY13" fmla="*/ 0 h 1645179"/>
              <a:gd name="connsiteX0" fmla="*/ 299741 w 2391832"/>
              <a:gd name="connsiteY0" fmla="*/ 0 h 1645179"/>
              <a:gd name="connsiteX1" fmla="*/ 351250 w 2391832"/>
              <a:gd name="connsiteY1" fmla="*/ 4260 h 1645179"/>
              <a:gd name="connsiteX2" fmla="*/ 672850 w 2391832"/>
              <a:gd name="connsiteY2" fmla="*/ 43190 h 1645179"/>
              <a:gd name="connsiteX3" fmla="*/ 817993 w 2391832"/>
              <a:gd name="connsiteY3" fmla="*/ 57704 h 1645179"/>
              <a:gd name="connsiteX4" fmla="*/ 948622 w 2391832"/>
              <a:gd name="connsiteY4" fmla="*/ 101247 h 1645179"/>
              <a:gd name="connsiteX5" fmla="*/ 1180850 w 2391832"/>
              <a:gd name="connsiteY5" fmla="*/ 159304 h 1645179"/>
              <a:gd name="connsiteX6" fmla="*/ 1311479 w 2391832"/>
              <a:gd name="connsiteY6" fmla="*/ 217361 h 1645179"/>
              <a:gd name="connsiteX7" fmla="*/ 1413079 w 2391832"/>
              <a:gd name="connsiteY7" fmla="*/ 231875 h 1645179"/>
              <a:gd name="connsiteX8" fmla="*/ 2356261 w 2391832"/>
              <a:gd name="connsiteY8" fmla="*/ 1645179 h 1645179"/>
              <a:gd name="connsiteX9" fmla="*/ 0 w 2391832"/>
              <a:gd name="connsiteY9" fmla="*/ 521552 h 1645179"/>
              <a:gd name="connsiteX10" fmla="*/ 449195 w 2391832"/>
              <a:gd name="connsiteY10" fmla="*/ 521552 h 1645179"/>
              <a:gd name="connsiteX11" fmla="*/ 223569 w 2391832"/>
              <a:gd name="connsiteY11" fmla="*/ 132540 h 1645179"/>
              <a:gd name="connsiteX12" fmla="*/ 299741 w 2391832"/>
              <a:gd name="connsiteY12" fmla="*/ 0 h 1645179"/>
              <a:gd name="connsiteX0" fmla="*/ 299741 w 2385614"/>
              <a:gd name="connsiteY0" fmla="*/ 0 h 1645179"/>
              <a:gd name="connsiteX1" fmla="*/ 351250 w 2385614"/>
              <a:gd name="connsiteY1" fmla="*/ 4260 h 1645179"/>
              <a:gd name="connsiteX2" fmla="*/ 672850 w 2385614"/>
              <a:gd name="connsiteY2" fmla="*/ 43190 h 1645179"/>
              <a:gd name="connsiteX3" fmla="*/ 817993 w 2385614"/>
              <a:gd name="connsiteY3" fmla="*/ 57704 h 1645179"/>
              <a:gd name="connsiteX4" fmla="*/ 948622 w 2385614"/>
              <a:gd name="connsiteY4" fmla="*/ 101247 h 1645179"/>
              <a:gd name="connsiteX5" fmla="*/ 1180850 w 2385614"/>
              <a:gd name="connsiteY5" fmla="*/ 159304 h 1645179"/>
              <a:gd name="connsiteX6" fmla="*/ 1311479 w 2385614"/>
              <a:gd name="connsiteY6" fmla="*/ 217361 h 1645179"/>
              <a:gd name="connsiteX7" fmla="*/ 2356261 w 2385614"/>
              <a:gd name="connsiteY7" fmla="*/ 1645179 h 1645179"/>
              <a:gd name="connsiteX8" fmla="*/ 0 w 2385614"/>
              <a:gd name="connsiteY8" fmla="*/ 521552 h 1645179"/>
              <a:gd name="connsiteX9" fmla="*/ 449195 w 2385614"/>
              <a:gd name="connsiteY9" fmla="*/ 521552 h 1645179"/>
              <a:gd name="connsiteX10" fmla="*/ 223569 w 2385614"/>
              <a:gd name="connsiteY10" fmla="*/ 132540 h 1645179"/>
              <a:gd name="connsiteX11" fmla="*/ 299741 w 2385614"/>
              <a:gd name="connsiteY11" fmla="*/ 0 h 1645179"/>
              <a:gd name="connsiteX0" fmla="*/ 299741 w 2379023"/>
              <a:gd name="connsiteY0" fmla="*/ 0 h 1645179"/>
              <a:gd name="connsiteX1" fmla="*/ 351250 w 2379023"/>
              <a:gd name="connsiteY1" fmla="*/ 4260 h 1645179"/>
              <a:gd name="connsiteX2" fmla="*/ 672850 w 2379023"/>
              <a:gd name="connsiteY2" fmla="*/ 43190 h 1645179"/>
              <a:gd name="connsiteX3" fmla="*/ 817993 w 2379023"/>
              <a:gd name="connsiteY3" fmla="*/ 57704 h 1645179"/>
              <a:gd name="connsiteX4" fmla="*/ 948622 w 2379023"/>
              <a:gd name="connsiteY4" fmla="*/ 101247 h 1645179"/>
              <a:gd name="connsiteX5" fmla="*/ 1180850 w 2379023"/>
              <a:gd name="connsiteY5" fmla="*/ 159304 h 1645179"/>
              <a:gd name="connsiteX6" fmla="*/ 2356261 w 2379023"/>
              <a:gd name="connsiteY6" fmla="*/ 1645179 h 1645179"/>
              <a:gd name="connsiteX7" fmla="*/ 0 w 2379023"/>
              <a:gd name="connsiteY7" fmla="*/ 521552 h 1645179"/>
              <a:gd name="connsiteX8" fmla="*/ 449195 w 2379023"/>
              <a:gd name="connsiteY8" fmla="*/ 521552 h 1645179"/>
              <a:gd name="connsiteX9" fmla="*/ 223569 w 2379023"/>
              <a:gd name="connsiteY9" fmla="*/ 132540 h 1645179"/>
              <a:gd name="connsiteX10" fmla="*/ 299741 w 2379023"/>
              <a:gd name="connsiteY10" fmla="*/ 0 h 1645179"/>
              <a:gd name="connsiteX0" fmla="*/ 223569 w 2379023"/>
              <a:gd name="connsiteY0" fmla="*/ 128280 h 1640919"/>
              <a:gd name="connsiteX1" fmla="*/ 351250 w 2379023"/>
              <a:gd name="connsiteY1" fmla="*/ 0 h 1640919"/>
              <a:gd name="connsiteX2" fmla="*/ 672850 w 2379023"/>
              <a:gd name="connsiteY2" fmla="*/ 38930 h 1640919"/>
              <a:gd name="connsiteX3" fmla="*/ 817993 w 2379023"/>
              <a:gd name="connsiteY3" fmla="*/ 53444 h 1640919"/>
              <a:gd name="connsiteX4" fmla="*/ 948622 w 2379023"/>
              <a:gd name="connsiteY4" fmla="*/ 96987 h 1640919"/>
              <a:gd name="connsiteX5" fmla="*/ 1180850 w 2379023"/>
              <a:gd name="connsiteY5" fmla="*/ 155044 h 1640919"/>
              <a:gd name="connsiteX6" fmla="*/ 2356261 w 2379023"/>
              <a:gd name="connsiteY6" fmla="*/ 1640919 h 1640919"/>
              <a:gd name="connsiteX7" fmla="*/ 0 w 2379023"/>
              <a:gd name="connsiteY7" fmla="*/ 517292 h 1640919"/>
              <a:gd name="connsiteX8" fmla="*/ 449195 w 2379023"/>
              <a:gd name="connsiteY8" fmla="*/ 517292 h 1640919"/>
              <a:gd name="connsiteX9" fmla="*/ 223569 w 2379023"/>
              <a:gd name="connsiteY9" fmla="*/ 128280 h 1640919"/>
              <a:gd name="connsiteX0" fmla="*/ 223569 w 2379023"/>
              <a:gd name="connsiteY0" fmla="*/ 100184 h 1612823"/>
              <a:gd name="connsiteX1" fmla="*/ 672850 w 2379023"/>
              <a:gd name="connsiteY1" fmla="*/ 10834 h 1612823"/>
              <a:gd name="connsiteX2" fmla="*/ 817993 w 2379023"/>
              <a:gd name="connsiteY2" fmla="*/ 25348 h 1612823"/>
              <a:gd name="connsiteX3" fmla="*/ 948622 w 2379023"/>
              <a:gd name="connsiteY3" fmla="*/ 68891 h 1612823"/>
              <a:gd name="connsiteX4" fmla="*/ 1180850 w 2379023"/>
              <a:gd name="connsiteY4" fmla="*/ 126948 h 1612823"/>
              <a:gd name="connsiteX5" fmla="*/ 2356261 w 2379023"/>
              <a:gd name="connsiteY5" fmla="*/ 1612823 h 1612823"/>
              <a:gd name="connsiteX6" fmla="*/ 0 w 2379023"/>
              <a:gd name="connsiteY6" fmla="*/ 489196 h 1612823"/>
              <a:gd name="connsiteX7" fmla="*/ 449195 w 2379023"/>
              <a:gd name="connsiteY7" fmla="*/ 489196 h 1612823"/>
              <a:gd name="connsiteX8" fmla="*/ 223569 w 2379023"/>
              <a:gd name="connsiteY8" fmla="*/ 100184 h 1612823"/>
              <a:gd name="connsiteX0" fmla="*/ 223569 w 2379023"/>
              <a:gd name="connsiteY0" fmla="*/ 99587 h 1612226"/>
              <a:gd name="connsiteX1" fmla="*/ 672850 w 2379023"/>
              <a:gd name="connsiteY1" fmla="*/ 10237 h 1612226"/>
              <a:gd name="connsiteX2" fmla="*/ 948622 w 2379023"/>
              <a:gd name="connsiteY2" fmla="*/ 68294 h 1612226"/>
              <a:gd name="connsiteX3" fmla="*/ 1180850 w 2379023"/>
              <a:gd name="connsiteY3" fmla="*/ 126351 h 1612226"/>
              <a:gd name="connsiteX4" fmla="*/ 2356261 w 2379023"/>
              <a:gd name="connsiteY4" fmla="*/ 1612226 h 1612226"/>
              <a:gd name="connsiteX5" fmla="*/ 0 w 2379023"/>
              <a:gd name="connsiteY5" fmla="*/ 488599 h 1612226"/>
              <a:gd name="connsiteX6" fmla="*/ 449195 w 2379023"/>
              <a:gd name="connsiteY6" fmla="*/ 488599 h 1612226"/>
              <a:gd name="connsiteX7" fmla="*/ 223569 w 2379023"/>
              <a:gd name="connsiteY7" fmla="*/ 99587 h 1612226"/>
              <a:gd name="connsiteX0" fmla="*/ 223569 w 2379023"/>
              <a:gd name="connsiteY0" fmla="*/ 103625 h 1616264"/>
              <a:gd name="connsiteX1" fmla="*/ 948622 w 2379023"/>
              <a:gd name="connsiteY1" fmla="*/ 72332 h 1616264"/>
              <a:gd name="connsiteX2" fmla="*/ 1180850 w 2379023"/>
              <a:gd name="connsiteY2" fmla="*/ 130389 h 1616264"/>
              <a:gd name="connsiteX3" fmla="*/ 2356261 w 2379023"/>
              <a:gd name="connsiteY3" fmla="*/ 1616264 h 1616264"/>
              <a:gd name="connsiteX4" fmla="*/ 0 w 2379023"/>
              <a:gd name="connsiteY4" fmla="*/ 492637 h 1616264"/>
              <a:gd name="connsiteX5" fmla="*/ 449195 w 2379023"/>
              <a:gd name="connsiteY5" fmla="*/ 492637 h 1616264"/>
              <a:gd name="connsiteX6" fmla="*/ 223569 w 2379023"/>
              <a:gd name="connsiteY6" fmla="*/ 103625 h 1616264"/>
              <a:gd name="connsiteX0" fmla="*/ 223569 w 2381305"/>
              <a:gd name="connsiteY0" fmla="*/ 108967 h 1621606"/>
              <a:gd name="connsiteX1" fmla="*/ 1180850 w 2381305"/>
              <a:gd name="connsiteY1" fmla="*/ 135731 h 1621606"/>
              <a:gd name="connsiteX2" fmla="*/ 2356261 w 2381305"/>
              <a:gd name="connsiteY2" fmla="*/ 1621606 h 1621606"/>
              <a:gd name="connsiteX3" fmla="*/ 0 w 2381305"/>
              <a:gd name="connsiteY3" fmla="*/ 497979 h 1621606"/>
              <a:gd name="connsiteX4" fmla="*/ 449195 w 2381305"/>
              <a:gd name="connsiteY4" fmla="*/ 497979 h 1621606"/>
              <a:gd name="connsiteX5" fmla="*/ 223569 w 2381305"/>
              <a:gd name="connsiteY5" fmla="*/ 108967 h 1621606"/>
              <a:gd name="connsiteX0" fmla="*/ 223569 w 2356815"/>
              <a:gd name="connsiteY0" fmla="*/ 0 h 1512639"/>
              <a:gd name="connsiteX1" fmla="*/ 2356261 w 2356815"/>
              <a:gd name="connsiteY1" fmla="*/ 1512639 h 1512639"/>
              <a:gd name="connsiteX2" fmla="*/ 0 w 2356815"/>
              <a:gd name="connsiteY2" fmla="*/ 389012 h 1512639"/>
              <a:gd name="connsiteX3" fmla="*/ 449195 w 2356815"/>
              <a:gd name="connsiteY3" fmla="*/ 389012 h 1512639"/>
              <a:gd name="connsiteX4" fmla="*/ 223569 w 2356815"/>
              <a:gd name="connsiteY4" fmla="*/ 0 h 151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815" h="1512639">
                <a:moveTo>
                  <a:pt x="223569" y="0"/>
                </a:moveTo>
                <a:cubicBezTo>
                  <a:pt x="541413" y="187271"/>
                  <a:pt x="2393522" y="1447804"/>
                  <a:pt x="2356261" y="1512639"/>
                </a:cubicBezTo>
                <a:lnTo>
                  <a:pt x="0" y="389012"/>
                </a:lnTo>
                <a:lnTo>
                  <a:pt x="449195" y="389012"/>
                </a:lnTo>
                <a:lnTo>
                  <a:pt x="223569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982064-66C8-7CC0-DD1C-CF039260EEB1}"/>
              </a:ext>
            </a:extLst>
          </p:cNvPr>
          <p:cNvSpPr/>
          <p:nvPr/>
        </p:nvSpPr>
        <p:spPr>
          <a:xfrm flipH="1">
            <a:off x="5931809" y="1017326"/>
            <a:ext cx="326994" cy="2083132"/>
          </a:xfrm>
          <a:custGeom>
            <a:avLst/>
            <a:gdLst>
              <a:gd name="connsiteX0" fmla="*/ 196460 w 392924"/>
              <a:gd name="connsiteY0" fmla="*/ 0 h 2503140"/>
              <a:gd name="connsiteX1" fmla="*/ 196459 w 392924"/>
              <a:gd name="connsiteY1" fmla="*/ 1 h 2503140"/>
              <a:gd name="connsiteX2" fmla="*/ 0 w 392924"/>
              <a:gd name="connsiteY2" fmla="*/ 2503140 h 2503140"/>
              <a:gd name="connsiteX3" fmla="*/ 196452 w 392924"/>
              <a:gd name="connsiteY3" fmla="*/ 2164430 h 2503140"/>
              <a:gd name="connsiteX4" fmla="*/ 196459 w 392924"/>
              <a:gd name="connsiteY4" fmla="*/ 2164414 h 2503140"/>
              <a:gd name="connsiteX5" fmla="*/ 196460 w 392924"/>
              <a:gd name="connsiteY5" fmla="*/ 2164416 h 2503140"/>
              <a:gd name="connsiteX6" fmla="*/ 196462 w 392924"/>
              <a:gd name="connsiteY6" fmla="*/ 2164413 h 2503140"/>
              <a:gd name="connsiteX7" fmla="*/ 196460 w 392924"/>
              <a:gd name="connsiteY7" fmla="*/ 0 h 2503140"/>
              <a:gd name="connsiteX8" fmla="*/ 196464 w 392924"/>
              <a:gd name="connsiteY8" fmla="*/ 0 h 2503140"/>
              <a:gd name="connsiteX9" fmla="*/ 196462 w 392924"/>
              <a:gd name="connsiteY9" fmla="*/ 2164413 h 2503140"/>
              <a:gd name="connsiteX10" fmla="*/ 196464 w 392924"/>
              <a:gd name="connsiteY10" fmla="*/ 2164416 h 2503140"/>
              <a:gd name="connsiteX11" fmla="*/ 196465 w 392924"/>
              <a:gd name="connsiteY11" fmla="*/ 2164414 h 2503140"/>
              <a:gd name="connsiteX12" fmla="*/ 196472 w 392924"/>
              <a:gd name="connsiteY12" fmla="*/ 2164430 h 2503140"/>
              <a:gd name="connsiteX13" fmla="*/ 392924 w 392924"/>
              <a:gd name="connsiteY13" fmla="*/ 2503140 h 2503140"/>
              <a:gd name="connsiteX14" fmla="*/ 196465 w 392924"/>
              <a:gd name="connsiteY14" fmla="*/ 1 h 250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4" h="2503140">
                <a:moveTo>
                  <a:pt x="196460" y="0"/>
                </a:moveTo>
                <a:lnTo>
                  <a:pt x="196459" y="1"/>
                </a:lnTo>
                <a:lnTo>
                  <a:pt x="0" y="2503140"/>
                </a:lnTo>
                <a:lnTo>
                  <a:pt x="196452" y="2164430"/>
                </a:lnTo>
                <a:cubicBezTo>
                  <a:pt x="196454" y="2164425"/>
                  <a:pt x="196457" y="2164419"/>
                  <a:pt x="196459" y="2164414"/>
                </a:cubicBezTo>
                <a:cubicBezTo>
                  <a:pt x="196459" y="2164415"/>
                  <a:pt x="196460" y="2164415"/>
                  <a:pt x="196460" y="2164416"/>
                </a:cubicBezTo>
                <a:cubicBezTo>
                  <a:pt x="196461" y="2164415"/>
                  <a:pt x="196461" y="2164414"/>
                  <a:pt x="196462" y="2164413"/>
                </a:cubicBezTo>
                <a:cubicBezTo>
                  <a:pt x="196461" y="1442942"/>
                  <a:pt x="196461" y="721471"/>
                  <a:pt x="196460" y="0"/>
                </a:cubicBezTo>
                <a:close/>
                <a:moveTo>
                  <a:pt x="196464" y="0"/>
                </a:moveTo>
                <a:cubicBezTo>
                  <a:pt x="196463" y="721471"/>
                  <a:pt x="196463" y="1442942"/>
                  <a:pt x="196462" y="2164413"/>
                </a:cubicBezTo>
                <a:cubicBezTo>
                  <a:pt x="196463" y="2164414"/>
                  <a:pt x="196463" y="2164415"/>
                  <a:pt x="196464" y="2164416"/>
                </a:cubicBezTo>
                <a:cubicBezTo>
                  <a:pt x="196464" y="2164415"/>
                  <a:pt x="196465" y="2164415"/>
                  <a:pt x="196465" y="2164414"/>
                </a:cubicBezTo>
                <a:cubicBezTo>
                  <a:pt x="196467" y="2164419"/>
                  <a:pt x="196470" y="2164425"/>
                  <a:pt x="196472" y="2164430"/>
                </a:cubicBezTo>
                <a:lnTo>
                  <a:pt x="392924" y="2503140"/>
                </a:lnTo>
                <a:lnTo>
                  <a:pt x="196465" y="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CC1758-04C1-6151-9CD2-A8A5CFE2E837}"/>
              </a:ext>
            </a:extLst>
          </p:cNvPr>
          <p:cNvGrpSpPr/>
          <p:nvPr/>
        </p:nvGrpSpPr>
        <p:grpSpPr>
          <a:xfrm>
            <a:off x="8184288" y="2211160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94669C-538C-0FC3-1125-6B076B6B82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F22639-8C69-6BBE-6F65-922E0B1D5C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E59C5E-3BD3-60D0-899C-6AEA9608A200}"/>
              </a:ext>
            </a:extLst>
          </p:cNvPr>
          <p:cNvGrpSpPr/>
          <p:nvPr/>
        </p:nvGrpSpPr>
        <p:grpSpPr>
          <a:xfrm>
            <a:off x="4632266" y="4909959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6AA3A8-C4EC-1A68-24F3-C01EA45992B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3CB14F-17DB-FA07-05B4-245CF3009D9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AD872F-C2B2-6635-7774-4F5BAA8C37E6}"/>
              </a:ext>
            </a:extLst>
          </p:cNvPr>
          <p:cNvGrpSpPr/>
          <p:nvPr/>
        </p:nvGrpSpPr>
        <p:grpSpPr>
          <a:xfrm>
            <a:off x="1079318" y="221116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AC2657A-5CB9-239D-86C6-F668B004F9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B7B74F1-978A-C0D3-BAA3-E760D4F535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2A1266BE-1157-5533-BA9D-BEADD1A9147E}"/>
              </a:ext>
            </a:extLst>
          </p:cNvPr>
          <p:cNvSpPr/>
          <p:nvPr/>
        </p:nvSpPr>
        <p:spPr>
          <a:xfrm>
            <a:off x="4767717" y="2546772"/>
            <a:ext cx="563880" cy="563880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2700000" scaled="1"/>
            <a:tileRect/>
          </a:gra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7917BE6-2C60-965B-2138-15122AB6C3BD}"/>
              </a:ext>
            </a:extLst>
          </p:cNvPr>
          <p:cNvSpPr/>
          <p:nvPr/>
        </p:nvSpPr>
        <p:spPr>
          <a:xfrm>
            <a:off x="6856236" y="2546772"/>
            <a:ext cx="563880" cy="563880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8100000" scaled="1"/>
            <a:tileRect/>
          </a:gra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448EACA-1FCA-F5AF-3E0C-8283A8232577}"/>
              </a:ext>
            </a:extLst>
          </p:cNvPr>
          <p:cNvSpPr/>
          <p:nvPr/>
        </p:nvSpPr>
        <p:spPr>
          <a:xfrm>
            <a:off x="5813366" y="4324858"/>
            <a:ext cx="563880" cy="563880"/>
          </a:xfrm>
          <a:prstGeom prst="ellipse">
            <a:avLst/>
          </a:prstGeom>
          <a:gradFill>
            <a:gsLst>
              <a:gs pos="0">
                <a:schemeClr val="accent3"/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0"/>
          </a:gra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E70E6F0E-7783-7F5A-12CE-A0AEC1516C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7185" y="4418677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D4CE70A1-F1C9-17D9-4184-B21B3E5D9B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536" y="2640591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Rocket">
            <a:extLst>
              <a:ext uri="{FF2B5EF4-FFF2-40B4-BE49-F238E27FC236}">
                <a16:creationId xmlns:a16="http://schemas.microsoft.com/office/drawing/2014/main" id="{85BFE87D-DFB7-32AA-F6DF-BC582C4AD3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0055" y="2640591"/>
            <a:ext cx="376242" cy="376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447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Diagram – Slide Template</vt:lpstr>
      <vt:lpstr>Triangle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Diagram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2023-02-27T19:02:54Z</dcterms:modified>
  <cp:category>Charts &amp; Diagrams</cp:category>
</cp:coreProperties>
</file>