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58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4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Triangle Lines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99306AC-2441-4798-876B-85E2C0F60A77}"/>
              </a:ext>
            </a:extLst>
          </p:cNvPr>
          <p:cNvSpPr/>
          <p:nvPr/>
        </p:nvSpPr>
        <p:spPr>
          <a:xfrm>
            <a:off x="453978" y="2291103"/>
            <a:ext cx="3016835" cy="252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79" extrusionOk="0">
                <a:moveTo>
                  <a:pt x="21304" y="21139"/>
                </a:moveTo>
                <a:lnTo>
                  <a:pt x="1411" y="21139"/>
                </a:lnTo>
                <a:cubicBezTo>
                  <a:pt x="1042" y="21139"/>
                  <a:pt x="693" y="20907"/>
                  <a:pt x="519" y="20513"/>
                </a:cubicBezTo>
                <a:cubicBezTo>
                  <a:pt x="325" y="20119"/>
                  <a:pt x="325" y="19655"/>
                  <a:pt x="519" y="19261"/>
                </a:cubicBezTo>
                <a:lnTo>
                  <a:pt x="9089" y="1509"/>
                </a:lnTo>
                <a:lnTo>
                  <a:pt x="9341" y="1648"/>
                </a:lnTo>
                <a:cubicBezTo>
                  <a:pt x="9399" y="1694"/>
                  <a:pt x="9477" y="1671"/>
                  <a:pt x="9535" y="1624"/>
                </a:cubicBezTo>
                <a:cubicBezTo>
                  <a:pt x="9593" y="1578"/>
                  <a:pt x="9632" y="1509"/>
                  <a:pt x="9612" y="1416"/>
                </a:cubicBezTo>
                <a:lnTo>
                  <a:pt x="9535" y="211"/>
                </a:lnTo>
                <a:cubicBezTo>
                  <a:pt x="9535" y="118"/>
                  <a:pt x="9496" y="49"/>
                  <a:pt x="9419" y="25"/>
                </a:cubicBezTo>
                <a:cubicBezTo>
                  <a:pt x="9360" y="-21"/>
                  <a:pt x="9283" y="2"/>
                  <a:pt x="9225" y="49"/>
                </a:cubicBezTo>
                <a:lnTo>
                  <a:pt x="8391" y="721"/>
                </a:lnTo>
                <a:cubicBezTo>
                  <a:pt x="8333" y="767"/>
                  <a:pt x="8294" y="837"/>
                  <a:pt x="8313" y="929"/>
                </a:cubicBezTo>
                <a:cubicBezTo>
                  <a:pt x="8313" y="1022"/>
                  <a:pt x="8352" y="1091"/>
                  <a:pt x="8430" y="1115"/>
                </a:cubicBezTo>
                <a:lnTo>
                  <a:pt x="8740" y="1277"/>
                </a:lnTo>
                <a:lnTo>
                  <a:pt x="189" y="19006"/>
                </a:lnTo>
                <a:cubicBezTo>
                  <a:pt x="-63" y="19540"/>
                  <a:pt x="-63" y="20188"/>
                  <a:pt x="189" y="20721"/>
                </a:cubicBezTo>
                <a:cubicBezTo>
                  <a:pt x="441" y="21255"/>
                  <a:pt x="906" y="21579"/>
                  <a:pt x="1430" y="21579"/>
                </a:cubicBezTo>
                <a:lnTo>
                  <a:pt x="21343" y="21579"/>
                </a:lnTo>
                <a:cubicBezTo>
                  <a:pt x="21459" y="21579"/>
                  <a:pt x="21537" y="21486"/>
                  <a:pt x="21537" y="21347"/>
                </a:cubicBezTo>
                <a:cubicBezTo>
                  <a:pt x="21537" y="21208"/>
                  <a:pt x="21421" y="21139"/>
                  <a:pt x="21304" y="21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7A0A687-52AC-4501-AA44-9FBC18C94E0C}"/>
              </a:ext>
            </a:extLst>
          </p:cNvPr>
          <p:cNvSpPr/>
          <p:nvPr/>
        </p:nvSpPr>
        <p:spPr>
          <a:xfrm>
            <a:off x="2300880" y="1965179"/>
            <a:ext cx="2726221" cy="2872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590" extrusionOk="0">
                <a:moveTo>
                  <a:pt x="595" y="2603"/>
                </a:moveTo>
                <a:cubicBezTo>
                  <a:pt x="380" y="2256"/>
                  <a:pt x="380" y="1848"/>
                  <a:pt x="595" y="1501"/>
                </a:cubicBezTo>
                <a:cubicBezTo>
                  <a:pt x="809" y="1154"/>
                  <a:pt x="1174" y="950"/>
                  <a:pt x="1582" y="950"/>
                </a:cubicBezTo>
                <a:lnTo>
                  <a:pt x="20136" y="950"/>
                </a:lnTo>
                <a:lnTo>
                  <a:pt x="20136" y="1276"/>
                </a:lnTo>
                <a:cubicBezTo>
                  <a:pt x="20136" y="1358"/>
                  <a:pt x="20179" y="1419"/>
                  <a:pt x="20243" y="1460"/>
                </a:cubicBezTo>
                <a:cubicBezTo>
                  <a:pt x="20307" y="1501"/>
                  <a:pt x="20393" y="1501"/>
                  <a:pt x="20458" y="1460"/>
                </a:cubicBezTo>
                <a:lnTo>
                  <a:pt x="21423" y="929"/>
                </a:lnTo>
                <a:cubicBezTo>
                  <a:pt x="21487" y="888"/>
                  <a:pt x="21530" y="827"/>
                  <a:pt x="21530" y="745"/>
                </a:cubicBezTo>
                <a:cubicBezTo>
                  <a:pt x="21530" y="664"/>
                  <a:pt x="21487" y="602"/>
                  <a:pt x="21423" y="562"/>
                </a:cubicBezTo>
                <a:lnTo>
                  <a:pt x="20458" y="31"/>
                </a:lnTo>
                <a:cubicBezTo>
                  <a:pt x="20393" y="-10"/>
                  <a:pt x="20307" y="-10"/>
                  <a:pt x="20243" y="31"/>
                </a:cubicBezTo>
                <a:cubicBezTo>
                  <a:pt x="20179" y="72"/>
                  <a:pt x="20136" y="133"/>
                  <a:pt x="20136" y="215"/>
                </a:cubicBezTo>
                <a:lnTo>
                  <a:pt x="20136" y="541"/>
                </a:lnTo>
                <a:lnTo>
                  <a:pt x="1582" y="541"/>
                </a:lnTo>
                <a:cubicBezTo>
                  <a:pt x="1002" y="541"/>
                  <a:pt x="509" y="827"/>
                  <a:pt x="209" y="1297"/>
                </a:cubicBezTo>
                <a:cubicBezTo>
                  <a:pt x="-70" y="1766"/>
                  <a:pt x="-70" y="2338"/>
                  <a:pt x="209" y="2807"/>
                </a:cubicBezTo>
                <a:lnTo>
                  <a:pt x="11534" y="21488"/>
                </a:lnTo>
                <a:cubicBezTo>
                  <a:pt x="11577" y="21549"/>
                  <a:pt x="11642" y="21590"/>
                  <a:pt x="11727" y="21590"/>
                </a:cubicBezTo>
                <a:cubicBezTo>
                  <a:pt x="11770" y="21590"/>
                  <a:pt x="11792" y="21590"/>
                  <a:pt x="11835" y="21570"/>
                </a:cubicBezTo>
                <a:cubicBezTo>
                  <a:pt x="11942" y="21508"/>
                  <a:pt x="11963" y="21386"/>
                  <a:pt x="11920" y="21284"/>
                </a:cubicBezTo>
                <a:lnTo>
                  <a:pt x="595" y="26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84ED0-23A6-4270-9FFC-953CFDF384CF}"/>
              </a:ext>
            </a:extLst>
          </p:cNvPr>
          <p:cNvSpPr/>
          <p:nvPr/>
        </p:nvSpPr>
        <p:spPr>
          <a:xfrm>
            <a:off x="5723083" y="2019498"/>
            <a:ext cx="2966940" cy="2800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21280" y="775"/>
                </a:moveTo>
                <a:cubicBezTo>
                  <a:pt x="21025" y="293"/>
                  <a:pt x="20553" y="0"/>
                  <a:pt x="20023" y="0"/>
                </a:cubicBezTo>
                <a:lnTo>
                  <a:pt x="1449" y="0"/>
                </a:lnTo>
                <a:cubicBezTo>
                  <a:pt x="919" y="0"/>
                  <a:pt x="467" y="293"/>
                  <a:pt x="192" y="775"/>
                </a:cubicBezTo>
                <a:cubicBezTo>
                  <a:pt x="-64" y="1257"/>
                  <a:pt x="-64" y="1844"/>
                  <a:pt x="192" y="2326"/>
                </a:cubicBezTo>
                <a:lnTo>
                  <a:pt x="10569" y="21495"/>
                </a:lnTo>
                <a:cubicBezTo>
                  <a:pt x="10608" y="21558"/>
                  <a:pt x="10667" y="21600"/>
                  <a:pt x="10746" y="21600"/>
                </a:cubicBezTo>
                <a:cubicBezTo>
                  <a:pt x="10785" y="21600"/>
                  <a:pt x="10805" y="21600"/>
                  <a:pt x="10844" y="21579"/>
                </a:cubicBezTo>
                <a:cubicBezTo>
                  <a:pt x="10942" y="21516"/>
                  <a:pt x="10962" y="21390"/>
                  <a:pt x="10923" y="21286"/>
                </a:cubicBezTo>
                <a:lnTo>
                  <a:pt x="526" y="2116"/>
                </a:lnTo>
                <a:cubicBezTo>
                  <a:pt x="329" y="1760"/>
                  <a:pt x="329" y="1341"/>
                  <a:pt x="526" y="985"/>
                </a:cubicBezTo>
                <a:cubicBezTo>
                  <a:pt x="722" y="629"/>
                  <a:pt x="1056" y="419"/>
                  <a:pt x="1430" y="419"/>
                </a:cubicBezTo>
                <a:lnTo>
                  <a:pt x="20003" y="419"/>
                </a:lnTo>
                <a:cubicBezTo>
                  <a:pt x="20376" y="419"/>
                  <a:pt x="20730" y="629"/>
                  <a:pt x="20927" y="985"/>
                </a:cubicBezTo>
                <a:cubicBezTo>
                  <a:pt x="21123" y="1341"/>
                  <a:pt x="21123" y="1760"/>
                  <a:pt x="20927" y="2116"/>
                </a:cubicBezTo>
                <a:lnTo>
                  <a:pt x="12240" y="17913"/>
                </a:lnTo>
                <a:lnTo>
                  <a:pt x="11905" y="17787"/>
                </a:lnTo>
                <a:cubicBezTo>
                  <a:pt x="11846" y="17766"/>
                  <a:pt x="11768" y="17766"/>
                  <a:pt x="11709" y="17829"/>
                </a:cubicBezTo>
                <a:cubicBezTo>
                  <a:pt x="11650" y="17871"/>
                  <a:pt x="11630" y="17955"/>
                  <a:pt x="11650" y="18017"/>
                </a:cubicBezTo>
                <a:lnTo>
                  <a:pt x="11827" y="19086"/>
                </a:lnTo>
                <a:cubicBezTo>
                  <a:pt x="11846" y="19170"/>
                  <a:pt x="11886" y="19212"/>
                  <a:pt x="11945" y="19254"/>
                </a:cubicBezTo>
                <a:cubicBezTo>
                  <a:pt x="12004" y="19274"/>
                  <a:pt x="12082" y="19274"/>
                  <a:pt x="12141" y="19212"/>
                </a:cubicBezTo>
                <a:lnTo>
                  <a:pt x="12927" y="18520"/>
                </a:lnTo>
                <a:cubicBezTo>
                  <a:pt x="12986" y="18478"/>
                  <a:pt x="13006" y="18395"/>
                  <a:pt x="12986" y="18332"/>
                </a:cubicBezTo>
                <a:cubicBezTo>
                  <a:pt x="12967" y="18248"/>
                  <a:pt x="12927" y="18206"/>
                  <a:pt x="12868" y="18164"/>
                </a:cubicBezTo>
                <a:lnTo>
                  <a:pt x="12613" y="18059"/>
                </a:lnTo>
                <a:lnTo>
                  <a:pt x="21261" y="2326"/>
                </a:lnTo>
                <a:cubicBezTo>
                  <a:pt x="21536" y="1844"/>
                  <a:pt x="21536" y="1257"/>
                  <a:pt x="21280" y="7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67DF88-1082-48FE-ACA6-87F22F269573}"/>
              </a:ext>
            </a:extLst>
          </p:cNvPr>
          <p:cNvSpPr/>
          <p:nvPr/>
        </p:nvSpPr>
        <p:spPr>
          <a:xfrm>
            <a:off x="4011982" y="2019501"/>
            <a:ext cx="2777825" cy="2873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7" extrusionOk="0">
                <a:moveTo>
                  <a:pt x="21427" y="20631"/>
                </a:moveTo>
                <a:lnTo>
                  <a:pt x="20479" y="20101"/>
                </a:lnTo>
                <a:cubicBezTo>
                  <a:pt x="20416" y="20060"/>
                  <a:pt x="20332" y="20060"/>
                  <a:pt x="20269" y="20101"/>
                </a:cubicBezTo>
                <a:cubicBezTo>
                  <a:pt x="20206" y="20142"/>
                  <a:pt x="20164" y="20203"/>
                  <a:pt x="20164" y="20284"/>
                </a:cubicBezTo>
                <a:lnTo>
                  <a:pt x="20164" y="20610"/>
                </a:lnTo>
                <a:lnTo>
                  <a:pt x="1553" y="20610"/>
                </a:lnTo>
                <a:cubicBezTo>
                  <a:pt x="1153" y="20610"/>
                  <a:pt x="774" y="20406"/>
                  <a:pt x="585" y="20060"/>
                </a:cubicBezTo>
                <a:cubicBezTo>
                  <a:pt x="374" y="19714"/>
                  <a:pt x="374" y="19306"/>
                  <a:pt x="585" y="18960"/>
                </a:cubicBezTo>
                <a:lnTo>
                  <a:pt x="11700" y="314"/>
                </a:lnTo>
                <a:cubicBezTo>
                  <a:pt x="11764" y="213"/>
                  <a:pt x="11721" y="90"/>
                  <a:pt x="11616" y="29"/>
                </a:cubicBezTo>
                <a:cubicBezTo>
                  <a:pt x="11511" y="-32"/>
                  <a:pt x="11385" y="9"/>
                  <a:pt x="11321" y="111"/>
                </a:cubicBezTo>
                <a:lnTo>
                  <a:pt x="206" y="18756"/>
                </a:lnTo>
                <a:cubicBezTo>
                  <a:pt x="-68" y="19225"/>
                  <a:pt x="-68" y="19795"/>
                  <a:pt x="206" y="20264"/>
                </a:cubicBezTo>
                <a:cubicBezTo>
                  <a:pt x="479" y="20733"/>
                  <a:pt x="985" y="21018"/>
                  <a:pt x="1553" y="21018"/>
                </a:cubicBezTo>
                <a:lnTo>
                  <a:pt x="20164" y="21018"/>
                </a:lnTo>
                <a:lnTo>
                  <a:pt x="20164" y="21344"/>
                </a:lnTo>
                <a:cubicBezTo>
                  <a:pt x="20164" y="21425"/>
                  <a:pt x="20206" y="21486"/>
                  <a:pt x="20269" y="21527"/>
                </a:cubicBezTo>
                <a:cubicBezTo>
                  <a:pt x="20332" y="21568"/>
                  <a:pt x="20416" y="21568"/>
                  <a:pt x="20479" y="21527"/>
                </a:cubicBezTo>
                <a:lnTo>
                  <a:pt x="21427" y="20997"/>
                </a:lnTo>
                <a:cubicBezTo>
                  <a:pt x="21490" y="20957"/>
                  <a:pt x="21532" y="20896"/>
                  <a:pt x="21532" y="20814"/>
                </a:cubicBezTo>
                <a:cubicBezTo>
                  <a:pt x="21532" y="20733"/>
                  <a:pt x="21490" y="20671"/>
                  <a:pt x="21427" y="206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F64A5A3-13A3-4B5B-BF86-9233EDC76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9778" y="2641390"/>
            <a:ext cx="550208" cy="550208"/>
          </a:xfrm>
          <a:prstGeom prst="rect">
            <a:avLst/>
          </a:prstGeom>
        </p:spPr>
      </p:pic>
      <p:pic>
        <p:nvPicPr>
          <p:cNvPr id="8" name="Graphic 7" descr="Key">
            <a:extLst>
              <a:ext uri="{FF2B5EF4-FFF2-40B4-BE49-F238E27FC236}">
                <a16:creationId xmlns:a16="http://schemas.microsoft.com/office/drawing/2014/main" id="{3F527BD4-36CA-4AF2-AA6A-DD7F5D7665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7585" y="3597427"/>
            <a:ext cx="550208" cy="550208"/>
          </a:xfrm>
          <a:prstGeom prst="rect">
            <a:avLst/>
          </a:prstGeom>
        </p:spPr>
      </p:pic>
      <p:pic>
        <p:nvPicPr>
          <p:cNvPr id="9" name="Graphic 8" descr="Unlock">
            <a:extLst>
              <a:ext uri="{FF2B5EF4-FFF2-40B4-BE49-F238E27FC236}">
                <a16:creationId xmlns:a16="http://schemas.microsoft.com/office/drawing/2014/main" id="{31C3F80C-2454-42AA-B4E1-22AE4135E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0963" y="2626375"/>
            <a:ext cx="550208" cy="550208"/>
          </a:xfrm>
          <a:prstGeom prst="rect">
            <a:avLst/>
          </a:prstGeom>
        </p:spPr>
      </p:pic>
      <p:pic>
        <p:nvPicPr>
          <p:cNvPr id="10" name="Graphic 9" descr="Thumbs up sign">
            <a:extLst>
              <a:ext uri="{FF2B5EF4-FFF2-40B4-BE49-F238E27FC236}">
                <a16:creationId xmlns:a16="http://schemas.microsoft.com/office/drawing/2014/main" id="{BAE77FF7-28E5-4548-8933-CDD2722FDA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1448" y="3528577"/>
            <a:ext cx="550208" cy="55020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84F59E5-BFD9-49B8-8066-E7FE71C36F9E}"/>
              </a:ext>
            </a:extLst>
          </p:cNvPr>
          <p:cNvGrpSpPr/>
          <p:nvPr/>
        </p:nvGrpSpPr>
        <p:grpSpPr>
          <a:xfrm>
            <a:off x="2932171" y="2175445"/>
            <a:ext cx="1921523" cy="1259700"/>
            <a:chOff x="8921977" y="1468953"/>
            <a:chExt cx="2926080" cy="144648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83582E-60E7-4719-B4C2-CB8D41650319}"/>
                </a:ext>
              </a:extLst>
            </p:cNvPr>
            <p:cNvSpPr txBox="1"/>
            <p:nvPr/>
          </p:nvSpPr>
          <p:spPr>
            <a:xfrm>
              <a:off x="8921977" y="1468953"/>
              <a:ext cx="2926080" cy="4594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6FD970-1B9D-47F7-909C-74B4727E1A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89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E8B00BF-C8BE-44D5-8241-A00EC594C3DD}"/>
              </a:ext>
            </a:extLst>
          </p:cNvPr>
          <p:cNvGrpSpPr/>
          <p:nvPr/>
        </p:nvGrpSpPr>
        <p:grpSpPr>
          <a:xfrm>
            <a:off x="6231234" y="2175445"/>
            <a:ext cx="1921523" cy="1259700"/>
            <a:chOff x="8921977" y="1468953"/>
            <a:chExt cx="2926080" cy="1446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E8CBE6-D569-4F50-B529-0D9225771E4E}"/>
                </a:ext>
              </a:extLst>
            </p:cNvPr>
            <p:cNvSpPr txBox="1"/>
            <p:nvPr/>
          </p:nvSpPr>
          <p:spPr>
            <a:xfrm>
              <a:off x="8921977" y="1468953"/>
              <a:ext cx="2926080" cy="4594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5D7E7F-D600-41BD-930C-249351A751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89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D5E206-A156-4373-AEC9-46F8C242BCE7}"/>
              </a:ext>
            </a:extLst>
          </p:cNvPr>
          <p:cNvGrpSpPr/>
          <p:nvPr/>
        </p:nvGrpSpPr>
        <p:grpSpPr>
          <a:xfrm>
            <a:off x="4711715" y="3402436"/>
            <a:ext cx="1921523" cy="1259700"/>
            <a:chOff x="8921977" y="1468953"/>
            <a:chExt cx="2926080" cy="144648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FA84FA-7618-4584-9DCF-06FD812CD5D1}"/>
                </a:ext>
              </a:extLst>
            </p:cNvPr>
            <p:cNvSpPr txBox="1"/>
            <p:nvPr/>
          </p:nvSpPr>
          <p:spPr>
            <a:xfrm>
              <a:off x="8921977" y="1468953"/>
              <a:ext cx="2926080" cy="4594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E8D3BE-D50C-4C50-B028-912E81928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89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4BD5016-6423-4522-A2D9-3F967FBEE7E8}"/>
              </a:ext>
            </a:extLst>
          </p:cNvPr>
          <p:cNvGrpSpPr/>
          <p:nvPr/>
        </p:nvGrpSpPr>
        <p:grpSpPr>
          <a:xfrm>
            <a:off x="1087623" y="3402436"/>
            <a:ext cx="1921523" cy="1259700"/>
            <a:chOff x="8921977" y="1468953"/>
            <a:chExt cx="2926080" cy="144648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DE1A04-E962-44C4-A131-D6B18E3B4666}"/>
                </a:ext>
              </a:extLst>
            </p:cNvPr>
            <p:cNvSpPr txBox="1"/>
            <p:nvPr/>
          </p:nvSpPr>
          <p:spPr>
            <a:xfrm>
              <a:off x="8921977" y="1468953"/>
              <a:ext cx="2926080" cy="4594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612220-4A9A-4615-A233-FF77C9943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895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Triangle Lines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99306AC-2441-4798-876B-85E2C0F60A77}"/>
              </a:ext>
            </a:extLst>
          </p:cNvPr>
          <p:cNvSpPr/>
          <p:nvPr/>
        </p:nvSpPr>
        <p:spPr>
          <a:xfrm>
            <a:off x="453978" y="2291103"/>
            <a:ext cx="3016835" cy="252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79" extrusionOk="0">
                <a:moveTo>
                  <a:pt x="21304" y="21139"/>
                </a:moveTo>
                <a:lnTo>
                  <a:pt x="1411" y="21139"/>
                </a:lnTo>
                <a:cubicBezTo>
                  <a:pt x="1042" y="21139"/>
                  <a:pt x="693" y="20907"/>
                  <a:pt x="519" y="20513"/>
                </a:cubicBezTo>
                <a:cubicBezTo>
                  <a:pt x="325" y="20119"/>
                  <a:pt x="325" y="19655"/>
                  <a:pt x="519" y="19261"/>
                </a:cubicBezTo>
                <a:lnTo>
                  <a:pt x="9089" y="1509"/>
                </a:lnTo>
                <a:lnTo>
                  <a:pt x="9341" y="1648"/>
                </a:lnTo>
                <a:cubicBezTo>
                  <a:pt x="9399" y="1694"/>
                  <a:pt x="9477" y="1671"/>
                  <a:pt x="9535" y="1624"/>
                </a:cubicBezTo>
                <a:cubicBezTo>
                  <a:pt x="9593" y="1578"/>
                  <a:pt x="9632" y="1509"/>
                  <a:pt x="9612" y="1416"/>
                </a:cubicBezTo>
                <a:lnTo>
                  <a:pt x="9535" y="211"/>
                </a:lnTo>
                <a:cubicBezTo>
                  <a:pt x="9535" y="118"/>
                  <a:pt x="9496" y="49"/>
                  <a:pt x="9419" y="25"/>
                </a:cubicBezTo>
                <a:cubicBezTo>
                  <a:pt x="9360" y="-21"/>
                  <a:pt x="9283" y="2"/>
                  <a:pt x="9225" y="49"/>
                </a:cubicBezTo>
                <a:lnTo>
                  <a:pt x="8391" y="721"/>
                </a:lnTo>
                <a:cubicBezTo>
                  <a:pt x="8333" y="767"/>
                  <a:pt x="8294" y="837"/>
                  <a:pt x="8313" y="929"/>
                </a:cubicBezTo>
                <a:cubicBezTo>
                  <a:pt x="8313" y="1022"/>
                  <a:pt x="8352" y="1091"/>
                  <a:pt x="8430" y="1115"/>
                </a:cubicBezTo>
                <a:lnTo>
                  <a:pt x="8740" y="1277"/>
                </a:lnTo>
                <a:lnTo>
                  <a:pt x="189" y="19006"/>
                </a:lnTo>
                <a:cubicBezTo>
                  <a:pt x="-63" y="19540"/>
                  <a:pt x="-63" y="20188"/>
                  <a:pt x="189" y="20721"/>
                </a:cubicBezTo>
                <a:cubicBezTo>
                  <a:pt x="441" y="21255"/>
                  <a:pt x="906" y="21579"/>
                  <a:pt x="1430" y="21579"/>
                </a:cubicBezTo>
                <a:lnTo>
                  <a:pt x="21343" y="21579"/>
                </a:lnTo>
                <a:cubicBezTo>
                  <a:pt x="21459" y="21579"/>
                  <a:pt x="21537" y="21486"/>
                  <a:pt x="21537" y="21347"/>
                </a:cubicBezTo>
                <a:cubicBezTo>
                  <a:pt x="21537" y="21208"/>
                  <a:pt x="21421" y="21139"/>
                  <a:pt x="21304" y="21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7A0A687-52AC-4501-AA44-9FBC18C94E0C}"/>
              </a:ext>
            </a:extLst>
          </p:cNvPr>
          <p:cNvSpPr/>
          <p:nvPr/>
        </p:nvSpPr>
        <p:spPr>
          <a:xfrm>
            <a:off x="2300880" y="1965179"/>
            <a:ext cx="2726221" cy="2872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590" extrusionOk="0">
                <a:moveTo>
                  <a:pt x="595" y="2603"/>
                </a:moveTo>
                <a:cubicBezTo>
                  <a:pt x="380" y="2256"/>
                  <a:pt x="380" y="1848"/>
                  <a:pt x="595" y="1501"/>
                </a:cubicBezTo>
                <a:cubicBezTo>
                  <a:pt x="809" y="1154"/>
                  <a:pt x="1174" y="950"/>
                  <a:pt x="1582" y="950"/>
                </a:cubicBezTo>
                <a:lnTo>
                  <a:pt x="20136" y="950"/>
                </a:lnTo>
                <a:lnTo>
                  <a:pt x="20136" y="1276"/>
                </a:lnTo>
                <a:cubicBezTo>
                  <a:pt x="20136" y="1358"/>
                  <a:pt x="20179" y="1419"/>
                  <a:pt x="20243" y="1460"/>
                </a:cubicBezTo>
                <a:cubicBezTo>
                  <a:pt x="20307" y="1501"/>
                  <a:pt x="20393" y="1501"/>
                  <a:pt x="20458" y="1460"/>
                </a:cubicBezTo>
                <a:lnTo>
                  <a:pt x="21423" y="929"/>
                </a:lnTo>
                <a:cubicBezTo>
                  <a:pt x="21487" y="888"/>
                  <a:pt x="21530" y="827"/>
                  <a:pt x="21530" y="745"/>
                </a:cubicBezTo>
                <a:cubicBezTo>
                  <a:pt x="21530" y="664"/>
                  <a:pt x="21487" y="602"/>
                  <a:pt x="21423" y="562"/>
                </a:cubicBezTo>
                <a:lnTo>
                  <a:pt x="20458" y="31"/>
                </a:lnTo>
                <a:cubicBezTo>
                  <a:pt x="20393" y="-10"/>
                  <a:pt x="20307" y="-10"/>
                  <a:pt x="20243" y="31"/>
                </a:cubicBezTo>
                <a:cubicBezTo>
                  <a:pt x="20179" y="72"/>
                  <a:pt x="20136" y="133"/>
                  <a:pt x="20136" y="215"/>
                </a:cubicBezTo>
                <a:lnTo>
                  <a:pt x="20136" y="541"/>
                </a:lnTo>
                <a:lnTo>
                  <a:pt x="1582" y="541"/>
                </a:lnTo>
                <a:cubicBezTo>
                  <a:pt x="1002" y="541"/>
                  <a:pt x="509" y="827"/>
                  <a:pt x="209" y="1297"/>
                </a:cubicBezTo>
                <a:cubicBezTo>
                  <a:pt x="-70" y="1766"/>
                  <a:pt x="-70" y="2338"/>
                  <a:pt x="209" y="2807"/>
                </a:cubicBezTo>
                <a:lnTo>
                  <a:pt x="11534" y="21488"/>
                </a:lnTo>
                <a:cubicBezTo>
                  <a:pt x="11577" y="21549"/>
                  <a:pt x="11642" y="21590"/>
                  <a:pt x="11727" y="21590"/>
                </a:cubicBezTo>
                <a:cubicBezTo>
                  <a:pt x="11770" y="21590"/>
                  <a:pt x="11792" y="21590"/>
                  <a:pt x="11835" y="21570"/>
                </a:cubicBezTo>
                <a:cubicBezTo>
                  <a:pt x="11942" y="21508"/>
                  <a:pt x="11963" y="21386"/>
                  <a:pt x="11920" y="21284"/>
                </a:cubicBezTo>
                <a:lnTo>
                  <a:pt x="595" y="26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84ED0-23A6-4270-9FFC-953CFDF384CF}"/>
              </a:ext>
            </a:extLst>
          </p:cNvPr>
          <p:cNvSpPr/>
          <p:nvPr/>
        </p:nvSpPr>
        <p:spPr>
          <a:xfrm>
            <a:off x="5723083" y="2019498"/>
            <a:ext cx="2966940" cy="2800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600" extrusionOk="0">
                <a:moveTo>
                  <a:pt x="21280" y="775"/>
                </a:moveTo>
                <a:cubicBezTo>
                  <a:pt x="21025" y="293"/>
                  <a:pt x="20553" y="0"/>
                  <a:pt x="20023" y="0"/>
                </a:cubicBezTo>
                <a:lnTo>
                  <a:pt x="1449" y="0"/>
                </a:lnTo>
                <a:cubicBezTo>
                  <a:pt x="919" y="0"/>
                  <a:pt x="467" y="293"/>
                  <a:pt x="192" y="775"/>
                </a:cubicBezTo>
                <a:cubicBezTo>
                  <a:pt x="-64" y="1257"/>
                  <a:pt x="-64" y="1844"/>
                  <a:pt x="192" y="2326"/>
                </a:cubicBezTo>
                <a:lnTo>
                  <a:pt x="10569" y="21495"/>
                </a:lnTo>
                <a:cubicBezTo>
                  <a:pt x="10608" y="21558"/>
                  <a:pt x="10667" y="21600"/>
                  <a:pt x="10746" y="21600"/>
                </a:cubicBezTo>
                <a:cubicBezTo>
                  <a:pt x="10785" y="21600"/>
                  <a:pt x="10805" y="21600"/>
                  <a:pt x="10844" y="21579"/>
                </a:cubicBezTo>
                <a:cubicBezTo>
                  <a:pt x="10942" y="21516"/>
                  <a:pt x="10962" y="21390"/>
                  <a:pt x="10923" y="21286"/>
                </a:cubicBezTo>
                <a:lnTo>
                  <a:pt x="526" y="2116"/>
                </a:lnTo>
                <a:cubicBezTo>
                  <a:pt x="329" y="1760"/>
                  <a:pt x="329" y="1341"/>
                  <a:pt x="526" y="985"/>
                </a:cubicBezTo>
                <a:cubicBezTo>
                  <a:pt x="722" y="629"/>
                  <a:pt x="1056" y="419"/>
                  <a:pt x="1430" y="419"/>
                </a:cubicBezTo>
                <a:lnTo>
                  <a:pt x="20003" y="419"/>
                </a:lnTo>
                <a:cubicBezTo>
                  <a:pt x="20376" y="419"/>
                  <a:pt x="20730" y="629"/>
                  <a:pt x="20927" y="985"/>
                </a:cubicBezTo>
                <a:cubicBezTo>
                  <a:pt x="21123" y="1341"/>
                  <a:pt x="21123" y="1760"/>
                  <a:pt x="20927" y="2116"/>
                </a:cubicBezTo>
                <a:lnTo>
                  <a:pt x="12240" y="17913"/>
                </a:lnTo>
                <a:lnTo>
                  <a:pt x="11905" y="17787"/>
                </a:lnTo>
                <a:cubicBezTo>
                  <a:pt x="11846" y="17766"/>
                  <a:pt x="11768" y="17766"/>
                  <a:pt x="11709" y="17829"/>
                </a:cubicBezTo>
                <a:cubicBezTo>
                  <a:pt x="11650" y="17871"/>
                  <a:pt x="11630" y="17955"/>
                  <a:pt x="11650" y="18017"/>
                </a:cubicBezTo>
                <a:lnTo>
                  <a:pt x="11827" y="19086"/>
                </a:lnTo>
                <a:cubicBezTo>
                  <a:pt x="11846" y="19170"/>
                  <a:pt x="11886" y="19212"/>
                  <a:pt x="11945" y="19254"/>
                </a:cubicBezTo>
                <a:cubicBezTo>
                  <a:pt x="12004" y="19274"/>
                  <a:pt x="12082" y="19274"/>
                  <a:pt x="12141" y="19212"/>
                </a:cubicBezTo>
                <a:lnTo>
                  <a:pt x="12927" y="18520"/>
                </a:lnTo>
                <a:cubicBezTo>
                  <a:pt x="12986" y="18478"/>
                  <a:pt x="13006" y="18395"/>
                  <a:pt x="12986" y="18332"/>
                </a:cubicBezTo>
                <a:cubicBezTo>
                  <a:pt x="12967" y="18248"/>
                  <a:pt x="12927" y="18206"/>
                  <a:pt x="12868" y="18164"/>
                </a:cubicBezTo>
                <a:lnTo>
                  <a:pt x="12613" y="18059"/>
                </a:lnTo>
                <a:lnTo>
                  <a:pt x="21261" y="2326"/>
                </a:lnTo>
                <a:cubicBezTo>
                  <a:pt x="21536" y="1844"/>
                  <a:pt x="21536" y="1257"/>
                  <a:pt x="21280" y="77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67DF88-1082-48FE-ACA6-87F22F269573}"/>
              </a:ext>
            </a:extLst>
          </p:cNvPr>
          <p:cNvSpPr/>
          <p:nvPr/>
        </p:nvSpPr>
        <p:spPr>
          <a:xfrm>
            <a:off x="4011982" y="2019501"/>
            <a:ext cx="2777825" cy="2873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557" extrusionOk="0">
                <a:moveTo>
                  <a:pt x="21427" y="20631"/>
                </a:moveTo>
                <a:lnTo>
                  <a:pt x="20479" y="20101"/>
                </a:lnTo>
                <a:cubicBezTo>
                  <a:pt x="20416" y="20060"/>
                  <a:pt x="20332" y="20060"/>
                  <a:pt x="20269" y="20101"/>
                </a:cubicBezTo>
                <a:cubicBezTo>
                  <a:pt x="20206" y="20142"/>
                  <a:pt x="20164" y="20203"/>
                  <a:pt x="20164" y="20284"/>
                </a:cubicBezTo>
                <a:lnTo>
                  <a:pt x="20164" y="20610"/>
                </a:lnTo>
                <a:lnTo>
                  <a:pt x="1553" y="20610"/>
                </a:lnTo>
                <a:cubicBezTo>
                  <a:pt x="1153" y="20610"/>
                  <a:pt x="774" y="20406"/>
                  <a:pt x="585" y="20060"/>
                </a:cubicBezTo>
                <a:cubicBezTo>
                  <a:pt x="374" y="19714"/>
                  <a:pt x="374" y="19306"/>
                  <a:pt x="585" y="18960"/>
                </a:cubicBezTo>
                <a:lnTo>
                  <a:pt x="11700" y="314"/>
                </a:lnTo>
                <a:cubicBezTo>
                  <a:pt x="11764" y="213"/>
                  <a:pt x="11721" y="90"/>
                  <a:pt x="11616" y="29"/>
                </a:cubicBezTo>
                <a:cubicBezTo>
                  <a:pt x="11511" y="-32"/>
                  <a:pt x="11385" y="9"/>
                  <a:pt x="11321" y="111"/>
                </a:cubicBezTo>
                <a:lnTo>
                  <a:pt x="206" y="18756"/>
                </a:lnTo>
                <a:cubicBezTo>
                  <a:pt x="-68" y="19225"/>
                  <a:pt x="-68" y="19795"/>
                  <a:pt x="206" y="20264"/>
                </a:cubicBezTo>
                <a:cubicBezTo>
                  <a:pt x="479" y="20733"/>
                  <a:pt x="985" y="21018"/>
                  <a:pt x="1553" y="21018"/>
                </a:cubicBezTo>
                <a:lnTo>
                  <a:pt x="20164" y="21018"/>
                </a:lnTo>
                <a:lnTo>
                  <a:pt x="20164" y="21344"/>
                </a:lnTo>
                <a:cubicBezTo>
                  <a:pt x="20164" y="21425"/>
                  <a:pt x="20206" y="21486"/>
                  <a:pt x="20269" y="21527"/>
                </a:cubicBezTo>
                <a:cubicBezTo>
                  <a:pt x="20332" y="21568"/>
                  <a:pt x="20416" y="21568"/>
                  <a:pt x="20479" y="21527"/>
                </a:cubicBezTo>
                <a:lnTo>
                  <a:pt x="21427" y="20997"/>
                </a:lnTo>
                <a:cubicBezTo>
                  <a:pt x="21490" y="20957"/>
                  <a:pt x="21532" y="20896"/>
                  <a:pt x="21532" y="20814"/>
                </a:cubicBezTo>
                <a:cubicBezTo>
                  <a:pt x="21532" y="20733"/>
                  <a:pt x="21490" y="20671"/>
                  <a:pt x="21427" y="206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F64A5A3-13A3-4B5B-BF86-9233EDC76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9778" y="2641390"/>
            <a:ext cx="550208" cy="550208"/>
          </a:xfrm>
          <a:prstGeom prst="rect">
            <a:avLst/>
          </a:prstGeom>
        </p:spPr>
      </p:pic>
      <p:pic>
        <p:nvPicPr>
          <p:cNvPr id="8" name="Graphic 7" descr="Key">
            <a:extLst>
              <a:ext uri="{FF2B5EF4-FFF2-40B4-BE49-F238E27FC236}">
                <a16:creationId xmlns:a16="http://schemas.microsoft.com/office/drawing/2014/main" id="{3F527BD4-36CA-4AF2-AA6A-DD7F5D7665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7585" y="3597427"/>
            <a:ext cx="550208" cy="550208"/>
          </a:xfrm>
          <a:prstGeom prst="rect">
            <a:avLst/>
          </a:prstGeom>
        </p:spPr>
      </p:pic>
      <p:pic>
        <p:nvPicPr>
          <p:cNvPr id="9" name="Graphic 8" descr="Unlock">
            <a:extLst>
              <a:ext uri="{FF2B5EF4-FFF2-40B4-BE49-F238E27FC236}">
                <a16:creationId xmlns:a16="http://schemas.microsoft.com/office/drawing/2014/main" id="{31C3F80C-2454-42AA-B4E1-22AE4135E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0963" y="2626375"/>
            <a:ext cx="550208" cy="550208"/>
          </a:xfrm>
          <a:prstGeom prst="rect">
            <a:avLst/>
          </a:prstGeom>
        </p:spPr>
      </p:pic>
      <p:pic>
        <p:nvPicPr>
          <p:cNvPr id="10" name="Graphic 9" descr="Thumbs up sign">
            <a:extLst>
              <a:ext uri="{FF2B5EF4-FFF2-40B4-BE49-F238E27FC236}">
                <a16:creationId xmlns:a16="http://schemas.microsoft.com/office/drawing/2014/main" id="{BAE77FF7-28E5-4548-8933-CDD2722FDA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1448" y="3528577"/>
            <a:ext cx="550208" cy="55020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84F59E5-BFD9-49B8-8066-E7FE71C36F9E}"/>
              </a:ext>
            </a:extLst>
          </p:cNvPr>
          <p:cNvGrpSpPr/>
          <p:nvPr/>
        </p:nvGrpSpPr>
        <p:grpSpPr>
          <a:xfrm>
            <a:off x="2932171" y="2206226"/>
            <a:ext cx="1921523" cy="1013478"/>
            <a:chOff x="8921977" y="1504296"/>
            <a:chExt cx="2926080" cy="116375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683582E-60E7-4719-B4C2-CB8D41650319}"/>
                </a:ext>
              </a:extLst>
            </p:cNvPr>
            <p:cNvSpPr txBox="1"/>
            <p:nvPr/>
          </p:nvSpPr>
          <p:spPr>
            <a:xfrm>
              <a:off x="8921977" y="1504296"/>
              <a:ext cx="2926080" cy="4240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6FD970-1B9D-47F7-909C-74B4727E1A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421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E8B00BF-C8BE-44D5-8241-A00EC594C3DD}"/>
              </a:ext>
            </a:extLst>
          </p:cNvPr>
          <p:cNvGrpSpPr/>
          <p:nvPr/>
        </p:nvGrpSpPr>
        <p:grpSpPr>
          <a:xfrm>
            <a:off x="6231234" y="2206226"/>
            <a:ext cx="1921523" cy="1013478"/>
            <a:chOff x="8921977" y="1504296"/>
            <a:chExt cx="2926080" cy="116375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E8CBE6-D569-4F50-B529-0D9225771E4E}"/>
                </a:ext>
              </a:extLst>
            </p:cNvPr>
            <p:cNvSpPr txBox="1"/>
            <p:nvPr/>
          </p:nvSpPr>
          <p:spPr>
            <a:xfrm>
              <a:off x="8921977" y="1504296"/>
              <a:ext cx="2926080" cy="4240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5D7E7F-D600-41BD-930C-249351A751E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421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D5E206-A156-4373-AEC9-46F8C242BCE7}"/>
              </a:ext>
            </a:extLst>
          </p:cNvPr>
          <p:cNvGrpSpPr/>
          <p:nvPr/>
        </p:nvGrpSpPr>
        <p:grpSpPr>
          <a:xfrm>
            <a:off x="4711715" y="3433217"/>
            <a:ext cx="1921523" cy="1013478"/>
            <a:chOff x="8921977" y="1504296"/>
            <a:chExt cx="2926080" cy="116375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FA84FA-7618-4584-9DCF-06FD812CD5D1}"/>
                </a:ext>
              </a:extLst>
            </p:cNvPr>
            <p:cNvSpPr txBox="1"/>
            <p:nvPr/>
          </p:nvSpPr>
          <p:spPr>
            <a:xfrm>
              <a:off x="8921977" y="1504296"/>
              <a:ext cx="2926080" cy="4240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E8D3BE-D50C-4C50-B028-912E81928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421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4BD5016-6423-4522-A2D9-3F967FBEE7E8}"/>
              </a:ext>
            </a:extLst>
          </p:cNvPr>
          <p:cNvGrpSpPr/>
          <p:nvPr/>
        </p:nvGrpSpPr>
        <p:grpSpPr>
          <a:xfrm>
            <a:off x="1087623" y="3433217"/>
            <a:ext cx="1921523" cy="1013478"/>
            <a:chOff x="8921977" y="1504296"/>
            <a:chExt cx="2926080" cy="116375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DE1A04-E962-44C4-A131-D6B18E3B4666}"/>
                </a:ext>
              </a:extLst>
            </p:cNvPr>
            <p:cNvSpPr txBox="1"/>
            <p:nvPr/>
          </p:nvSpPr>
          <p:spPr>
            <a:xfrm>
              <a:off x="8921977" y="1504296"/>
              <a:ext cx="2926080" cy="42409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612220-4A9A-4615-A233-FF77C9943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421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3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305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Lines Process – Slide Template</vt:lpstr>
      <vt:lpstr>Triangle 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Lines Process</dc:title>
  <dc:creator>PresentationGO.com</dc:creator>
  <dc:description>© Copyright PresentationGO.com</dc:description>
  <dcterms:created xsi:type="dcterms:W3CDTF">2014-11-26T05:14:11Z</dcterms:created>
  <dcterms:modified xsi:type="dcterms:W3CDTF">2020-04-08T22:01:40Z</dcterms:modified>
  <cp:category>Charts &amp; Diagrams</cp:category>
</cp:coreProperties>
</file>