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2" d="100"/>
          <a:sy n="82" d="100"/>
        </p:scale>
        <p:origin x="102" y="15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7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23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2.svg"/><Relationship Id="rId4" Type="http://schemas.openxmlformats.org/officeDocument/2006/relationships/image" Target="../media/image4.sv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Triangle Pie Chart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5157C63-AF39-4140-94C0-138F7FE40B6D}"/>
              </a:ext>
            </a:extLst>
          </p:cNvPr>
          <p:cNvSpPr/>
          <p:nvPr/>
        </p:nvSpPr>
        <p:spPr>
          <a:xfrm>
            <a:off x="3900497" y="1239349"/>
            <a:ext cx="2572952" cy="2709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6" h="21455" extrusionOk="0">
                <a:moveTo>
                  <a:pt x="13582" y="573"/>
                </a:moveTo>
                <a:cubicBezTo>
                  <a:pt x="5588" y="2567"/>
                  <a:pt x="0" y="9496"/>
                  <a:pt x="0" y="17399"/>
                </a:cubicBezTo>
                <a:cubicBezTo>
                  <a:pt x="0" y="18465"/>
                  <a:pt x="97" y="19531"/>
                  <a:pt x="316" y="20598"/>
                </a:cubicBezTo>
                <a:cubicBezTo>
                  <a:pt x="413" y="21084"/>
                  <a:pt x="850" y="21455"/>
                  <a:pt x="1385" y="21455"/>
                </a:cubicBezTo>
                <a:lnTo>
                  <a:pt x="8601" y="21455"/>
                </a:lnTo>
                <a:cubicBezTo>
                  <a:pt x="8990" y="21455"/>
                  <a:pt x="9354" y="21270"/>
                  <a:pt x="9549" y="20945"/>
                </a:cubicBezTo>
                <a:lnTo>
                  <a:pt x="21211" y="1686"/>
                </a:lnTo>
                <a:cubicBezTo>
                  <a:pt x="21600" y="1037"/>
                  <a:pt x="21163" y="226"/>
                  <a:pt x="20385" y="133"/>
                </a:cubicBezTo>
                <a:cubicBezTo>
                  <a:pt x="18101" y="-145"/>
                  <a:pt x="15793" y="17"/>
                  <a:pt x="13582" y="57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B4E3CA3-5414-424F-86B2-75C02CDC2A60}"/>
              </a:ext>
            </a:extLst>
          </p:cNvPr>
          <p:cNvSpPr/>
          <p:nvPr/>
        </p:nvSpPr>
        <p:spPr>
          <a:xfrm>
            <a:off x="6213093" y="1356440"/>
            <a:ext cx="2078410" cy="3444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379" extrusionOk="0">
                <a:moveTo>
                  <a:pt x="10041" y="16068"/>
                </a:moveTo>
                <a:lnTo>
                  <a:pt x="14561" y="20773"/>
                </a:lnTo>
                <a:lnTo>
                  <a:pt x="14743" y="20973"/>
                </a:lnTo>
                <a:cubicBezTo>
                  <a:pt x="15229" y="21482"/>
                  <a:pt x="16412" y="21518"/>
                  <a:pt x="17019" y="21046"/>
                </a:cubicBezTo>
                <a:cubicBezTo>
                  <a:pt x="18718" y="19665"/>
                  <a:pt x="19992" y="18121"/>
                  <a:pt x="20750" y="16468"/>
                </a:cubicBezTo>
                <a:cubicBezTo>
                  <a:pt x="21266" y="15305"/>
                  <a:pt x="21539" y="14106"/>
                  <a:pt x="21539" y="12907"/>
                </a:cubicBezTo>
                <a:cubicBezTo>
                  <a:pt x="21539" y="7076"/>
                  <a:pt x="15350" y="1934"/>
                  <a:pt x="6310" y="45"/>
                </a:cubicBezTo>
                <a:cubicBezTo>
                  <a:pt x="5703" y="-82"/>
                  <a:pt x="5005" y="63"/>
                  <a:pt x="4672" y="408"/>
                </a:cubicBezTo>
                <a:lnTo>
                  <a:pt x="182" y="5059"/>
                </a:lnTo>
                <a:cubicBezTo>
                  <a:pt x="-61" y="5313"/>
                  <a:pt x="-61" y="5622"/>
                  <a:pt x="182" y="5877"/>
                </a:cubicBezTo>
                <a:lnTo>
                  <a:pt x="10041" y="16068"/>
                </a:lnTo>
                <a:lnTo>
                  <a:pt x="10041" y="1606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5D50F51-E01A-0740-A748-38D537CA825A}"/>
              </a:ext>
            </a:extLst>
          </p:cNvPr>
          <p:cNvSpPr/>
          <p:nvPr/>
        </p:nvSpPr>
        <p:spPr>
          <a:xfrm>
            <a:off x="4076135" y="4108137"/>
            <a:ext cx="3508981" cy="1510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5" h="21600" extrusionOk="0">
                <a:moveTo>
                  <a:pt x="2863" y="12307"/>
                </a:moveTo>
                <a:cubicBezTo>
                  <a:pt x="5392" y="18293"/>
                  <a:pt x="8757" y="21600"/>
                  <a:pt x="12354" y="21600"/>
                </a:cubicBezTo>
                <a:cubicBezTo>
                  <a:pt x="15595" y="21600"/>
                  <a:pt x="18640" y="18921"/>
                  <a:pt x="21062" y="14023"/>
                </a:cubicBezTo>
                <a:cubicBezTo>
                  <a:pt x="21347" y="13437"/>
                  <a:pt x="21436" y="12433"/>
                  <a:pt x="21240" y="11679"/>
                </a:cubicBezTo>
                <a:lnTo>
                  <a:pt x="18587" y="921"/>
                </a:lnTo>
                <a:cubicBezTo>
                  <a:pt x="18444" y="335"/>
                  <a:pt x="18177" y="0"/>
                  <a:pt x="17892" y="0"/>
                </a:cubicBezTo>
                <a:lnTo>
                  <a:pt x="6336" y="0"/>
                </a:lnTo>
                <a:lnTo>
                  <a:pt x="798" y="0"/>
                </a:lnTo>
                <a:cubicBezTo>
                  <a:pt x="228" y="0"/>
                  <a:pt x="-164" y="1381"/>
                  <a:pt x="68" y="2595"/>
                </a:cubicBezTo>
                <a:cubicBezTo>
                  <a:pt x="726" y="6195"/>
                  <a:pt x="1688" y="9502"/>
                  <a:pt x="2863" y="1230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00" name="Graphic 99" descr="Bullseye with solid fill">
            <a:extLst>
              <a:ext uri="{FF2B5EF4-FFF2-40B4-BE49-F238E27FC236}">
                <a16:creationId xmlns:a16="http://schemas.microsoft.com/office/drawing/2014/main" id="{0756916B-CB14-1544-BECF-2B767F0901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13613" y="4197308"/>
            <a:ext cx="1195637" cy="11956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" name="Graphic 101" descr="Gears with solid fill">
            <a:extLst>
              <a:ext uri="{FF2B5EF4-FFF2-40B4-BE49-F238E27FC236}">
                <a16:creationId xmlns:a16="http://schemas.microsoft.com/office/drawing/2014/main" id="{AEB10F85-39C1-414F-9FF2-F588D45C7A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63779" y="2578541"/>
            <a:ext cx="1195637" cy="11956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4" name="Graphic 103" descr="Lightbulb with solid fill">
            <a:extLst>
              <a:ext uri="{FF2B5EF4-FFF2-40B4-BE49-F238E27FC236}">
                <a16:creationId xmlns:a16="http://schemas.microsoft.com/office/drawing/2014/main" id="{8BFF19D1-6BD7-8340-8558-7BB300FA1D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33077" y="1729381"/>
            <a:ext cx="1195637" cy="11956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6" name="TextBox 105">
            <a:extLst>
              <a:ext uri="{FF2B5EF4-FFF2-40B4-BE49-F238E27FC236}">
                <a16:creationId xmlns:a16="http://schemas.microsoft.com/office/drawing/2014/main" id="{2BD658F3-C555-FD40-B1A1-B3B9B4EC7198}"/>
              </a:ext>
            </a:extLst>
          </p:cNvPr>
          <p:cNvSpPr txBox="1"/>
          <p:nvPr/>
        </p:nvSpPr>
        <p:spPr>
          <a:xfrm>
            <a:off x="5795481" y="1299681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5005D47-9878-2146-BDDB-8C8344AAB73E}"/>
              </a:ext>
            </a:extLst>
          </p:cNvPr>
          <p:cNvSpPr txBox="1"/>
          <p:nvPr/>
        </p:nvSpPr>
        <p:spPr>
          <a:xfrm>
            <a:off x="7451981" y="4108137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B3DD251-52CA-394E-8965-3A27ABDDF9CB}"/>
              </a:ext>
            </a:extLst>
          </p:cNvPr>
          <p:cNvSpPr txBox="1"/>
          <p:nvPr/>
        </p:nvSpPr>
        <p:spPr>
          <a:xfrm>
            <a:off x="4163368" y="4158820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pic>
        <p:nvPicPr>
          <p:cNvPr id="114" name="Graphic 113" descr="Trophy">
            <a:extLst>
              <a:ext uri="{FF2B5EF4-FFF2-40B4-BE49-F238E27FC236}">
                <a16:creationId xmlns:a16="http://schemas.microsoft.com/office/drawing/2014/main" id="{B58F257E-D292-2B45-9A95-D99347AEA4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48671" y="2781670"/>
            <a:ext cx="1294658" cy="1294658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FD52CEE5-F8AB-D705-BF38-EB45FD57E50D}"/>
              </a:ext>
            </a:extLst>
          </p:cNvPr>
          <p:cNvGrpSpPr/>
          <p:nvPr/>
        </p:nvGrpSpPr>
        <p:grpSpPr>
          <a:xfrm>
            <a:off x="8833465" y="2783923"/>
            <a:ext cx="2926080" cy="1290153"/>
            <a:chOff x="8921977" y="1466725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45E0CB0-6D4E-B02B-CB36-B4C9ECF8AAD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EECABE6-7271-DD7E-7CAF-E753A78EA45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D555585-5B00-D34D-229D-F4324C43E569}"/>
              </a:ext>
            </a:extLst>
          </p:cNvPr>
          <p:cNvGrpSpPr/>
          <p:nvPr/>
        </p:nvGrpSpPr>
        <p:grpSpPr>
          <a:xfrm>
            <a:off x="432455" y="3825822"/>
            <a:ext cx="2926080" cy="1290153"/>
            <a:chOff x="332936" y="262776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A48DE1E-B691-E427-E543-45A51836795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 - 03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29CB245-16DE-98F5-DF5B-F1AC8E9B858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A8FB464-B226-A10D-866E-554ADF1BC052}"/>
              </a:ext>
            </a:extLst>
          </p:cNvPr>
          <p:cNvGrpSpPr/>
          <p:nvPr/>
        </p:nvGrpSpPr>
        <p:grpSpPr>
          <a:xfrm>
            <a:off x="432455" y="1742024"/>
            <a:ext cx="2926080" cy="1290153"/>
            <a:chOff x="332936" y="262776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D80890-834A-D0F7-06F3-3AFF20CF25F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 - 01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1855DC3-0E93-8033-4128-84979F7310E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003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Triangle Pie Chart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5157C63-AF39-4140-94C0-138F7FE40B6D}"/>
              </a:ext>
            </a:extLst>
          </p:cNvPr>
          <p:cNvSpPr/>
          <p:nvPr/>
        </p:nvSpPr>
        <p:spPr>
          <a:xfrm>
            <a:off x="3900497" y="1239349"/>
            <a:ext cx="2572952" cy="2709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6" h="21455" extrusionOk="0">
                <a:moveTo>
                  <a:pt x="13582" y="573"/>
                </a:moveTo>
                <a:cubicBezTo>
                  <a:pt x="5588" y="2567"/>
                  <a:pt x="0" y="9496"/>
                  <a:pt x="0" y="17399"/>
                </a:cubicBezTo>
                <a:cubicBezTo>
                  <a:pt x="0" y="18465"/>
                  <a:pt x="97" y="19531"/>
                  <a:pt x="316" y="20598"/>
                </a:cubicBezTo>
                <a:cubicBezTo>
                  <a:pt x="413" y="21084"/>
                  <a:pt x="850" y="21455"/>
                  <a:pt x="1385" y="21455"/>
                </a:cubicBezTo>
                <a:lnTo>
                  <a:pt x="8601" y="21455"/>
                </a:lnTo>
                <a:cubicBezTo>
                  <a:pt x="8990" y="21455"/>
                  <a:pt x="9354" y="21270"/>
                  <a:pt x="9549" y="20945"/>
                </a:cubicBezTo>
                <a:lnTo>
                  <a:pt x="21211" y="1686"/>
                </a:lnTo>
                <a:cubicBezTo>
                  <a:pt x="21600" y="1037"/>
                  <a:pt x="21163" y="226"/>
                  <a:pt x="20385" y="133"/>
                </a:cubicBezTo>
                <a:cubicBezTo>
                  <a:pt x="18101" y="-145"/>
                  <a:pt x="15793" y="17"/>
                  <a:pt x="13582" y="57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B4E3CA3-5414-424F-86B2-75C02CDC2A60}"/>
              </a:ext>
            </a:extLst>
          </p:cNvPr>
          <p:cNvSpPr/>
          <p:nvPr/>
        </p:nvSpPr>
        <p:spPr>
          <a:xfrm>
            <a:off x="6213093" y="1356440"/>
            <a:ext cx="2078410" cy="3444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379" extrusionOk="0">
                <a:moveTo>
                  <a:pt x="10041" y="16068"/>
                </a:moveTo>
                <a:lnTo>
                  <a:pt x="14561" y="20773"/>
                </a:lnTo>
                <a:lnTo>
                  <a:pt x="14743" y="20973"/>
                </a:lnTo>
                <a:cubicBezTo>
                  <a:pt x="15229" y="21482"/>
                  <a:pt x="16412" y="21518"/>
                  <a:pt x="17019" y="21046"/>
                </a:cubicBezTo>
                <a:cubicBezTo>
                  <a:pt x="18718" y="19665"/>
                  <a:pt x="19992" y="18121"/>
                  <a:pt x="20750" y="16468"/>
                </a:cubicBezTo>
                <a:cubicBezTo>
                  <a:pt x="21266" y="15305"/>
                  <a:pt x="21539" y="14106"/>
                  <a:pt x="21539" y="12907"/>
                </a:cubicBezTo>
                <a:cubicBezTo>
                  <a:pt x="21539" y="7076"/>
                  <a:pt x="15350" y="1934"/>
                  <a:pt x="6310" y="45"/>
                </a:cubicBezTo>
                <a:cubicBezTo>
                  <a:pt x="5703" y="-82"/>
                  <a:pt x="5005" y="63"/>
                  <a:pt x="4672" y="408"/>
                </a:cubicBezTo>
                <a:lnTo>
                  <a:pt x="182" y="5059"/>
                </a:lnTo>
                <a:cubicBezTo>
                  <a:pt x="-61" y="5313"/>
                  <a:pt x="-61" y="5622"/>
                  <a:pt x="182" y="5877"/>
                </a:cubicBezTo>
                <a:lnTo>
                  <a:pt x="10041" y="16068"/>
                </a:lnTo>
                <a:lnTo>
                  <a:pt x="10041" y="1606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5D50F51-E01A-0740-A748-38D537CA825A}"/>
              </a:ext>
            </a:extLst>
          </p:cNvPr>
          <p:cNvSpPr/>
          <p:nvPr/>
        </p:nvSpPr>
        <p:spPr>
          <a:xfrm>
            <a:off x="4076135" y="4108137"/>
            <a:ext cx="3508981" cy="1510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5" h="21600" extrusionOk="0">
                <a:moveTo>
                  <a:pt x="2863" y="12307"/>
                </a:moveTo>
                <a:cubicBezTo>
                  <a:pt x="5392" y="18293"/>
                  <a:pt x="8757" y="21600"/>
                  <a:pt x="12354" y="21600"/>
                </a:cubicBezTo>
                <a:cubicBezTo>
                  <a:pt x="15595" y="21600"/>
                  <a:pt x="18640" y="18921"/>
                  <a:pt x="21062" y="14023"/>
                </a:cubicBezTo>
                <a:cubicBezTo>
                  <a:pt x="21347" y="13437"/>
                  <a:pt x="21436" y="12433"/>
                  <a:pt x="21240" y="11679"/>
                </a:cubicBezTo>
                <a:lnTo>
                  <a:pt x="18587" y="921"/>
                </a:lnTo>
                <a:cubicBezTo>
                  <a:pt x="18444" y="335"/>
                  <a:pt x="18177" y="0"/>
                  <a:pt x="17892" y="0"/>
                </a:cubicBezTo>
                <a:lnTo>
                  <a:pt x="6336" y="0"/>
                </a:lnTo>
                <a:lnTo>
                  <a:pt x="798" y="0"/>
                </a:lnTo>
                <a:cubicBezTo>
                  <a:pt x="228" y="0"/>
                  <a:pt x="-164" y="1381"/>
                  <a:pt x="68" y="2595"/>
                </a:cubicBezTo>
                <a:cubicBezTo>
                  <a:pt x="726" y="6195"/>
                  <a:pt x="1688" y="9502"/>
                  <a:pt x="2863" y="1230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00" name="Graphic 99" descr="Bullseye with solid fill">
            <a:extLst>
              <a:ext uri="{FF2B5EF4-FFF2-40B4-BE49-F238E27FC236}">
                <a16:creationId xmlns:a16="http://schemas.microsoft.com/office/drawing/2014/main" id="{0756916B-CB14-1544-BECF-2B767F0901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13613" y="4197308"/>
            <a:ext cx="1195637" cy="11956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" name="Graphic 101" descr="Gears with solid fill">
            <a:extLst>
              <a:ext uri="{FF2B5EF4-FFF2-40B4-BE49-F238E27FC236}">
                <a16:creationId xmlns:a16="http://schemas.microsoft.com/office/drawing/2014/main" id="{AEB10F85-39C1-414F-9FF2-F588D45C7A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63779" y="2578541"/>
            <a:ext cx="1195637" cy="11956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4" name="Graphic 103" descr="Lightbulb with solid fill">
            <a:extLst>
              <a:ext uri="{FF2B5EF4-FFF2-40B4-BE49-F238E27FC236}">
                <a16:creationId xmlns:a16="http://schemas.microsoft.com/office/drawing/2014/main" id="{8BFF19D1-6BD7-8340-8558-7BB300FA1D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33077" y="1729381"/>
            <a:ext cx="1195637" cy="11956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6" name="TextBox 105">
            <a:extLst>
              <a:ext uri="{FF2B5EF4-FFF2-40B4-BE49-F238E27FC236}">
                <a16:creationId xmlns:a16="http://schemas.microsoft.com/office/drawing/2014/main" id="{2BD658F3-C555-FD40-B1A1-B3B9B4EC7198}"/>
              </a:ext>
            </a:extLst>
          </p:cNvPr>
          <p:cNvSpPr txBox="1"/>
          <p:nvPr/>
        </p:nvSpPr>
        <p:spPr>
          <a:xfrm>
            <a:off x="5795481" y="1299681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5005D47-9878-2146-BDDB-8C8344AAB73E}"/>
              </a:ext>
            </a:extLst>
          </p:cNvPr>
          <p:cNvSpPr txBox="1"/>
          <p:nvPr/>
        </p:nvSpPr>
        <p:spPr>
          <a:xfrm>
            <a:off x="7451981" y="4108137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B3DD251-52CA-394E-8965-3A27ABDDF9CB}"/>
              </a:ext>
            </a:extLst>
          </p:cNvPr>
          <p:cNvSpPr txBox="1"/>
          <p:nvPr/>
        </p:nvSpPr>
        <p:spPr>
          <a:xfrm>
            <a:off x="4163368" y="4158820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pic>
        <p:nvPicPr>
          <p:cNvPr id="114" name="Graphic 113" descr="Trophy">
            <a:extLst>
              <a:ext uri="{FF2B5EF4-FFF2-40B4-BE49-F238E27FC236}">
                <a16:creationId xmlns:a16="http://schemas.microsoft.com/office/drawing/2014/main" id="{B58F257E-D292-2B45-9A95-D99347AEA4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48671" y="2781670"/>
            <a:ext cx="1294658" cy="1294658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FD52CEE5-F8AB-D705-BF38-EB45FD57E50D}"/>
              </a:ext>
            </a:extLst>
          </p:cNvPr>
          <p:cNvGrpSpPr/>
          <p:nvPr/>
        </p:nvGrpSpPr>
        <p:grpSpPr>
          <a:xfrm>
            <a:off x="8833465" y="2783923"/>
            <a:ext cx="2926080" cy="1290153"/>
            <a:chOff x="8921977" y="1466725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45E0CB0-6D4E-B02B-CB36-B4C9ECF8AAD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02 - 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EECABE6-7271-DD7E-7CAF-E753A78EA45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D555585-5B00-D34D-229D-F4324C43E569}"/>
              </a:ext>
            </a:extLst>
          </p:cNvPr>
          <p:cNvGrpSpPr/>
          <p:nvPr/>
        </p:nvGrpSpPr>
        <p:grpSpPr>
          <a:xfrm>
            <a:off x="432455" y="3825822"/>
            <a:ext cx="2926080" cy="1290153"/>
            <a:chOff x="332936" y="262776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A48DE1E-B691-E427-E543-45A51836795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 - 03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29CB245-16DE-98F5-DF5B-F1AC8E9B858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A8FB464-B226-A10D-866E-554ADF1BC052}"/>
              </a:ext>
            </a:extLst>
          </p:cNvPr>
          <p:cNvGrpSpPr/>
          <p:nvPr/>
        </p:nvGrpSpPr>
        <p:grpSpPr>
          <a:xfrm>
            <a:off x="432455" y="1742024"/>
            <a:ext cx="2926080" cy="1290153"/>
            <a:chOff x="332936" y="262776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D80890-834A-D0F7-06F3-3AFF20CF25F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 - 01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1855DC3-0E93-8033-4128-84979F7310E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467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8551</TotalTime>
  <Words>309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Triangle Pie Chart – Slide Template</vt:lpstr>
      <vt:lpstr>Triangle Pie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Pie Chart</dc:title>
  <dc:creator>PresentationGO.com</dc:creator>
  <dc:description>© Copyright PresentationGO.com - Do not distribute or sale without written permission.</dc:description>
  <cp:lastModifiedBy>Christophe Barroche</cp:lastModifiedBy>
  <cp:revision>22</cp:revision>
  <dcterms:created xsi:type="dcterms:W3CDTF">2014-11-26T05:14:11Z</dcterms:created>
  <dcterms:modified xsi:type="dcterms:W3CDTF">2022-06-07T20:50:35Z</dcterms:modified>
  <cp:category>Charts &amp; Diagrams</cp:category>
</cp:coreProperties>
</file>