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5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Pie Cycle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D0C1-7350-E941-A959-DD7E1834E54D}"/>
              </a:ext>
            </a:extLst>
          </p:cNvPr>
          <p:cNvSpPr/>
          <p:nvPr/>
        </p:nvSpPr>
        <p:spPr>
          <a:xfrm>
            <a:off x="3767472" y="1687592"/>
            <a:ext cx="718266" cy="1409321"/>
          </a:xfrm>
          <a:custGeom>
            <a:avLst/>
            <a:gdLst>
              <a:gd name="connsiteX0" fmla="*/ 953182 w 957688"/>
              <a:gd name="connsiteY0" fmla="*/ 0 h 1879094"/>
              <a:gd name="connsiteX1" fmla="*/ 957647 w 957688"/>
              <a:gd name="connsiteY1" fmla="*/ 653420 h 1879094"/>
              <a:gd name="connsiteX2" fmla="*/ 788241 w 957688"/>
              <a:gd name="connsiteY2" fmla="*/ 1319455 h 1879094"/>
              <a:gd name="connsiteX3" fmla="*/ 477333 w 957688"/>
              <a:gd name="connsiteY3" fmla="*/ 1879094 h 1879094"/>
              <a:gd name="connsiteX4" fmla="*/ 130353 w 957688"/>
              <a:gd name="connsiteY4" fmla="*/ 501092 h 1879094"/>
              <a:gd name="connsiteX5" fmla="*/ 953182 w 957688"/>
              <a:gd name="connsiteY5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688" h="1879094">
                <a:moveTo>
                  <a:pt x="953182" y="0"/>
                </a:moveTo>
                <a:lnTo>
                  <a:pt x="957647" y="653420"/>
                </a:lnTo>
                <a:cubicBezTo>
                  <a:pt x="959473" y="885958"/>
                  <a:pt x="900874" y="1115712"/>
                  <a:pt x="788241" y="1319455"/>
                </a:cubicBezTo>
                <a:lnTo>
                  <a:pt x="477333" y="1879094"/>
                </a:lnTo>
                <a:cubicBezTo>
                  <a:pt x="19496" y="1598796"/>
                  <a:pt x="-136415" y="982349"/>
                  <a:pt x="130353" y="501092"/>
                </a:cubicBezTo>
                <a:cubicBezTo>
                  <a:pt x="300672" y="192868"/>
                  <a:pt x="614319" y="2697"/>
                  <a:pt x="95318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69D7294-A27A-24C6-CFD5-AB0B8C090E41}"/>
              </a:ext>
            </a:extLst>
          </p:cNvPr>
          <p:cNvSpPr/>
          <p:nvPr/>
        </p:nvSpPr>
        <p:spPr>
          <a:xfrm>
            <a:off x="4623880" y="1687642"/>
            <a:ext cx="727992" cy="1403204"/>
          </a:xfrm>
          <a:custGeom>
            <a:avLst/>
            <a:gdLst>
              <a:gd name="connsiteX0" fmla="*/ 0 w 970656"/>
              <a:gd name="connsiteY0" fmla="*/ 23 h 1870939"/>
              <a:gd name="connsiteX1" fmla="*/ 970626 w 970656"/>
              <a:gd name="connsiteY1" fmla="*/ 1000310 h 1870939"/>
              <a:gd name="connsiteX2" fmla="*/ 502887 w 970656"/>
              <a:gd name="connsiteY2" fmla="*/ 1870939 h 1870939"/>
              <a:gd name="connsiteX3" fmla="*/ 184753 w 970656"/>
              <a:gd name="connsiteY3" fmla="*/ 1316642 h 1870939"/>
              <a:gd name="connsiteX4" fmla="*/ 4506 w 970656"/>
              <a:gd name="connsiteY4" fmla="*/ 650652 h 1870939"/>
              <a:gd name="connsiteX5" fmla="*/ 0 w 970656"/>
              <a:gd name="connsiteY5" fmla="*/ 23 h 187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656" h="1870939">
                <a:moveTo>
                  <a:pt x="0" y="23"/>
                </a:moveTo>
                <a:cubicBezTo>
                  <a:pt x="532628" y="-3622"/>
                  <a:pt x="967021" y="444277"/>
                  <a:pt x="970626" y="1000310"/>
                </a:cubicBezTo>
                <a:cubicBezTo>
                  <a:pt x="973330" y="1356303"/>
                  <a:pt x="795787" y="1687128"/>
                  <a:pt x="502887" y="1870939"/>
                </a:cubicBezTo>
                <a:lnTo>
                  <a:pt x="184753" y="1316642"/>
                </a:lnTo>
                <a:cubicBezTo>
                  <a:pt x="68494" y="1113912"/>
                  <a:pt x="6309" y="884104"/>
                  <a:pt x="4506" y="650652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65420F8-D57E-E0FB-BF35-FDDCAF548401}"/>
              </a:ext>
            </a:extLst>
          </p:cNvPr>
          <p:cNvSpPr/>
          <p:nvPr/>
        </p:nvSpPr>
        <p:spPr>
          <a:xfrm>
            <a:off x="4194868" y="2681598"/>
            <a:ext cx="731360" cy="552914"/>
          </a:xfrm>
          <a:custGeom>
            <a:avLst/>
            <a:gdLst>
              <a:gd name="connsiteX0" fmla="*/ 488477 w 975147"/>
              <a:gd name="connsiteY0" fmla="*/ 0 h 737218"/>
              <a:gd name="connsiteX1" fmla="*/ 695741 w 975147"/>
              <a:gd name="connsiteY1" fmla="*/ 123484 h 737218"/>
              <a:gd name="connsiteX2" fmla="*/ 975147 w 975147"/>
              <a:gd name="connsiteY2" fmla="*/ 608342 h 737218"/>
              <a:gd name="connsiteX3" fmla="*/ 886842 w 975147"/>
              <a:gd name="connsiteY3" fmla="*/ 656090 h 737218"/>
              <a:gd name="connsiteX4" fmla="*/ 487574 w 975147"/>
              <a:gd name="connsiteY4" fmla="*/ 737218 h 737218"/>
              <a:gd name="connsiteX5" fmla="*/ 88305 w 975147"/>
              <a:gd name="connsiteY5" fmla="*/ 656090 h 737218"/>
              <a:gd name="connsiteX6" fmla="*/ 0 w 975147"/>
              <a:gd name="connsiteY6" fmla="*/ 607454 h 737218"/>
              <a:gd name="connsiteX7" fmla="*/ 279407 w 975147"/>
              <a:gd name="connsiteY7" fmla="*/ 122563 h 737218"/>
              <a:gd name="connsiteX8" fmla="*/ 488477 w 975147"/>
              <a:gd name="connsiteY8" fmla="*/ 0 h 73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47" h="737218">
                <a:moveTo>
                  <a:pt x="488477" y="0"/>
                </a:moveTo>
                <a:cubicBezTo>
                  <a:pt x="569603" y="0"/>
                  <a:pt x="650685" y="41469"/>
                  <a:pt x="695741" y="123484"/>
                </a:cubicBezTo>
                <a:lnTo>
                  <a:pt x="975147" y="608342"/>
                </a:lnTo>
                <a:lnTo>
                  <a:pt x="886842" y="656090"/>
                </a:lnTo>
                <a:cubicBezTo>
                  <a:pt x="764272" y="708378"/>
                  <a:pt x="629060" y="737218"/>
                  <a:pt x="487574" y="737218"/>
                </a:cubicBezTo>
                <a:cubicBezTo>
                  <a:pt x="346087" y="737218"/>
                  <a:pt x="210876" y="708378"/>
                  <a:pt x="88305" y="656090"/>
                </a:cubicBezTo>
                <a:lnTo>
                  <a:pt x="0" y="607454"/>
                </a:lnTo>
                <a:lnTo>
                  <a:pt x="279407" y="122563"/>
                </a:lnTo>
                <a:cubicBezTo>
                  <a:pt x="325365" y="40547"/>
                  <a:pt x="406447" y="0"/>
                  <a:pt x="4884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8DAAB32-5E88-56C2-75EA-09A1F897D518}"/>
              </a:ext>
            </a:extLst>
          </p:cNvPr>
          <p:cNvSpPr/>
          <p:nvPr/>
        </p:nvSpPr>
        <p:spPr>
          <a:xfrm>
            <a:off x="5459442" y="3779980"/>
            <a:ext cx="1095419" cy="1092824"/>
          </a:xfrm>
          <a:custGeom>
            <a:avLst/>
            <a:gdLst>
              <a:gd name="connsiteX0" fmla="*/ 462476 w 1460559"/>
              <a:gd name="connsiteY0" fmla="*/ 265 h 1457099"/>
              <a:gd name="connsiteX1" fmla="*/ 1331712 w 1460559"/>
              <a:gd name="connsiteY1" fmla="*/ 490392 h 1457099"/>
              <a:gd name="connsiteX2" fmla="*/ 1332919 w 1460559"/>
              <a:gd name="connsiteY2" fmla="*/ 1457099 h 1457099"/>
              <a:gd name="connsiteX3" fmla="*/ 757271 w 1460559"/>
              <a:gd name="connsiteY3" fmla="*/ 1130695 h 1457099"/>
              <a:gd name="connsiteX4" fmla="*/ 328765 w 1460559"/>
              <a:gd name="connsiteY4" fmla="*/ 704483 h 1457099"/>
              <a:gd name="connsiteX5" fmla="*/ 0 w 1460559"/>
              <a:gd name="connsiteY5" fmla="*/ 129519 h 1457099"/>
              <a:gd name="connsiteX6" fmla="*/ 462476 w 1460559"/>
              <a:gd name="connsiteY6" fmla="*/ 265 h 14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559" h="1457099">
                <a:moveTo>
                  <a:pt x="462476" y="265"/>
                </a:moveTo>
                <a:cubicBezTo>
                  <a:pt x="808799" y="-7793"/>
                  <a:pt x="1148290" y="168896"/>
                  <a:pt x="1331712" y="490392"/>
                </a:cubicBezTo>
                <a:cubicBezTo>
                  <a:pt x="1503170" y="789178"/>
                  <a:pt x="1503443" y="1157088"/>
                  <a:pt x="1332919" y="1457099"/>
                </a:cubicBezTo>
                <a:lnTo>
                  <a:pt x="757271" y="1130695"/>
                </a:lnTo>
                <a:cubicBezTo>
                  <a:pt x="578779" y="1029082"/>
                  <a:pt x="431220" y="881939"/>
                  <a:pt x="328765" y="704483"/>
                </a:cubicBezTo>
                <a:lnTo>
                  <a:pt x="0" y="129519"/>
                </a:lnTo>
                <a:cubicBezTo>
                  <a:pt x="146227" y="45763"/>
                  <a:pt x="305057" y="3929"/>
                  <a:pt x="462476" y="26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2DBA26E-1ED9-4A80-B2B3-082D3114970E}"/>
              </a:ext>
            </a:extLst>
          </p:cNvPr>
          <p:cNvSpPr/>
          <p:nvPr/>
        </p:nvSpPr>
        <p:spPr>
          <a:xfrm>
            <a:off x="2589141" y="3793229"/>
            <a:ext cx="1087351" cy="1101735"/>
          </a:xfrm>
          <a:custGeom>
            <a:avLst/>
            <a:gdLst>
              <a:gd name="connsiteX0" fmla="*/ 964750 w 1449801"/>
              <a:gd name="connsiteY0" fmla="*/ 76 h 1468980"/>
              <a:gd name="connsiteX1" fmla="*/ 1449801 w 1449801"/>
              <a:gd name="connsiteY1" fmla="*/ 122215 h 1468980"/>
              <a:gd name="connsiteX2" fmla="*/ 1128309 w 1449801"/>
              <a:gd name="connsiteY2" fmla="*/ 701923 h 1468980"/>
              <a:gd name="connsiteX3" fmla="*/ 706590 w 1449801"/>
              <a:gd name="connsiteY3" fmla="*/ 1133673 h 1468980"/>
              <a:gd name="connsiteX4" fmla="*/ 134272 w 1449801"/>
              <a:gd name="connsiteY4" fmla="*/ 1468980 h 1468980"/>
              <a:gd name="connsiteX5" fmla="*/ 482457 w 1449801"/>
              <a:gd name="connsiteY5" fmla="*/ 134200 h 1468980"/>
              <a:gd name="connsiteX6" fmla="*/ 964750 w 1449801"/>
              <a:gd name="connsiteY6" fmla="*/ 76 h 14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801" h="1468980">
                <a:moveTo>
                  <a:pt x="964750" y="76"/>
                </a:moveTo>
                <a:cubicBezTo>
                  <a:pt x="1131710" y="-2001"/>
                  <a:pt x="1299129" y="38634"/>
                  <a:pt x="1449801" y="122215"/>
                </a:cubicBezTo>
                <a:lnTo>
                  <a:pt x="1128309" y="701923"/>
                </a:lnTo>
                <a:cubicBezTo>
                  <a:pt x="1029038" y="881071"/>
                  <a:pt x="882999" y="1029871"/>
                  <a:pt x="706590" y="1133673"/>
                </a:cubicBezTo>
                <a:lnTo>
                  <a:pt x="134272" y="1468980"/>
                </a:lnTo>
                <a:cubicBezTo>
                  <a:pt x="-138541" y="1004148"/>
                  <a:pt x="17646" y="406076"/>
                  <a:pt x="482457" y="134200"/>
                </a:cubicBezTo>
                <a:cubicBezTo>
                  <a:pt x="631291" y="46939"/>
                  <a:pt x="797791" y="2152"/>
                  <a:pt x="964750" y="7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18B303-7F3E-662C-3112-433CE1E40698}"/>
              </a:ext>
            </a:extLst>
          </p:cNvPr>
          <p:cNvSpPr/>
          <p:nvPr/>
        </p:nvSpPr>
        <p:spPr>
          <a:xfrm>
            <a:off x="5038018" y="3921889"/>
            <a:ext cx="588812" cy="637730"/>
          </a:xfrm>
          <a:custGeom>
            <a:avLst/>
            <a:gdLst>
              <a:gd name="connsiteX0" fmla="*/ 472517 w 785082"/>
              <a:gd name="connsiteY0" fmla="*/ 0 h 850306"/>
              <a:gd name="connsiteX1" fmla="*/ 751330 w 785082"/>
              <a:gd name="connsiteY1" fmla="*/ 482918 h 850306"/>
              <a:gd name="connsiteX2" fmla="*/ 541248 w 785082"/>
              <a:gd name="connsiteY2" fmla="*/ 850306 h 850306"/>
              <a:gd name="connsiteX3" fmla="*/ 0 w 785082"/>
              <a:gd name="connsiteY3" fmla="*/ 849853 h 850306"/>
              <a:gd name="connsiteX4" fmla="*/ 1124 w 785082"/>
              <a:gd name="connsiteY4" fmla="*/ 793023 h 850306"/>
              <a:gd name="connsiteX5" fmla="*/ 424567 w 785082"/>
              <a:gd name="connsiteY5" fmla="*/ 30869 h 850306"/>
              <a:gd name="connsiteX6" fmla="*/ 472517 w 785082"/>
              <a:gd name="connsiteY6" fmla="*/ 0 h 85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082" h="850306">
                <a:moveTo>
                  <a:pt x="472517" y="0"/>
                </a:moveTo>
                <a:lnTo>
                  <a:pt x="751330" y="482918"/>
                </a:lnTo>
                <a:cubicBezTo>
                  <a:pt x="846420" y="647618"/>
                  <a:pt x="729278" y="848893"/>
                  <a:pt x="541248" y="850306"/>
                </a:cubicBezTo>
                <a:lnTo>
                  <a:pt x="0" y="849853"/>
                </a:lnTo>
                <a:lnTo>
                  <a:pt x="1124" y="793023"/>
                </a:lnTo>
                <a:cubicBezTo>
                  <a:pt x="22018" y="496638"/>
                  <a:pt x="170489" y="213616"/>
                  <a:pt x="424567" y="30869"/>
                </a:cubicBezTo>
                <a:lnTo>
                  <a:pt x="47251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07A5D13-BA42-EB21-ABCC-9C04A0ABB908}"/>
              </a:ext>
            </a:extLst>
          </p:cNvPr>
          <p:cNvSpPr/>
          <p:nvPr/>
        </p:nvSpPr>
        <p:spPr>
          <a:xfrm>
            <a:off x="3517358" y="3937234"/>
            <a:ext cx="602537" cy="625604"/>
          </a:xfrm>
          <a:custGeom>
            <a:avLst/>
            <a:gdLst>
              <a:gd name="connsiteX0" fmla="*/ 303647 w 803382"/>
              <a:gd name="connsiteY0" fmla="*/ 0 h 834138"/>
              <a:gd name="connsiteX1" fmla="*/ 352301 w 803382"/>
              <a:gd name="connsiteY1" fmla="*/ 29388 h 834138"/>
              <a:gd name="connsiteX2" fmla="*/ 800624 w 803382"/>
              <a:gd name="connsiteY2" fmla="*/ 777177 h 834138"/>
              <a:gd name="connsiteX3" fmla="*/ 803382 w 803382"/>
              <a:gd name="connsiteY3" fmla="*/ 834138 h 834138"/>
              <a:gd name="connsiteX4" fmla="*/ 245757 w 803382"/>
              <a:gd name="connsiteY4" fmla="*/ 834138 h 834138"/>
              <a:gd name="connsiteX5" fmla="*/ 32630 w 803382"/>
              <a:gd name="connsiteY5" fmla="*/ 468508 h 834138"/>
              <a:gd name="connsiteX6" fmla="*/ 303647 w 803382"/>
              <a:gd name="connsiteY6" fmla="*/ 0 h 83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382" h="834138">
                <a:moveTo>
                  <a:pt x="303647" y="0"/>
                </a:moveTo>
                <a:lnTo>
                  <a:pt x="352301" y="29388"/>
                </a:lnTo>
                <a:cubicBezTo>
                  <a:pt x="598531" y="195675"/>
                  <a:pt x="769400" y="465766"/>
                  <a:pt x="800624" y="777177"/>
                </a:cubicBezTo>
                <a:lnTo>
                  <a:pt x="803382" y="834138"/>
                </a:lnTo>
                <a:lnTo>
                  <a:pt x="245757" y="834138"/>
                </a:lnTo>
                <a:cubicBezTo>
                  <a:pt x="55578" y="834138"/>
                  <a:pt x="-60161" y="632053"/>
                  <a:pt x="32630" y="468508"/>
                </a:cubicBezTo>
                <a:lnTo>
                  <a:pt x="30364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920B354-6D39-762D-C014-1CF1F5A3790B}"/>
              </a:ext>
            </a:extLst>
          </p:cNvPr>
          <p:cNvSpPr/>
          <p:nvPr/>
        </p:nvSpPr>
        <p:spPr>
          <a:xfrm>
            <a:off x="5037169" y="4633299"/>
            <a:ext cx="1368073" cy="728422"/>
          </a:xfrm>
          <a:custGeom>
            <a:avLst/>
            <a:gdLst>
              <a:gd name="connsiteX0" fmla="*/ 662788 w 1824097"/>
              <a:gd name="connsiteY0" fmla="*/ 176 h 971229"/>
              <a:gd name="connsiteX1" fmla="*/ 1247554 w 1824097"/>
              <a:gd name="connsiteY1" fmla="*/ 149521 h 971229"/>
              <a:gd name="connsiteX2" fmla="*/ 1824097 w 1824097"/>
              <a:gd name="connsiteY2" fmla="*/ 477509 h 971229"/>
              <a:gd name="connsiteX3" fmla="*/ 494052 w 1824097"/>
              <a:gd name="connsiteY3" fmla="*/ 843362 h 971229"/>
              <a:gd name="connsiteX4" fmla="*/ 0 w 1824097"/>
              <a:gd name="connsiteY4" fmla="*/ 11610 h 971229"/>
              <a:gd name="connsiteX5" fmla="*/ 662788 w 1824097"/>
              <a:gd name="connsiteY5" fmla="*/ 176 h 97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097" h="971229">
                <a:moveTo>
                  <a:pt x="662788" y="176"/>
                </a:moveTo>
                <a:cubicBezTo>
                  <a:pt x="867571" y="-3426"/>
                  <a:pt x="1069455" y="48648"/>
                  <a:pt x="1247554" y="149521"/>
                </a:cubicBezTo>
                <a:lnTo>
                  <a:pt x="1824097" y="477509"/>
                </a:lnTo>
                <a:cubicBezTo>
                  <a:pt x="1557948" y="946188"/>
                  <a:pt x="961909" y="1109962"/>
                  <a:pt x="494052" y="843362"/>
                </a:cubicBezTo>
                <a:cubicBezTo>
                  <a:pt x="194078" y="672836"/>
                  <a:pt x="5905" y="356163"/>
                  <a:pt x="0" y="11610"/>
                </a:cubicBezTo>
                <a:lnTo>
                  <a:pt x="662788" y="1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0DE0654-B5E9-ADD7-5686-F26EADFED0B2}"/>
              </a:ext>
            </a:extLst>
          </p:cNvPr>
          <p:cNvSpPr/>
          <p:nvPr/>
        </p:nvSpPr>
        <p:spPr>
          <a:xfrm>
            <a:off x="2752840" y="4638347"/>
            <a:ext cx="1362133" cy="731727"/>
          </a:xfrm>
          <a:custGeom>
            <a:avLst/>
            <a:gdLst>
              <a:gd name="connsiteX0" fmla="*/ 1153861 w 1816177"/>
              <a:gd name="connsiteY0" fmla="*/ 0 h 975636"/>
              <a:gd name="connsiteX1" fmla="*/ 1816177 w 1816177"/>
              <a:gd name="connsiteY1" fmla="*/ 2763 h 975636"/>
              <a:gd name="connsiteX2" fmla="*/ 837796 w 1816177"/>
              <a:gd name="connsiteY2" fmla="*/ 975623 h 975636"/>
              <a:gd name="connsiteX3" fmla="*/ 0 w 1816177"/>
              <a:gd name="connsiteY3" fmla="*/ 493315 h 975636"/>
              <a:gd name="connsiteX4" fmla="*/ 570498 w 1816177"/>
              <a:gd name="connsiteY4" fmla="*/ 157991 h 975636"/>
              <a:gd name="connsiteX5" fmla="*/ 1153861 w 1816177"/>
              <a:gd name="connsiteY5" fmla="*/ 0 h 97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177" h="975636">
                <a:moveTo>
                  <a:pt x="1153861" y="0"/>
                </a:moveTo>
                <a:lnTo>
                  <a:pt x="1816177" y="2763"/>
                </a:lnTo>
                <a:cubicBezTo>
                  <a:pt x="1814327" y="542008"/>
                  <a:pt x="1376175" y="978386"/>
                  <a:pt x="837796" y="975623"/>
                </a:cubicBezTo>
                <a:cubicBezTo>
                  <a:pt x="493311" y="974717"/>
                  <a:pt x="174555" y="790998"/>
                  <a:pt x="0" y="493315"/>
                </a:cubicBezTo>
                <a:lnTo>
                  <a:pt x="570498" y="157991"/>
                </a:lnTo>
                <a:cubicBezTo>
                  <a:pt x="747744" y="54219"/>
                  <a:pt x="948953" y="0"/>
                  <a:pt x="115386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pic>
        <p:nvPicPr>
          <p:cNvPr id="54" name="Graphic 53" descr="Chat with solid fill">
            <a:extLst>
              <a:ext uri="{FF2B5EF4-FFF2-40B4-BE49-F238E27FC236}">
                <a16:creationId xmlns:a16="http://schemas.microsoft.com/office/drawing/2014/main" id="{19705A53-A0B8-B898-53E8-89CCA6C485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0224" y="4151071"/>
            <a:ext cx="386053" cy="386053"/>
          </a:xfrm>
          <a:prstGeom prst="rect">
            <a:avLst/>
          </a:prstGeom>
        </p:spPr>
      </p:pic>
      <p:pic>
        <p:nvPicPr>
          <p:cNvPr id="55" name="Graphic 54" descr="Magnifying glass with solid fill">
            <a:extLst>
              <a:ext uri="{FF2B5EF4-FFF2-40B4-BE49-F238E27FC236}">
                <a16:creationId xmlns:a16="http://schemas.microsoft.com/office/drawing/2014/main" id="{318EF65D-BA77-DDF4-5090-8FF625FF92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8179" y="4804483"/>
            <a:ext cx="386053" cy="386053"/>
          </a:xfrm>
          <a:prstGeom prst="rect">
            <a:avLst/>
          </a:prstGeom>
        </p:spPr>
      </p:pic>
      <p:pic>
        <p:nvPicPr>
          <p:cNvPr id="56" name="Graphic 55" descr="Good Idea with solid fill">
            <a:extLst>
              <a:ext uri="{FF2B5EF4-FFF2-40B4-BE49-F238E27FC236}">
                <a16:creationId xmlns:a16="http://schemas.microsoft.com/office/drawing/2014/main" id="{8DA153B1-7ACE-5D86-B9A4-412A1F8DA0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94850" y="2196218"/>
            <a:ext cx="386053" cy="386053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FFE306B8-5AFF-7547-ECB4-057B933C58F8}"/>
              </a:ext>
            </a:extLst>
          </p:cNvPr>
          <p:cNvGrpSpPr/>
          <p:nvPr/>
        </p:nvGrpSpPr>
        <p:grpSpPr>
          <a:xfrm>
            <a:off x="6932784" y="4062014"/>
            <a:ext cx="1957387" cy="1013782"/>
            <a:chOff x="8921977" y="4042608"/>
            <a:chExt cx="2926080" cy="135170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2D901C-5085-C039-6D9A-BC6FD8893233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69FC06-0A80-F0B4-4005-9E6E0024DF2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6D99970-466C-D186-5168-551F83CD7D4A}"/>
              </a:ext>
            </a:extLst>
          </p:cNvPr>
          <p:cNvGrpSpPr/>
          <p:nvPr/>
        </p:nvGrpSpPr>
        <p:grpSpPr>
          <a:xfrm>
            <a:off x="253830" y="4062013"/>
            <a:ext cx="1957387" cy="1013782"/>
            <a:chOff x="332936" y="4621560"/>
            <a:chExt cx="2926080" cy="135170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7A20B67-C8BB-48EA-3871-9126FC69F6E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33F36A-AAA5-C0A4-51F2-5E40AD63BBD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3DB167-95DE-8AF4-A575-2C2915486149}"/>
              </a:ext>
            </a:extLst>
          </p:cNvPr>
          <p:cNvGrpSpPr/>
          <p:nvPr/>
        </p:nvGrpSpPr>
        <p:grpSpPr>
          <a:xfrm>
            <a:off x="5897724" y="1878814"/>
            <a:ext cx="1957387" cy="1013782"/>
            <a:chOff x="8921977" y="1435947"/>
            <a:chExt cx="2926080" cy="13517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18C265-3586-4B24-421A-7506E2F25F4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FB1381-9704-5B6D-A884-7F1E4AF6E1B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9661FCD-FFC5-2955-33B4-AB3963DA2656}"/>
              </a:ext>
            </a:extLst>
          </p:cNvPr>
          <p:cNvGrpSpPr/>
          <p:nvPr/>
        </p:nvGrpSpPr>
        <p:grpSpPr>
          <a:xfrm>
            <a:off x="1288890" y="1882351"/>
            <a:ext cx="1957387" cy="1013782"/>
            <a:chOff x="332936" y="2596988"/>
            <a:chExt cx="2926080" cy="135170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8A56E4-6CBF-DF0A-D0CE-726B555CC79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1B5FF84-2684-9EF5-9B29-80EF616647D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11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Pie Cycle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D0C1-7350-E941-A959-DD7E1834E54D}"/>
              </a:ext>
            </a:extLst>
          </p:cNvPr>
          <p:cNvSpPr/>
          <p:nvPr/>
        </p:nvSpPr>
        <p:spPr>
          <a:xfrm>
            <a:off x="3767472" y="1687592"/>
            <a:ext cx="718266" cy="1409321"/>
          </a:xfrm>
          <a:custGeom>
            <a:avLst/>
            <a:gdLst>
              <a:gd name="connsiteX0" fmla="*/ 953182 w 957688"/>
              <a:gd name="connsiteY0" fmla="*/ 0 h 1879094"/>
              <a:gd name="connsiteX1" fmla="*/ 957647 w 957688"/>
              <a:gd name="connsiteY1" fmla="*/ 653420 h 1879094"/>
              <a:gd name="connsiteX2" fmla="*/ 788241 w 957688"/>
              <a:gd name="connsiteY2" fmla="*/ 1319455 h 1879094"/>
              <a:gd name="connsiteX3" fmla="*/ 477333 w 957688"/>
              <a:gd name="connsiteY3" fmla="*/ 1879094 h 1879094"/>
              <a:gd name="connsiteX4" fmla="*/ 130353 w 957688"/>
              <a:gd name="connsiteY4" fmla="*/ 501092 h 1879094"/>
              <a:gd name="connsiteX5" fmla="*/ 953182 w 957688"/>
              <a:gd name="connsiteY5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688" h="1879094">
                <a:moveTo>
                  <a:pt x="953182" y="0"/>
                </a:moveTo>
                <a:lnTo>
                  <a:pt x="957647" y="653420"/>
                </a:lnTo>
                <a:cubicBezTo>
                  <a:pt x="959473" y="885958"/>
                  <a:pt x="900874" y="1115712"/>
                  <a:pt x="788241" y="1319455"/>
                </a:cubicBezTo>
                <a:lnTo>
                  <a:pt x="477333" y="1879094"/>
                </a:lnTo>
                <a:cubicBezTo>
                  <a:pt x="19496" y="1598796"/>
                  <a:pt x="-136415" y="982349"/>
                  <a:pt x="130353" y="501092"/>
                </a:cubicBezTo>
                <a:cubicBezTo>
                  <a:pt x="300672" y="192868"/>
                  <a:pt x="614319" y="2697"/>
                  <a:pt x="953182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69D7294-A27A-24C6-CFD5-AB0B8C090E41}"/>
              </a:ext>
            </a:extLst>
          </p:cNvPr>
          <p:cNvSpPr/>
          <p:nvPr/>
        </p:nvSpPr>
        <p:spPr>
          <a:xfrm>
            <a:off x="4623880" y="1687642"/>
            <a:ext cx="727992" cy="1403204"/>
          </a:xfrm>
          <a:custGeom>
            <a:avLst/>
            <a:gdLst>
              <a:gd name="connsiteX0" fmla="*/ 0 w 970656"/>
              <a:gd name="connsiteY0" fmla="*/ 23 h 1870939"/>
              <a:gd name="connsiteX1" fmla="*/ 970626 w 970656"/>
              <a:gd name="connsiteY1" fmla="*/ 1000310 h 1870939"/>
              <a:gd name="connsiteX2" fmla="*/ 502887 w 970656"/>
              <a:gd name="connsiteY2" fmla="*/ 1870939 h 1870939"/>
              <a:gd name="connsiteX3" fmla="*/ 184753 w 970656"/>
              <a:gd name="connsiteY3" fmla="*/ 1316642 h 1870939"/>
              <a:gd name="connsiteX4" fmla="*/ 4506 w 970656"/>
              <a:gd name="connsiteY4" fmla="*/ 650652 h 1870939"/>
              <a:gd name="connsiteX5" fmla="*/ 0 w 970656"/>
              <a:gd name="connsiteY5" fmla="*/ 23 h 187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656" h="1870939">
                <a:moveTo>
                  <a:pt x="0" y="23"/>
                </a:moveTo>
                <a:cubicBezTo>
                  <a:pt x="532628" y="-3622"/>
                  <a:pt x="967021" y="444277"/>
                  <a:pt x="970626" y="1000310"/>
                </a:cubicBezTo>
                <a:cubicBezTo>
                  <a:pt x="973330" y="1356303"/>
                  <a:pt x="795787" y="1687128"/>
                  <a:pt x="502887" y="1870939"/>
                </a:cubicBezTo>
                <a:lnTo>
                  <a:pt x="184753" y="1316642"/>
                </a:lnTo>
                <a:cubicBezTo>
                  <a:pt x="68494" y="1113912"/>
                  <a:pt x="6309" y="884104"/>
                  <a:pt x="4506" y="650652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65420F8-D57E-E0FB-BF35-FDDCAF548401}"/>
              </a:ext>
            </a:extLst>
          </p:cNvPr>
          <p:cNvSpPr/>
          <p:nvPr/>
        </p:nvSpPr>
        <p:spPr>
          <a:xfrm>
            <a:off x="4194868" y="2681598"/>
            <a:ext cx="731360" cy="552914"/>
          </a:xfrm>
          <a:custGeom>
            <a:avLst/>
            <a:gdLst>
              <a:gd name="connsiteX0" fmla="*/ 488477 w 975147"/>
              <a:gd name="connsiteY0" fmla="*/ 0 h 737218"/>
              <a:gd name="connsiteX1" fmla="*/ 695741 w 975147"/>
              <a:gd name="connsiteY1" fmla="*/ 123484 h 737218"/>
              <a:gd name="connsiteX2" fmla="*/ 975147 w 975147"/>
              <a:gd name="connsiteY2" fmla="*/ 608342 h 737218"/>
              <a:gd name="connsiteX3" fmla="*/ 886842 w 975147"/>
              <a:gd name="connsiteY3" fmla="*/ 656090 h 737218"/>
              <a:gd name="connsiteX4" fmla="*/ 487574 w 975147"/>
              <a:gd name="connsiteY4" fmla="*/ 737218 h 737218"/>
              <a:gd name="connsiteX5" fmla="*/ 88305 w 975147"/>
              <a:gd name="connsiteY5" fmla="*/ 656090 h 737218"/>
              <a:gd name="connsiteX6" fmla="*/ 0 w 975147"/>
              <a:gd name="connsiteY6" fmla="*/ 607454 h 737218"/>
              <a:gd name="connsiteX7" fmla="*/ 279407 w 975147"/>
              <a:gd name="connsiteY7" fmla="*/ 122563 h 737218"/>
              <a:gd name="connsiteX8" fmla="*/ 488477 w 975147"/>
              <a:gd name="connsiteY8" fmla="*/ 0 h 73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47" h="737218">
                <a:moveTo>
                  <a:pt x="488477" y="0"/>
                </a:moveTo>
                <a:cubicBezTo>
                  <a:pt x="569603" y="0"/>
                  <a:pt x="650685" y="41469"/>
                  <a:pt x="695741" y="123484"/>
                </a:cubicBezTo>
                <a:lnTo>
                  <a:pt x="975147" y="608342"/>
                </a:lnTo>
                <a:lnTo>
                  <a:pt x="886842" y="656090"/>
                </a:lnTo>
                <a:cubicBezTo>
                  <a:pt x="764272" y="708378"/>
                  <a:pt x="629060" y="737218"/>
                  <a:pt x="487574" y="737218"/>
                </a:cubicBezTo>
                <a:cubicBezTo>
                  <a:pt x="346087" y="737218"/>
                  <a:pt x="210876" y="708378"/>
                  <a:pt x="88305" y="656090"/>
                </a:cubicBezTo>
                <a:lnTo>
                  <a:pt x="0" y="607454"/>
                </a:lnTo>
                <a:lnTo>
                  <a:pt x="279407" y="122563"/>
                </a:lnTo>
                <a:cubicBezTo>
                  <a:pt x="325365" y="40547"/>
                  <a:pt x="406447" y="0"/>
                  <a:pt x="4884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8DAAB32-5E88-56C2-75EA-09A1F897D518}"/>
              </a:ext>
            </a:extLst>
          </p:cNvPr>
          <p:cNvSpPr/>
          <p:nvPr/>
        </p:nvSpPr>
        <p:spPr>
          <a:xfrm>
            <a:off x="5459442" y="3779980"/>
            <a:ext cx="1095419" cy="1092824"/>
          </a:xfrm>
          <a:custGeom>
            <a:avLst/>
            <a:gdLst>
              <a:gd name="connsiteX0" fmla="*/ 462476 w 1460559"/>
              <a:gd name="connsiteY0" fmla="*/ 265 h 1457099"/>
              <a:gd name="connsiteX1" fmla="*/ 1331712 w 1460559"/>
              <a:gd name="connsiteY1" fmla="*/ 490392 h 1457099"/>
              <a:gd name="connsiteX2" fmla="*/ 1332919 w 1460559"/>
              <a:gd name="connsiteY2" fmla="*/ 1457099 h 1457099"/>
              <a:gd name="connsiteX3" fmla="*/ 757271 w 1460559"/>
              <a:gd name="connsiteY3" fmla="*/ 1130695 h 1457099"/>
              <a:gd name="connsiteX4" fmla="*/ 328765 w 1460559"/>
              <a:gd name="connsiteY4" fmla="*/ 704483 h 1457099"/>
              <a:gd name="connsiteX5" fmla="*/ 0 w 1460559"/>
              <a:gd name="connsiteY5" fmla="*/ 129519 h 1457099"/>
              <a:gd name="connsiteX6" fmla="*/ 462476 w 1460559"/>
              <a:gd name="connsiteY6" fmla="*/ 265 h 14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559" h="1457099">
                <a:moveTo>
                  <a:pt x="462476" y="265"/>
                </a:moveTo>
                <a:cubicBezTo>
                  <a:pt x="808799" y="-7793"/>
                  <a:pt x="1148290" y="168896"/>
                  <a:pt x="1331712" y="490392"/>
                </a:cubicBezTo>
                <a:cubicBezTo>
                  <a:pt x="1503170" y="789178"/>
                  <a:pt x="1503443" y="1157088"/>
                  <a:pt x="1332919" y="1457099"/>
                </a:cubicBezTo>
                <a:lnTo>
                  <a:pt x="757271" y="1130695"/>
                </a:lnTo>
                <a:cubicBezTo>
                  <a:pt x="578779" y="1029082"/>
                  <a:pt x="431220" y="881939"/>
                  <a:pt x="328765" y="704483"/>
                </a:cubicBezTo>
                <a:lnTo>
                  <a:pt x="0" y="129519"/>
                </a:lnTo>
                <a:cubicBezTo>
                  <a:pt x="146227" y="45763"/>
                  <a:pt x="305057" y="3929"/>
                  <a:pt x="462476" y="265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2DBA26E-1ED9-4A80-B2B3-082D3114970E}"/>
              </a:ext>
            </a:extLst>
          </p:cNvPr>
          <p:cNvSpPr/>
          <p:nvPr/>
        </p:nvSpPr>
        <p:spPr>
          <a:xfrm>
            <a:off x="2589141" y="3793229"/>
            <a:ext cx="1087351" cy="1101735"/>
          </a:xfrm>
          <a:custGeom>
            <a:avLst/>
            <a:gdLst>
              <a:gd name="connsiteX0" fmla="*/ 964750 w 1449801"/>
              <a:gd name="connsiteY0" fmla="*/ 76 h 1468980"/>
              <a:gd name="connsiteX1" fmla="*/ 1449801 w 1449801"/>
              <a:gd name="connsiteY1" fmla="*/ 122215 h 1468980"/>
              <a:gd name="connsiteX2" fmla="*/ 1128309 w 1449801"/>
              <a:gd name="connsiteY2" fmla="*/ 701923 h 1468980"/>
              <a:gd name="connsiteX3" fmla="*/ 706590 w 1449801"/>
              <a:gd name="connsiteY3" fmla="*/ 1133673 h 1468980"/>
              <a:gd name="connsiteX4" fmla="*/ 134272 w 1449801"/>
              <a:gd name="connsiteY4" fmla="*/ 1468980 h 1468980"/>
              <a:gd name="connsiteX5" fmla="*/ 482457 w 1449801"/>
              <a:gd name="connsiteY5" fmla="*/ 134200 h 1468980"/>
              <a:gd name="connsiteX6" fmla="*/ 964750 w 1449801"/>
              <a:gd name="connsiteY6" fmla="*/ 76 h 14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801" h="1468980">
                <a:moveTo>
                  <a:pt x="964750" y="76"/>
                </a:moveTo>
                <a:cubicBezTo>
                  <a:pt x="1131710" y="-2001"/>
                  <a:pt x="1299129" y="38634"/>
                  <a:pt x="1449801" y="122215"/>
                </a:cubicBezTo>
                <a:lnTo>
                  <a:pt x="1128309" y="701923"/>
                </a:lnTo>
                <a:cubicBezTo>
                  <a:pt x="1029038" y="881071"/>
                  <a:pt x="882999" y="1029871"/>
                  <a:pt x="706590" y="1133673"/>
                </a:cubicBezTo>
                <a:lnTo>
                  <a:pt x="134272" y="1468980"/>
                </a:lnTo>
                <a:cubicBezTo>
                  <a:pt x="-138541" y="1004148"/>
                  <a:pt x="17646" y="406076"/>
                  <a:pt x="482457" y="134200"/>
                </a:cubicBezTo>
                <a:cubicBezTo>
                  <a:pt x="631291" y="46939"/>
                  <a:pt x="797791" y="2152"/>
                  <a:pt x="964750" y="76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18B303-7F3E-662C-3112-433CE1E40698}"/>
              </a:ext>
            </a:extLst>
          </p:cNvPr>
          <p:cNvSpPr/>
          <p:nvPr/>
        </p:nvSpPr>
        <p:spPr>
          <a:xfrm>
            <a:off x="5038018" y="3921889"/>
            <a:ext cx="588812" cy="637730"/>
          </a:xfrm>
          <a:custGeom>
            <a:avLst/>
            <a:gdLst>
              <a:gd name="connsiteX0" fmla="*/ 472517 w 785082"/>
              <a:gd name="connsiteY0" fmla="*/ 0 h 850306"/>
              <a:gd name="connsiteX1" fmla="*/ 751330 w 785082"/>
              <a:gd name="connsiteY1" fmla="*/ 482918 h 850306"/>
              <a:gd name="connsiteX2" fmla="*/ 541248 w 785082"/>
              <a:gd name="connsiteY2" fmla="*/ 850306 h 850306"/>
              <a:gd name="connsiteX3" fmla="*/ 0 w 785082"/>
              <a:gd name="connsiteY3" fmla="*/ 849853 h 850306"/>
              <a:gd name="connsiteX4" fmla="*/ 1124 w 785082"/>
              <a:gd name="connsiteY4" fmla="*/ 793023 h 850306"/>
              <a:gd name="connsiteX5" fmla="*/ 424567 w 785082"/>
              <a:gd name="connsiteY5" fmla="*/ 30869 h 850306"/>
              <a:gd name="connsiteX6" fmla="*/ 472517 w 785082"/>
              <a:gd name="connsiteY6" fmla="*/ 0 h 85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082" h="850306">
                <a:moveTo>
                  <a:pt x="472517" y="0"/>
                </a:moveTo>
                <a:lnTo>
                  <a:pt x="751330" y="482918"/>
                </a:lnTo>
                <a:cubicBezTo>
                  <a:pt x="846420" y="647618"/>
                  <a:pt x="729278" y="848893"/>
                  <a:pt x="541248" y="850306"/>
                </a:cubicBezTo>
                <a:lnTo>
                  <a:pt x="0" y="849853"/>
                </a:lnTo>
                <a:lnTo>
                  <a:pt x="1124" y="793023"/>
                </a:lnTo>
                <a:cubicBezTo>
                  <a:pt x="22018" y="496638"/>
                  <a:pt x="170489" y="213616"/>
                  <a:pt x="424567" y="30869"/>
                </a:cubicBezTo>
                <a:lnTo>
                  <a:pt x="4725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07A5D13-BA42-EB21-ABCC-9C04A0ABB908}"/>
              </a:ext>
            </a:extLst>
          </p:cNvPr>
          <p:cNvSpPr/>
          <p:nvPr/>
        </p:nvSpPr>
        <p:spPr>
          <a:xfrm>
            <a:off x="3517358" y="3937234"/>
            <a:ext cx="602537" cy="625604"/>
          </a:xfrm>
          <a:custGeom>
            <a:avLst/>
            <a:gdLst>
              <a:gd name="connsiteX0" fmla="*/ 303647 w 803382"/>
              <a:gd name="connsiteY0" fmla="*/ 0 h 834138"/>
              <a:gd name="connsiteX1" fmla="*/ 352301 w 803382"/>
              <a:gd name="connsiteY1" fmla="*/ 29388 h 834138"/>
              <a:gd name="connsiteX2" fmla="*/ 800624 w 803382"/>
              <a:gd name="connsiteY2" fmla="*/ 777177 h 834138"/>
              <a:gd name="connsiteX3" fmla="*/ 803382 w 803382"/>
              <a:gd name="connsiteY3" fmla="*/ 834138 h 834138"/>
              <a:gd name="connsiteX4" fmla="*/ 245757 w 803382"/>
              <a:gd name="connsiteY4" fmla="*/ 834138 h 834138"/>
              <a:gd name="connsiteX5" fmla="*/ 32630 w 803382"/>
              <a:gd name="connsiteY5" fmla="*/ 468508 h 834138"/>
              <a:gd name="connsiteX6" fmla="*/ 303647 w 803382"/>
              <a:gd name="connsiteY6" fmla="*/ 0 h 83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382" h="834138">
                <a:moveTo>
                  <a:pt x="303647" y="0"/>
                </a:moveTo>
                <a:lnTo>
                  <a:pt x="352301" y="29388"/>
                </a:lnTo>
                <a:cubicBezTo>
                  <a:pt x="598531" y="195675"/>
                  <a:pt x="769400" y="465766"/>
                  <a:pt x="800624" y="777177"/>
                </a:cubicBezTo>
                <a:lnTo>
                  <a:pt x="803382" y="834138"/>
                </a:lnTo>
                <a:lnTo>
                  <a:pt x="245757" y="834138"/>
                </a:lnTo>
                <a:cubicBezTo>
                  <a:pt x="55578" y="834138"/>
                  <a:pt x="-60161" y="632053"/>
                  <a:pt x="32630" y="468508"/>
                </a:cubicBezTo>
                <a:lnTo>
                  <a:pt x="30364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920B354-6D39-762D-C014-1CF1F5A3790B}"/>
              </a:ext>
            </a:extLst>
          </p:cNvPr>
          <p:cNvSpPr/>
          <p:nvPr/>
        </p:nvSpPr>
        <p:spPr>
          <a:xfrm>
            <a:off x="5037169" y="4633299"/>
            <a:ext cx="1368073" cy="728422"/>
          </a:xfrm>
          <a:custGeom>
            <a:avLst/>
            <a:gdLst>
              <a:gd name="connsiteX0" fmla="*/ 662788 w 1824097"/>
              <a:gd name="connsiteY0" fmla="*/ 176 h 971229"/>
              <a:gd name="connsiteX1" fmla="*/ 1247554 w 1824097"/>
              <a:gd name="connsiteY1" fmla="*/ 149521 h 971229"/>
              <a:gd name="connsiteX2" fmla="*/ 1824097 w 1824097"/>
              <a:gd name="connsiteY2" fmla="*/ 477509 h 971229"/>
              <a:gd name="connsiteX3" fmla="*/ 494052 w 1824097"/>
              <a:gd name="connsiteY3" fmla="*/ 843362 h 971229"/>
              <a:gd name="connsiteX4" fmla="*/ 0 w 1824097"/>
              <a:gd name="connsiteY4" fmla="*/ 11610 h 971229"/>
              <a:gd name="connsiteX5" fmla="*/ 662788 w 1824097"/>
              <a:gd name="connsiteY5" fmla="*/ 176 h 97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097" h="971229">
                <a:moveTo>
                  <a:pt x="662788" y="176"/>
                </a:moveTo>
                <a:cubicBezTo>
                  <a:pt x="867571" y="-3426"/>
                  <a:pt x="1069455" y="48648"/>
                  <a:pt x="1247554" y="149521"/>
                </a:cubicBezTo>
                <a:lnTo>
                  <a:pt x="1824097" y="477509"/>
                </a:lnTo>
                <a:cubicBezTo>
                  <a:pt x="1557948" y="946188"/>
                  <a:pt x="961909" y="1109962"/>
                  <a:pt x="494052" y="843362"/>
                </a:cubicBezTo>
                <a:cubicBezTo>
                  <a:pt x="194078" y="672836"/>
                  <a:pt x="5905" y="356163"/>
                  <a:pt x="0" y="11610"/>
                </a:cubicBezTo>
                <a:lnTo>
                  <a:pt x="662788" y="176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0DE0654-B5E9-ADD7-5686-F26EADFED0B2}"/>
              </a:ext>
            </a:extLst>
          </p:cNvPr>
          <p:cNvSpPr/>
          <p:nvPr/>
        </p:nvSpPr>
        <p:spPr>
          <a:xfrm>
            <a:off x="2752840" y="4638347"/>
            <a:ext cx="1362133" cy="731727"/>
          </a:xfrm>
          <a:custGeom>
            <a:avLst/>
            <a:gdLst>
              <a:gd name="connsiteX0" fmla="*/ 1153861 w 1816177"/>
              <a:gd name="connsiteY0" fmla="*/ 0 h 975636"/>
              <a:gd name="connsiteX1" fmla="*/ 1816177 w 1816177"/>
              <a:gd name="connsiteY1" fmla="*/ 2763 h 975636"/>
              <a:gd name="connsiteX2" fmla="*/ 837796 w 1816177"/>
              <a:gd name="connsiteY2" fmla="*/ 975623 h 975636"/>
              <a:gd name="connsiteX3" fmla="*/ 0 w 1816177"/>
              <a:gd name="connsiteY3" fmla="*/ 493315 h 975636"/>
              <a:gd name="connsiteX4" fmla="*/ 570498 w 1816177"/>
              <a:gd name="connsiteY4" fmla="*/ 157991 h 975636"/>
              <a:gd name="connsiteX5" fmla="*/ 1153861 w 1816177"/>
              <a:gd name="connsiteY5" fmla="*/ 0 h 97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177" h="975636">
                <a:moveTo>
                  <a:pt x="1153861" y="0"/>
                </a:moveTo>
                <a:lnTo>
                  <a:pt x="1816177" y="2763"/>
                </a:lnTo>
                <a:cubicBezTo>
                  <a:pt x="1814327" y="542008"/>
                  <a:pt x="1376175" y="978386"/>
                  <a:pt x="837796" y="975623"/>
                </a:cubicBezTo>
                <a:cubicBezTo>
                  <a:pt x="493311" y="974717"/>
                  <a:pt x="174555" y="790998"/>
                  <a:pt x="0" y="493315"/>
                </a:cubicBezTo>
                <a:lnTo>
                  <a:pt x="570498" y="157991"/>
                </a:lnTo>
                <a:cubicBezTo>
                  <a:pt x="747744" y="54219"/>
                  <a:pt x="948953" y="0"/>
                  <a:pt x="1153861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03</a:t>
            </a:r>
          </a:p>
        </p:txBody>
      </p:sp>
      <p:pic>
        <p:nvPicPr>
          <p:cNvPr id="54" name="Graphic 53" descr="Chat with solid fill">
            <a:extLst>
              <a:ext uri="{FF2B5EF4-FFF2-40B4-BE49-F238E27FC236}">
                <a16:creationId xmlns:a16="http://schemas.microsoft.com/office/drawing/2014/main" id="{19705A53-A0B8-B898-53E8-89CCA6C485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0224" y="4151071"/>
            <a:ext cx="386053" cy="386053"/>
          </a:xfrm>
          <a:prstGeom prst="rect">
            <a:avLst/>
          </a:prstGeom>
        </p:spPr>
      </p:pic>
      <p:pic>
        <p:nvPicPr>
          <p:cNvPr id="55" name="Graphic 54" descr="Magnifying glass with solid fill">
            <a:extLst>
              <a:ext uri="{FF2B5EF4-FFF2-40B4-BE49-F238E27FC236}">
                <a16:creationId xmlns:a16="http://schemas.microsoft.com/office/drawing/2014/main" id="{318EF65D-BA77-DDF4-5090-8FF625FF92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8179" y="4804483"/>
            <a:ext cx="386053" cy="386053"/>
          </a:xfrm>
          <a:prstGeom prst="rect">
            <a:avLst/>
          </a:prstGeom>
        </p:spPr>
      </p:pic>
      <p:pic>
        <p:nvPicPr>
          <p:cNvPr id="56" name="Graphic 55" descr="Good Idea with solid fill">
            <a:extLst>
              <a:ext uri="{FF2B5EF4-FFF2-40B4-BE49-F238E27FC236}">
                <a16:creationId xmlns:a16="http://schemas.microsoft.com/office/drawing/2014/main" id="{8DA153B1-7ACE-5D86-B9A4-412A1F8DA0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94850" y="2196218"/>
            <a:ext cx="386053" cy="386053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FFE306B8-5AFF-7547-ECB4-057B933C58F8}"/>
              </a:ext>
            </a:extLst>
          </p:cNvPr>
          <p:cNvGrpSpPr/>
          <p:nvPr/>
        </p:nvGrpSpPr>
        <p:grpSpPr>
          <a:xfrm>
            <a:off x="6932784" y="4062014"/>
            <a:ext cx="1957387" cy="1013782"/>
            <a:chOff x="8921977" y="4042608"/>
            <a:chExt cx="2926080" cy="135170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2D901C-5085-C039-6D9A-BC6FD8893233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69FC06-0A80-F0B4-4005-9E6E0024DF2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6D99970-466C-D186-5168-551F83CD7D4A}"/>
              </a:ext>
            </a:extLst>
          </p:cNvPr>
          <p:cNvGrpSpPr/>
          <p:nvPr/>
        </p:nvGrpSpPr>
        <p:grpSpPr>
          <a:xfrm>
            <a:off x="253830" y="4062013"/>
            <a:ext cx="1957387" cy="1013782"/>
            <a:chOff x="332936" y="4621560"/>
            <a:chExt cx="2926080" cy="135170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7A20B67-C8BB-48EA-3871-9126FC69F6E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33F36A-AAA5-C0A4-51F2-5E40AD63BBD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3DB167-95DE-8AF4-A575-2C2915486149}"/>
              </a:ext>
            </a:extLst>
          </p:cNvPr>
          <p:cNvGrpSpPr/>
          <p:nvPr/>
        </p:nvGrpSpPr>
        <p:grpSpPr>
          <a:xfrm>
            <a:off x="5897724" y="1878814"/>
            <a:ext cx="1957387" cy="1013782"/>
            <a:chOff x="8921977" y="1435947"/>
            <a:chExt cx="2926080" cy="13517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18C265-3586-4B24-421A-7506E2F25F4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FB1381-9704-5B6D-A884-7F1E4AF6E1B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9661FCD-FFC5-2955-33B4-AB3963DA2656}"/>
              </a:ext>
            </a:extLst>
          </p:cNvPr>
          <p:cNvGrpSpPr/>
          <p:nvPr/>
        </p:nvGrpSpPr>
        <p:grpSpPr>
          <a:xfrm>
            <a:off x="1288890" y="1882351"/>
            <a:ext cx="1957387" cy="1013782"/>
            <a:chOff x="332936" y="2596988"/>
            <a:chExt cx="2926080" cy="135170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8A56E4-6CBF-DF0A-D0CE-726B555CC79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1B5FF84-2684-9EF5-9B29-80EF616647D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338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335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Pie Cycle – Slide Template</vt:lpstr>
      <vt:lpstr>Triangle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Pie Cycle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2023-03-02T18:51:49Z</dcterms:modified>
  <cp:category>Charts &amp; Diagrams</cp:category>
</cp:coreProperties>
</file>