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6" d="100"/>
          <a:sy n="86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7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4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Radial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1A0EDEF-DD5A-4DE3-932B-B89B12C9AF17}"/>
              </a:ext>
            </a:extLst>
          </p:cNvPr>
          <p:cNvGrpSpPr/>
          <p:nvPr/>
        </p:nvGrpSpPr>
        <p:grpSpPr>
          <a:xfrm>
            <a:off x="2804030" y="1785398"/>
            <a:ext cx="3535942" cy="3754025"/>
            <a:chOff x="16497300" y="8267700"/>
            <a:chExt cx="2381251" cy="252811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AD8F6B0-225C-4375-A155-F27A29FFD474}"/>
                </a:ext>
              </a:extLst>
            </p:cNvPr>
            <p:cNvSpPr/>
            <p:nvPr/>
          </p:nvSpPr>
          <p:spPr>
            <a:xfrm>
              <a:off x="18008600" y="9461500"/>
              <a:ext cx="869951" cy="97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729" extrusionOk="0">
                  <a:moveTo>
                    <a:pt x="20234" y="8856"/>
                  </a:moveTo>
                  <a:lnTo>
                    <a:pt x="11638" y="4547"/>
                  </a:lnTo>
                  <a:lnTo>
                    <a:pt x="3041" y="237"/>
                  </a:lnTo>
                  <a:cubicBezTo>
                    <a:pt x="1676" y="-436"/>
                    <a:pt x="0" y="399"/>
                    <a:pt x="0" y="1772"/>
                  </a:cubicBezTo>
                  <a:lnTo>
                    <a:pt x="0" y="10364"/>
                  </a:lnTo>
                  <a:lnTo>
                    <a:pt x="0" y="18956"/>
                  </a:lnTo>
                  <a:cubicBezTo>
                    <a:pt x="0" y="20329"/>
                    <a:pt x="1707" y="21164"/>
                    <a:pt x="3041" y="20491"/>
                  </a:cubicBezTo>
                  <a:lnTo>
                    <a:pt x="11638" y="16181"/>
                  </a:lnTo>
                  <a:lnTo>
                    <a:pt x="20234" y="11872"/>
                  </a:lnTo>
                  <a:cubicBezTo>
                    <a:pt x="21600" y="11253"/>
                    <a:pt x="21600" y="9556"/>
                    <a:pt x="20234" y="885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68640DB-B833-4BA2-973C-8DBA95B46734}"/>
                </a:ext>
              </a:extLst>
            </p:cNvPr>
            <p:cNvSpPr/>
            <p:nvPr/>
          </p:nvSpPr>
          <p:spPr>
            <a:xfrm>
              <a:off x="17411700" y="8267700"/>
              <a:ext cx="868997" cy="97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729" extrusionOk="0">
                  <a:moveTo>
                    <a:pt x="20264" y="8856"/>
                  </a:moveTo>
                  <a:lnTo>
                    <a:pt x="11655" y="4547"/>
                  </a:lnTo>
                  <a:lnTo>
                    <a:pt x="3046" y="237"/>
                  </a:lnTo>
                  <a:cubicBezTo>
                    <a:pt x="1678" y="-436"/>
                    <a:pt x="0" y="399"/>
                    <a:pt x="0" y="1772"/>
                  </a:cubicBezTo>
                  <a:lnTo>
                    <a:pt x="0" y="10364"/>
                  </a:lnTo>
                  <a:lnTo>
                    <a:pt x="0" y="18956"/>
                  </a:lnTo>
                  <a:cubicBezTo>
                    <a:pt x="0" y="20329"/>
                    <a:pt x="1709" y="21164"/>
                    <a:pt x="3046" y="20491"/>
                  </a:cubicBezTo>
                  <a:lnTo>
                    <a:pt x="11655" y="16181"/>
                  </a:lnTo>
                  <a:lnTo>
                    <a:pt x="20264" y="11872"/>
                  </a:lnTo>
                  <a:cubicBezTo>
                    <a:pt x="21600" y="11226"/>
                    <a:pt x="21600" y="9529"/>
                    <a:pt x="20264" y="885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A1C44CB9-9D88-4D93-8A75-099371224EEC}"/>
                </a:ext>
              </a:extLst>
            </p:cNvPr>
            <p:cNvSpPr/>
            <p:nvPr/>
          </p:nvSpPr>
          <p:spPr>
            <a:xfrm>
              <a:off x="16675100" y="9385300"/>
              <a:ext cx="869951" cy="97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729" extrusionOk="0">
                  <a:moveTo>
                    <a:pt x="20234" y="8856"/>
                  </a:moveTo>
                  <a:lnTo>
                    <a:pt x="11638" y="4547"/>
                  </a:lnTo>
                  <a:lnTo>
                    <a:pt x="3041" y="237"/>
                  </a:lnTo>
                  <a:cubicBezTo>
                    <a:pt x="1676" y="-436"/>
                    <a:pt x="0" y="399"/>
                    <a:pt x="0" y="1772"/>
                  </a:cubicBezTo>
                  <a:lnTo>
                    <a:pt x="0" y="10364"/>
                  </a:lnTo>
                  <a:lnTo>
                    <a:pt x="0" y="18956"/>
                  </a:lnTo>
                  <a:cubicBezTo>
                    <a:pt x="0" y="20329"/>
                    <a:pt x="1707" y="21164"/>
                    <a:pt x="3041" y="20491"/>
                  </a:cubicBezTo>
                  <a:lnTo>
                    <a:pt x="11638" y="16181"/>
                  </a:lnTo>
                  <a:lnTo>
                    <a:pt x="20234" y="11872"/>
                  </a:lnTo>
                  <a:cubicBezTo>
                    <a:pt x="21600" y="11226"/>
                    <a:pt x="21600" y="9529"/>
                    <a:pt x="20234" y="885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C905846-1AE2-4C48-8A07-758C8595B1BF}"/>
                </a:ext>
              </a:extLst>
            </p:cNvPr>
            <p:cNvSpPr/>
            <p:nvPr/>
          </p:nvSpPr>
          <p:spPr>
            <a:xfrm>
              <a:off x="16497300" y="8623299"/>
              <a:ext cx="869951" cy="9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730" extrusionOk="0">
                  <a:moveTo>
                    <a:pt x="1025" y="11885"/>
                  </a:moveTo>
                  <a:lnTo>
                    <a:pt x="9621" y="16189"/>
                  </a:lnTo>
                  <a:lnTo>
                    <a:pt x="18218" y="20493"/>
                  </a:lnTo>
                  <a:cubicBezTo>
                    <a:pt x="19583" y="21165"/>
                    <a:pt x="21259" y="20331"/>
                    <a:pt x="21259" y="18959"/>
                  </a:cubicBezTo>
                  <a:lnTo>
                    <a:pt x="21259" y="10352"/>
                  </a:lnTo>
                  <a:lnTo>
                    <a:pt x="21259" y="1771"/>
                  </a:lnTo>
                  <a:cubicBezTo>
                    <a:pt x="21259" y="399"/>
                    <a:pt x="19552" y="-435"/>
                    <a:pt x="18218" y="237"/>
                  </a:cubicBezTo>
                  <a:lnTo>
                    <a:pt x="9621" y="4541"/>
                  </a:lnTo>
                  <a:lnTo>
                    <a:pt x="1025" y="8845"/>
                  </a:lnTo>
                  <a:cubicBezTo>
                    <a:pt x="-341" y="9491"/>
                    <a:pt x="-341" y="11185"/>
                    <a:pt x="1025" y="1188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 dirty="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5DB6F01A-AC4B-4002-BA7A-915C0C7C5F2B}"/>
                </a:ext>
              </a:extLst>
            </p:cNvPr>
            <p:cNvSpPr/>
            <p:nvPr/>
          </p:nvSpPr>
          <p:spPr>
            <a:xfrm>
              <a:off x="17081500" y="9817099"/>
              <a:ext cx="869951" cy="9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730" extrusionOk="0">
                  <a:moveTo>
                    <a:pt x="1025" y="11885"/>
                  </a:moveTo>
                  <a:lnTo>
                    <a:pt x="9621" y="16189"/>
                  </a:lnTo>
                  <a:lnTo>
                    <a:pt x="18218" y="20493"/>
                  </a:lnTo>
                  <a:cubicBezTo>
                    <a:pt x="19583" y="21165"/>
                    <a:pt x="21259" y="20331"/>
                    <a:pt x="21259" y="18959"/>
                  </a:cubicBezTo>
                  <a:lnTo>
                    <a:pt x="21259" y="10352"/>
                  </a:lnTo>
                  <a:lnTo>
                    <a:pt x="21259" y="1771"/>
                  </a:lnTo>
                  <a:cubicBezTo>
                    <a:pt x="21259" y="399"/>
                    <a:pt x="19552" y="-435"/>
                    <a:pt x="18218" y="237"/>
                  </a:cubicBezTo>
                  <a:lnTo>
                    <a:pt x="9621" y="4541"/>
                  </a:lnTo>
                  <a:lnTo>
                    <a:pt x="1025" y="8845"/>
                  </a:lnTo>
                  <a:cubicBezTo>
                    <a:pt x="-341" y="9518"/>
                    <a:pt x="-341" y="11212"/>
                    <a:pt x="1025" y="11885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9F7BC98-A5B2-4E7F-BF4C-C671BED380A2}"/>
                </a:ext>
              </a:extLst>
            </p:cNvPr>
            <p:cNvSpPr/>
            <p:nvPr/>
          </p:nvSpPr>
          <p:spPr>
            <a:xfrm>
              <a:off x="17818100" y="8699499"/>
              <a:ext cx="868997" cy="977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729" extrusionOk="0">
                  <a:moveTo>
                    <a:pt x="1002" y="11872"/>
                  </a:moveTo>
                  <a:lnTo>
                    <a:pt x="9611" y="16181"/>
                  </a:lnTo>
                  <a:lnTo>
                    <a:pt x="18220" y="20491"/>
                  </a:lnTo>
                  <a:cubicBezTo>
                    <a:pt x="19588" y="21164"/>
                    <a:pt x="21266" y="20329"/>
                    <a:pt x="21266" y="18956"/>
                  </a:cubicBezTo>
                  <a:lnTo>
                    <a:pt x="21266" y="10364"/>
                  </a:lnTo>
                  <a:lnTo>
                    <a:pt x="21266" y="1772"/>
                  </a:lnTo>
                  <a:cubicBezTo>
                    <a:pt x="21266" y="399"/>
                    <a:pt x="19557" y="-436"/>
                    <a:pt x="18220" y="237"/>
                  </a:cubicBezTo>
                  <a:lnTo>
                    <a:pt x="9611" y="4547"/>
                  </a:lnTo>
                  <a:lnTo>
                    <a:pt x="1002" y="8856"/>
                  </a:lnTo>
                  <a:cubicBezTo>
                    <a:pt x="-334" y="9502"/>
                    <a:pt x="-334" y="11199"/>
                    <a:pt x="1002" y="1187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</p:grpSp>
      <p:pic>
        <p:nvPicPr>
          <p:cNvPr id="28" name="Graphic 27" descr="Trophy with solid fill">
            <a:extLst>
              <a:ext uri="{FF2B5EF4-FFF2-40B4-BE49-F238E27FC236}">
                <a16:creationId xmlns:a16="http://schemas.microsoft.com/office/drawing/2014/main" id="{A8A1C3D9-93B3-4C96-A8A1-5560E98EB9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1169" y="3341579"/>
            <a:ext cx="641663" cy="641663"/>
          </a:xfrm>
          <a:prstGeom prst="rect">
            <a:avLst/>
          </a:prstGeom>
        </p:spPr>
      </p:pic>
      <p:pic>
        <p:nvPicPr>
          <p:cNvPr id="29" name="Graphic 28" descr="Bar graph with upward trend outline">
            <a:extLst>
              <a:ext uri="{FF2B5EF4-FFF2-40B4-BE49-F238E27FC236}">
                <a16:creationId xmlns:a16="http://schemas.microsoft.com/office/drawing/2014/main" id="{42D1C69A-07EC-4F8D-A008-1A98396D35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75385" y="2864198"/>
            <a:ext cx="573835" cy="573835"/>
          </a:xfrm>
          <a:prstGeom prst="rect">
            <a:avLst/>
          </a:prstGeom>
        </p:spPr>
      </p:pic>
      <p:pic>
        <p:nvPicPr>
          <p:cNvPr id="30" name="Graphic 29" descr="Boardroom outline">
            <a:extLst>
              <a:ext uri="{FF2B5EF4-FFF2-40B4-BE49-F238E27FC236}">
                <a16:creationId xmlns:a16="http://schemas.microsoft.com/office/drawing/2014/main" id="{51382F66-7EAA-416C-97F1-BF1509F50E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72348" y="2201408"/>
            <a:ext cx="573835" cy="573835"/>
          </a:xfrm>
          <a:prstGeom prst="rect">
            <a:avLst/>
          </a:prstGeom>
        </p:spPr>
      </p:pic>
      <p:pic>
        <p:nvPicPr>
          <p:cNvPr id="31" name="Graphic 30" descr="Checklist outline">
            <a:extLst>
              <a:ext uri="{FF2B5EF4-FFF2-40B4-BE49-F238E27FC236}">
                <a16:creationId xmlns:a16="http://schemas.microsoft.com/office/drawing/2014/main" id="{2A0B8753-A208-4EE7-A4DD-A7A106E640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08854" y="4008802"/>
            <a:ext cx="573835" cy="573835"/>
          </a:xfrm>
          <a:prstGeom prst="rect">
            <a:avLst/>
          </a:prstGeom>
        </p:spPr>
      </p:pic>
      <p:pic>
        <p:nvPicPr>
          <p:cNvPr id="32" name="Graphic 31" descr="Customer review outline">
            <a:extLst>
              <a:ext uri="{FF2B5EF4-FFF2-40B4-BE49-F238E27FC236}">
                <a16:creationId xmlns:a16="http://schemas.microsoft.com/office/drawing/2014/main" id="{416D9098-2A8E-4820-B542-2BB6A0B6ACB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58409" y="3869612"/>
            <a:ext cx="573835" cy="573835"/>
          </a:xfrm>
          <a:prstGeom prst="rect">
            <a:avLst/>
          </a:prstGeom>
        </p:spPr>
      </p:pic>
      <p:pic>
        <p:nvPicPr>
          <p:cNvPr id="33" name="Graphic 32" descr="Handshake outline">
            <a:extLst>
              <a:ext uri="{FF2B5EF4-FFF2-40B4-BE49-F238E27FC236}">
                <a16:creationId xmlns:a16="http://schemas.microsoft.com/office/drawing/2014/main" id="{34CE527F-C8C3-4857-996C-B343B010B8A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303705" y="2753167"/>
            <a:ext cx="573835" cy="573835"/>
          </a:xfrm>
          <a:prstGeom prst="rect">
            <a:avLst/>
          </a:prstGeom>
        </p:spPr>
      </p:pic>
      <p:pic>
        <p:nvPicPr>
          <p:cNvPr id="34" name="Graphic 33" descr="Postit Notes outline">
            <a:extLst>
              <a:ext uri="{FF2B5EF4-FFF2-40B4-BE49-F238E27FC236}">
                <a16:creationId xmlns:a16="http://schemas.microsoft.com/office/drawing/2014/main" id="{AFF77AC9-C4B1-4843-A077-53BB8BBD3DC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203973" y="4532854"/>
            <a:ext cx="573835" cy="573835"/>
          </a:xfrm>
          <a:prstGeom prst="rect">
            <a:avLst/>
          </a:prstGeom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063DC115-3B37-4F0F-B86C-CDF5C52A22FB}"/>
              </a:ext>
            </a:extLst>
          </p:cNvPr>
          <p:cNvGrpSpPr/>
          <p:nvPr/>
        </p:nvGrpSpPr>
        <p:grpSpPr>
          <a:xfrm>
            <a:off x="6699738" y="3043478"/>
            <a:ext cx="2194560" cy="1237868"/>
            <a:chOff x="6974393" y="2966533"/>
            <a:chExt cx="2194560" cy="123786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C6AC93F-7822-4546-B67C-058FE19FC208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8120DE8-5E24-4B68-80BC-370350EC6F4F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F0EAA96-5793-4315-87FC-4FEE6586BD79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D75861B-5EF9-4C2D-9056-83BF8605BD7C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1C42855-2DDD-437A-BDBA-C3F8A27659DC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5A44DE5-2937-4884-9D6E-3293F9C269AA}"/>
              </a:ext>
            </a:extLst>
          </p:cNvPr>
          <p:cNvGrpSpPr/>
          <p:nvPr/>
        </p:nvGrpSpPr>
        <p:grpSpPr>
          <a:xfrm>
            <a:off x="249702" y="3043476"/>
            <a:ext cx="2194560" cy="1237869"/>
            <a:chOff x="249702" y="2966531"/>
            <a:chExt cx="2194560" cy="1237869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B157349-DAAD-40CC-AB91-BD2222590C9F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28EA388-B89C-4B4D-B8EC-66A933C3C86C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939D7C3-B612-4A19-AFFF-ECBEFC23F4E5}"/>
              </a:ext>
            </a:extLst>
          </p:cNvPr>
          <p:cNvGrpSpPr/>
          <p:nvPr/>
        </p:nvGrpSpPr>
        <p:grpSpPr>
          <a:xfrm>
            <a:off x="249702" y="4621698"/>
            <a:ext cx="2194560" cy="1237866"/>
            <a:chOff x="249702" y="4621698"/>
            <a:chExt cx="2194560" cy="123786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8813C19F-71B4-4535-9804-2AD6D9D2760D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B4F4AC4-ECD5-4043-8D86-7A3B937A91CC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AB1FCD-02CF-48A6-8009-F1F80E1E5104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289FBCF-DB8C-4192-B885-E5F7B93910D1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274923C-D0B5-41C0-8763-9B0B59A3DC5A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E563E70-26B5-4269-8A68-05CF1A8F7E1C}"/>
              </a:ext>
            </a:extLst>
          </p:cNvPr>
          <p:cNvGrpSpPr/>
          <p:nvPr/>
        </p:nvGrpSpPr>
        <p:grpSpPr>
          <a:xfrm>
            <a:off x="255548" y="1465256"/>
            <a:ext cx="2194560" cy="1237867"/>
            <a:chOff x="255548" y="1465256"/>
            <a:chExt cx="2194560" cy="1237867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6FD4B36-95A9-40D9-8AFB-A44C5EDA457A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F323D7C-0089-4E2D-9408-AA8C0FD262AF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7522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Radial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1A0EDEF-DD5A-4DE3-932B-B89B12C9AF17}"/>
              </a:ext>
            </a:extLst>
          </p:cNvPr>
          <p:cNvGrpSpPr/>
          <p:nvPr/>
        </p:nvGrpSpPr>
        <p:grpSpPr>
          <a:xfrm>
            <a:off x="2804030" y="1785398"/>
            <a:ext cx="3535942" cy="3754025"/>
            <a:chOff x="16497300" y="8267700"/>
            <a:chExt cx="2381251" cy="252811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AD8F6B0-225C-4375-A155-F27A29FFD474}"/>
                </a:ext>
              </a:extLst>
            </p:cNvPr>
            <p:cNvSpPr/>
            <p:nvPr/>
          </p:nvSpPr>
          <p:spPr>
            <a:xfrm>
              <a:off x="18008600" y="9461500"/>
              <a:ext cx="869951" cy="97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729" extrusionOk="0">
                  <a:moveTo>
                    <a:pt x="20234" y="8856"/>
                  </a:moveTo>
                  <a:lnTo>
                    <a:pt x="11638" y="4547"/>
                  </a:lnTo>
                  <a:lnTo>
                    <a:pt x="3041" y="237"/>
                  </a:lnTo>
                  <a:cubicBezTo>
                    <a:pt x="1676" y="-436"/>
                    <a:pt x="0" y="399"/>
                    <a:pt x="0" y="1772"/>
                  </a:cubicBezTo>
                  <a:lnTo>
                    <a:pt x="0" y="10364"/>
                  </a:lnTo>
                  <a:lnTo>
                    <a:pt x="0" y="18956"/>
                  </a:lnTo>
                  <a:cubicBezTo>
                    <a:pt x="0" y="20329"/>
                    <a:pt x="1707" y="21164"/>
                    <a:pt x="3041" y="20491"/>
                  </a:cubicBezTo>
                  <a:lnTo>
                    <a:pt x="11638" y="16181"/>
                  </a:lnTo>
                  <a:lnTo>
                    <a:pt x="20234" y="11872"/>
                  </a:lnTo>
                  <a:cubicBezTo>
                    <a:pt x="21600" y="11253"/>
                    <a:pt x="21600" y="9556"/>
                    <a:pt x="20234" y="885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68640DB-B833-4BA2-973C-8DBA95B46734}"/>
                </a:ext>
              </a:extLst>
            </p:cNvPr>
            <p:cNvSpPr/>
            <p:nvPr/>
          </p:nvSpPr>
          <p:spPr>
            <a:xfrm>
              <a:off x="17411700" y="8267700"/>
              <a:ext cx="868997" cy="97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729" extrusionOk="0">
                  <a:moveTo>
                    <a:pt x="20264" y="8856"/>
                  </a:moveTo>
                  <a:lnTo>
                    <a:pt x="11655" y="4547"/>
                  </a:lnTo>
                  <a:lnTo>
                    <a:pt x="3046" y="237"/>
                  </a:lnTo>
                  <a:cubicBezTo>
                    <a:pt x="1678" y="-436"/>
                    <a:pt x="0" y="399"/>
                    <a:pt x="0" y="1772"/>
                  </a:cubicBezTo>
                  <a:lnTo>
                    <a:pt x="0" y="10364"/>
                  </a:lnTo>
                  <a:lnTo>
                    <a:pt x="0" y="18956"/>
                  </a:lnTo>
                  <a:cubicBezTo>
                    <a:pt x="0" y="20329"/>
                    <a:pt x="1709" y="21164"/>
                    <a:pt x="3046" y="20491"/>
                  </a:cubicBezTo>
                  <a:lnTo>
                    <a:pt x="11655" y="16181"/>
                  </a:lnTo>
                  <a:lnTo>
                    <a:pt x="20264" y="11872"/>
                  </a:lnTo>
                  <a:cubicBezTo>
                    <a:pt x="21600" y="11226"/>
                    <a:pt x="21600" y="9529"/>
                    <a:pt x="20264" y="885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A1C44CB9-9D88-4D93-8A75-099371224EEC}"/>
                </a:ext>
              </a:extLst>
            </p:cNvPr>
            <p:cNvSpPr/>
            <p:nvPr/>
          </p:nvSpPr>
          <p:spPr>
            <a:xfrm>
              <a:off x="16675100" y="9385300"/>
              <a:ext cx="869951" cy="97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729" extrusionOk="0">
                  <a:moveTo>
                    <a:pt x="20234" y="8856"/>
                  </a:moveTo>
                  <a:lnTo>
                    <a:pt x="11638" y="4547"/>
                  </a:lnTo>
                  <a:lnTo>
                    <a:pt x="3041" y="237"/>
                  </a:lnTo>
                  <a:cubicBezTo>
                    <a:pt x="1676" y="-436"/>
                    <a:pt x="0" y="399"/>
                    <a:pt x="0" y="1772"/>
                  </a:cubicBezTo>
                  <a:lnTo>
                    <a:pt x="0" y="10364"/>
                  </a:lnTo>
                  <a:lnTo>
                    <a:pt x="0" y="18956"/>
                  </a:lnTo>
                  <a:cubicBezTo>
                    <a:pt x="0" y="20329"/>
                    <a:pt x="1707" y="21164"/>
                    <a:pt x="3041" y="20491"/>
                  </a:cubicBezTo>
                  <a:lnTo>
                    <a:pt x="11638" y="16181"/>
                  </a:lnTo>
                  <a:lnTo>
                    <a:pt x="20234" y="11872"/>
                  </a:lnTo>
                  <a:cubicBezTo>
                    <a:pt x="21600" y="11226"/>
                    <a:pt x="21600" y="9529"/>
                    <a:pt x="20234" y="885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C905846-1AE2-4C48-8A07-758C8595B1BF}"/>
                </a:ext>
              </a:extLst>
            </p:cNvPr>
            <p:cNvSpPr/>
            <p:nvPr/>
          </p:nvSpPr>
          <p:spPr>
            <a:xfrm>
              <a:off x="16497300" y="8623299"/>
              <a:ext cx="869951" cy="9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730" extrusionOk="0">
                  <a:moveTo>
                    <a:pt x="1025" y="11885"/>
                  </a:moveTo>
                  <a:lnTo>
                    <a:pt x="9621" y="16189"/>
                  </a:lnTo>
                  <a:lnTo>
                    <a:pt x="18218" y="20493"/>
                  </a:lnTo>
                  <a:cubicBezTo>
                    <a:pt x="19583" y="21165"/>
                    <a:pt x="21259" y="20331"/>
                    <a:pt x="21259" y="18959"/>
                  </a:cubicBezTo>
                  <a:lnTo>
                    <a:pt x="21259" y="10352"/>
                  </a:lnTo>
                  <a:lnTo>
                    <a:pt x="21259" y="1771"/>
                  </a:lnTo>
                  <a:cubicBezTo>
                    <a:pt x="21259" y="399"/>
                    <a:pt x="19552" y="-435"/>
                    <a:pt x="18218" y="237"/>
                  </a:cubicBezTo>
                  <a:lnTo>
                    <a:pt x="9621" y="4541"/>
                  </a:lnTo>
                  <a:lnTo>
                    <a:pt x="1025" y="8845"/>
                  </a:lnTo>
                  <a:cubicBezTo>
                    <a:pt x="-341" y="9491"/>
                    <a:pt x="-341" y="11185"/>
                    <a:pt x="1025" y="1188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 dirty="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5DB6F01A-AC4B-4002-BA7A-915C0C7C5F2B}"/>
                </a:ext>
              </a:extLst>
            </p:cNvPr>
            <p:cNvSpPr/>
            <p:nvPr/>
          </p:nvSpPr>
          <p:spPr>
            <a:xfrm>
              <a:off x="17081500" y="9817099"/>
              <a:ext cx="869951" cy="9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730" extrusionOk="0">
                  <a:moveTo>
                    <a:pt x="1025" y="11885"/>
                  </a:moveTo>
                  <a:lnTo>
                    <a:pt x="9621" y="16189"/>
                  </a:lnTo>
                  <a:lnTo>
                    <a:pt x="18218" y="20493"/>
                  </a:lnTo>
                  <a:cubicBezTo>
                    <a:pt x="19583" y="21165"/>
                    <a:pt x="21259" y="20331"/>
                    <a:pt x="21259" y="18959"/>
                  </a:cubicBezTo>
                  <a:lnTo>
                    <a:pt x="21259" y="10352"/>
                  </a:lnTo>
                  <a:lnTo>
                    <a:pt x="21259" y="1771"/>
                  </a:lnTo>
                  <a:cubicBezTo>
                    <a:pt x="21259" y="399"/>
                    <a:pt x="19552" y="-435"/>
                    <a:pt x="18218" y="237"/>
                  </a:cubicBezTo>
                  <a:lnTo>
                    <a:pt x="9621" y="4541"/>
                  </a:lnTo>
                  <a:lnTo>
                    <a:pt x="1025" y="8845"/>
                  </a:lnTo>
                  <a:cubicBezTo>
                    <a:pt x="-341" y="9518"/>
                    <a:pt x="-341" y="11212"/>
                    <a:pt x="1025" y="11885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9F7BC98-A5B2-4E7F-BF4C-C671BED380A2}"/>
                </a:ext>
              </a:extLst>
            </p:cNvPr>
            <p:cNvSpPr/>
            <p:nvPr/>
          </p:nvSpPr>
          <p:spPr>
            <a:xfrm>
              <a:off x="17818100" y="8699499"/>
              <a:ext cx="868997" cy="977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729" extrusionOk="0">
                  <a:moveTo>
                    <a:pt x="1002" y="11872"/>
                  </a:moveTo>
                  <a:lnTo>
                    <a:pt x="9611" y="16181"/>
                  </a:lnTo>
                  <a:lnTo>
                    <a:pt x="18220" y="20491"/>
                  </a:lnTo>
                  <a:cubicBezTo>
                    <a:pt x="19588" y="21164"/>
                    <a:pt x="21266" y="20329"/>
                    <a:pt x="21266" y="18956"/>
                  </a:cubicBezTo>
                  <a:lnTo>
                    <a:pt x="21266" y="10364"/>
                  </a:lnTo>
                  <a:lnTo>
                    <a:pt x="21266" y="1772"/>
                  </a:lnTo>
                  <a:cubicBezTo>
                    <a:pt x="21266" y="399"/>
                    <a:pt x="19557" y="-436"/>
                    <a:pt x="18220" y="237"/>
                  </a:cubicBezTo>
                  <a:lnTo>
                    <a:pt x="9611" y="4547"/>
                  </a:lnTo>
                  <a:lnTo>
                    <a:pt x="1002" y="8856"/>
                  </a:lnTo>
                  <a:cubicBezTo>
                    <a:pt x="-334" y="9502"/>
                    <a:pt x="-334" y="11199"/>
                    <a:pt x="1002" y="1187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</p:grpSp>
      <p:pic>
        <p:nvPicPr>
          <p:cNvPr id="28" name="Graphic 27" descr="Trophy with solid fill">
            <a:extLst>
              <a:ext uri="{FF2B5EF4-FFF2-40B4-BE49-F238E27FC236}">
                <a16:creationId xmlns:a16="http://schemas.microsoft.com/office/drawing/2014/main" id="{A8A1C3D9-93B3-4C96-A8A1-5560E98EB9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1169" y="3341579"/>
            <a:ext cx="641663" cy="641663"/>
          </a:xfrm>
          <a:prstGeom prst="rect">
            <a:avLst/>
          </a:prstGeom>
        </p:spPr>
      </p:pic>
      <p:pic>
        <p:nvPicPr>
          <p:cNvPr id="29" name="Graphic 28" descr="Bar graph with upward trend outline">
            <a:extLst>
              <a:ext uri="{FF2B5EF4-FFF2-40B4-BE49-F238E27FC236}">
                <a16:creationId xmlns:a16="http://schemas.microsoft.com/office/drawing/2014/main" id="{42D1C69A-07EC-4F8D-A008-1A98396D35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75385" y="2864198"/>
            <a:ext cx="573835" cy="573835"/>
          </a:xfrm>
          <a:prstGeom prst="rect">
            <a:avLst/>
          </a:prstGeom>
        </p:spPr>
      </p:pic>
      <p:pic>
        <p:nvPicPr>
          <p:cNvPr id="30" name="Graphic 29" descr="Boardroom outline">
            <a:extLst>
              <a:ext uri="{FF2B5EF4-FFF2-40B4-BE49-F238E27FC236}">
                <a16:creationId xmlns:a16="http://schemas.microsoft.com/office/drawing/2014/main" id="{51382F66-7EAA-416C-97F1-BF1509F50E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72348" y="2201408"/>
            <a:ext cx="573835" cy="573835"/>
          </a:xfrm>
          <a:prstGeom prst="rect">
            <a:avLst/>
          </a:prstGeom>
        </p:spPr>
      </p:pic>
      <p:pic>
        <p:nvPicPr>
          <p:cNvPr id="31" name="Graphic 30" descr="Checklist outline">
            <a:extLst>
              <a:ext uri="{FF2B5EF4-FFF2-40B4-BE49-F238E27FC236}">
                <a16:creationId xmlns:a16="http://schemas.microsoft.com/office/drawing/2014/main" id="{2A0B8753-A208-4EE7-A4DD-A7A106E640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08854" y="4008802"/>
            <a:ext cx="573835" cy="573835"/>
          </a:xfrm>
          <a:prstGeom prst="rect">
            <a:avLst/>
          </a:prstGeom>
        </p:spPr>
      </p:pic>
      <p:pic>
        <p:nvPicPr>
          <p:cNvPr id="32" name="Graphic 31" descr="Customer review outline">
            <a:extLst>
              <a:ext uri="{FF2B5EF4-FFF2-40B4-BE49-F238E27FC236}">
                <a16:creationId xmlns:a16="http://schemas.microsoft.com/office/drawing/2014/main" id="{416D9098-2A8E-4820-B542-2BB6A0B6ACB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58409" y="3869612"/>
            <a:ext cx="573835" cy="573835"/>
          </a:xfrm>
          <a:prstGeom prst="rect">
            <a:avLst/>
          </a:prstGeom>
        </p:spPr>
      </p:pic>
      <p:pic>
        <p:nvPicPr>
          <p:cNvPr id="33" name="Graphic 32" descr="Handshake outline">
            <a:extLst>
              <a:ext uri="{FF2B5EF4-FFF2-40B4-BE49-F238E27FC236}">
                <a16:creationId xmlns:a16="http://schemas.microsoft.com/office/drawing/2014/main" id="{34CE527F-C8C3-4857-996C-B343B010B8A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303705" y="2753167"/>
            <a:ext cx="573835" cy="573835"/>
          </a:xfrm>
          <a:prstGeom prst="rect">
            <a:avLst/>
          </a:prstGeom>
        </p:spPr>
      </p:pic>
      <p:pic>
        <p:nvPicPr>
          <p:cNvPr id="34" name="Graphic 33" descr="Postit Notes outline">
            <a:extLst>
              <a:ext uri="{FF2B5EF4-FFF2-40B4-BE49-F238E27FC236}">
                <a16:creationId xmlns:a16="http://schemas.microsoft.com/office/drawing/2014/main" id="{AFF77AC9-C4B1-4843-A077-53BB8BBD3DC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203973" y="4532854"/>
            <a:ext cx="573835" cy="573835"/>
          </a:xfrm>
          <a:prstGeom prst="rect">
            <a:avLst/>
          </a:prstGeom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063DC115-3B37-4F0F-B86C-CDF5C52A22FB}"/>
              </a:ext>
            </a:extLst>
          </p:cNvPr>
          <p:cNvGrpSpPr/>
          <p:nvPr/>
        </p:nvGrpSpPr>
        <p:grpSpPr>
          <a:xfrm>
            <a:off x="6699738" y="3043478"/>
            <a:ext cx="2194560" cy="1237868"/>
            <a:chOff x="6974393" y="2966533"/>
            <a:chExt cx="2194560" cy="123786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C6AC93F-7822-4546-B67C-058FE19FC208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8120DE8-5E24-4B68-80BC-370350EC6F4F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F0EAA96-5793-4315-87FC-4FEE6586BD79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D75861B-5EF9-4C2D-9056-83BF8605BD7C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1C42855-2DDD-437A-BDBA-C3F8A27659DC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5A44DE5-2937-4884-9D6E-3293F9C269AA}"/>
              </a:ext>
            </a:extLst>
          </p:cNvPr>
          <p:cNvGrpSpPr/>
          <p:nvPr/>
        </p:nvGrpSpPr>
        <p:grpSpPr>
          <a:xfrm>
            <a:off x="249702" y="3043476"/>
            <a:ext cx="2194560" cy="1237869"/>
            <a:chOff x="249702" y="2966531"/>
            <a:chExt cx="2194560" cy="1237869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B157349-DAAD-40CC-AB91-BD2222590C9F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28EA388-B89C-4B4D-B8EC-66A933C3C86C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939D7C3-B612-4A19-AFFF-ECBEFC23F4E5}"/>
              </a:ext>
            </a:extLst>
          </p:cNvPr>
          <p:cNvGrpSpPr/>
          <p:nvPr/>
        </p:nvGrpSpPr>
        <p:grpSpPr>
          <a:xfrm>
            <a:off x="249702" y="4621698"/>
            <a:ext cx="2194560" cy="1237866"/>
            <a:chOff x="249702" y="4621698"/>
            <a:chExt cx="2194560" cy="123786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8813C19F-71B4-4535-9804-2AD6D9D2760D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B4F4AC4-ECD5-4043-8D86-7A3B937A91CC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AB1FCD-02CF-48A6-8009-F1F80E1E5104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289FBCF-DB8C-4192-B885-E5F7B93910D1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274923C-D0B5-41C0-8763-9B0B59A3DC5A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E563E70-26B5-4269-8A68-05CF1A8F7E1C}"/>
              </a:ext>
            </a:extLst>
          </p:cNvPr>
          <p:cNvGrpSpPr/>
          <p:nvPr/>
        </p:nvGrpSpPr>
        <p:grpSpPr>
          <a:xfrm>
            <a:off x="255548" y="1465256"/>
            <a:ext cx="2194560" cy="1237867"/>
            <a:chOff x="255548" y="1465256"/>
            <a:chExt cx="2194560" cy="1237867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6FD4B36-95A9-40D9-8AFB-A44C5EDA457A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F323D7C-0089-4E2D-9408-AA8C0FD262AF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715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523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Triangle Radial – Slide Template</vt:lpstr>
      <vt:lpstr>Triangle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Radial</dc:title>
  <dc:creator>PresentationGO.com</dc:creator>
  <dc:description>© Copyright PresentationGO.com</dc:description>
  <dcterms:created xsi:type="dcterms:W3CDTF">2014-11-26T05:14:11Z</dcterms:created>
  <dcterms:modified xsi:type="dcterms:W3CDTF">2021-01-05T03:14:02Z</dcterms:modified>
  <cp:category>Charts &amp; Diagrams</cp:category>
</cp:coreProperties>
</file>