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A0EDEF-DD5A-4DE3-932B-B89B12C9AF17}"/>
              </a:ext>
            </a:extLst>
          </p:cNvPr>
          <p:cNvGrpSpPr/>
          <p:nvPr/>
        </p:nvGrpSpPr>
        <p:grpSpPr>
          <a:xfrm>
            <a:off x="3738706" y="1028127"/>
            <a:ext cx="4714589" cy="5005366"/>
            <a:chOff x="16497300" y="8267700"/>
            <a:chExt cx="2381251" cy="252811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D8F6B0-225C-4375-A155-F27A29FFD474}"/>
                </a:ext>
              </a:extLst>
            </p:cNvPr>
            <p:cNvSpPr/>
            <p:nvPr/>
          </p:nvSpPr>
          <p:spPr>
            <a:xfrm>
              <a:off x="18008600" y="94615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53"/>
                    <a:pt x="21600" y="9556"/>
                    <a:pt x="20234" y="88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68640DB-B833-4BA2-973C-8DBA95B46734}"/>
                </a:ext>
              </a:extLst>
            </p:cNvPr>
            <p:cNvSpPr/>
            <p:nvPr/>
          </p:nvSpPr>
          <p:spPr>
            <a:xfrm>
              <a:off x="17411700" y="8267700"/>
              <a:ext cx="868997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20264" y="8856"/>
                  </a:moveTo>
                  <a:lnTo>
                    <a:pt x="11655" y="4547"/>
                  </a:lnTo>
                  <a:lnTo>
                    <a:pt x="3046" y="237"/>
                  </a:lnTo>
                  <a:cubicBezTo>
                    <a:pt x="1678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9" y="21164"/>
                    <a:pt x="3046" y="20491"/>
                  </a:cubicBezTo>
                  <a:lnTo>
                    <a:pt x="11655" y="16181"/>
                  </a:lnTo>
                  <a:lnTo>
                    <a:pt x="20264" y="11872"/>
                  </a:lnTo>
                  <a:cubicBezTo>
                    <a:pt x="21600" y="11226"/>
                    <a:pt x="21600" y="9529"/>
                    <a:pt x="20264" y="88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C44CB9-9D88-4D93-8A75-099371224EEC}"/>
                </a:ext>
              </a:extLst>
            </p:cNvPr>
            <p:cNvSpPr/>
            <p:nvPr/>
          </p:nvSpPr>
          <p:spPr>
            <a:xfrm>
              <a:off x="16675100" y="93853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26"/>
                    <a:pt x="21600" y="9529"/>
                    <a:pt x="20234" y="88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C905846-1AE2-4C48-8A07-758C8595B1BF}"/>
                </a:ext>
              </a:extLst>
            </p:cNvPr>
            <p:cNvSpPr/>
            <p:nvPr/>
          </p:nvSpPr>
          <p:spPr>
            <a:xfrm>
              <a:off x="16497300" y="86232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491"/>
                    <a:pt x="-341" y="11185"/>
                    <a:pt x="1025" y="11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DB6F01A-AC4B-4002-BA7A-915C0C7C5F2B}"/>
                </a:ext>
              </a:extLst>
            </p:cNvPr>
            <p:cNvSpPr/>
            <p:nvPr/>
          </p:nvSpPr>
          <p:spPr>
            <a:xfrm>
              <a:off x="17081500" y="98170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518"/>
                    <a:pt x="-341" y="11212"/>
                    <a:pt x="1025" y="118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7BC98-A5B2-4E7F-BF4C-C671BED380A2}"/>
                </a:ext>
              </a:extLst>
            </p:cNvPr>
            <p:cNvSpPr/>
            <p:nvPr/>
          </p:nvSpPr>
          <p:spPr>
            <a:xfrm>
              <a:off x="17818100" y="8699499"/>
              <a:ext cx="868997" cy="97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1002" y="11872"/>
                  </a:moveTo>
                  <a:lnTo>
                    <a:pt x="9611" y="16181"/>
                  </a:lnTo>
                  <a:lnTo>
                    <a:pt x="18220" y="20491"/>
                  </a:lnTo>
                  <a:cubicBezTo>
                    <a:pt x="19588" y="21164"/>
                    <a:pt x="21266" y="20329"/>
                    <a:pt x="21266" y="18956"/>
                  </a:cubicBezTo>
                  <a:lnTo>
                    <a:pt x="21266" y="10364"/>
                  </a:lnTo>
                  <a:lnTo>
                    <a:pt x="21266" y="1772"/>
                  </a:lnTo>
                  <a:cubicBezTo>
                    <a:pt x="21266" y="399"/>
                    <a:pt x="19557" y="-436"/>
                    <a:pt x="18220" y="237"/>
                  </a:cubicBezTo>
                  <a:lnTo>
                    <a:pt x="9611" y="4547"/>
                  </a:lnTo>
                  <a:lnTo>
                    <a:pt x="1002" y="8856"/>
                  </a:lnTo>
                  <a:cubicBezTo>
                    <a:pt x="-334" y="9502"/>
                    <a:pt x="-334" y="11199"/>
                    <a:pt x="1002" y="118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pic>
        <p:nvPicPr>
          <p:cNvPr id="28" name="Graphic 27" descr="Trophy with solid fill">
            <a:extLst>
              <a:ext uri="{FF2B5EF4-FFF2-40B4-BE49-F238E27FC236}">
                <a16:creationId xmlns:a16="http://schemas.microsoft.com/office/drawing/2014/main" id="{A8A1C3D9-93B3-4C96-A8A1-5560E98EB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8225" y="3103035"/>
            <a:ext cx="855550" cy="855550"/>
          </a:xfrm>
          <a:prstGeom prst="rect">
            <a:avLst/>
          </a:prstGeom>
        </p:spPr>
      </p:pic>
      <p:pic>
        <p:nvPicPr>
          <p:cNvPr id="29" name="Graphic 28" descr="Bar graph with upward trend outline">
            <a:extLst>
              <a:ext uri="{FF2B5EF4-FFF2-40B4-BE49-F238E27FC236}">
                <a16:creationId xmlns:a16="http://schemas.microsoft.com/office/drawing/2014/main" id="{42D1C69A-07EC-4F8D-A008-1A98396D3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3846" y="2466526"/>
            <a:ext cx="765113" cy="765113"/>
          </a:xfrm>
          <a:prstGeom prst="rect">
            <a:avLst/>
          </a:prstGeom>
        </p:spPr>
      </p:pic>
      <p:pic>
        <p:nvPicPr>
          <p:cNvPr id="30" name="Graphic 29" descr="Boardroom outline">
            <a:extLst>
              <a:ext uri="{FF2B5EF4-FFF2-40B4-BE49-F238E27FC236}">
                <a16:creationId xmlns:a16="http://schemas.microsoft.com/office/drawing/2014/main" id="{51382F66-7EAA-416C-97F1-BF1509F5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9797" y="1582806"/>
            <a:ext cx="765113" cy="765113"/>
          </a:xfrm>
          <a:prstGeom prst="rect">
            <a:avLst/>
          </a:prstGeom>
        </p:spPr>
      </p:pic>
      <p:pic>
        <p:nvPicPr>
          <p:cNvPr id="31" name="Graphic 30" descr="Checklist outline">
            <a:extLst>
              <a:ext uri="{FF2B5EF4-FFF2-40B4-BE49-F238E27FC236}">
                <a16:creationId xmlns:a16="http://schemas.microsoft.com/office/drawing/2014/main" id="{2A0B8753-A208-4EE7-A4DD-A7A106E640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45138" y="3992665"/>
            <a:ext cx="765113" cy="765113"/>
          </a:xfrm>
          <a:prstGeom prst="rect">
            <a:avLst/>
          </a:prstGeom>
        </p:spPr>
      </p:pic>
      <p:pic>
        <p:nvPicPr>
          <p:cNvPr id="32" name="Graphic 31" descr="Customer review outline">
            <a:extLst>
              <a:ext uri="{FF2B5EF4-FFF2-40B4-BE49-F238E27FC236}">
                <a16:creationId xmlns:a16="http://schemas.microsoft.com/office/drawing/2014/main" id="{416D9098-2A8E-4820-B542-2BB6A0B6AC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44545" y="3807078"/>
            <a:ext cx="765113" cy="765113"/>
          </a:xfrm>
          <a:prstGeom prst="rect">
            <a:avLst/>
          </a:prstGeom>
        </p:spPr>
      </p:pic>
      <p:pic>
        <p:nvPicPr>
          <p:cNvPr id="33" name="Graphic 32" descr="Handshake outline">
            <a:extLst>
              <a:ext uri="{FF2B5EF4-FFF2-40B4-BE49-F238E27FC236}">
                <a16:creationId xmlns:a16="http://schemas.microsoft.com/office/drawing/2014/main" id="{34CE527F-C8C3-4857-996C-B343B010B8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04939" y="2318485"/>
            <a:ext cx="765113" cy="765113"/>
          </a:xfrm>
          <a:prstGeom prst="rect">
            <a:avLst/>
          </a:prstGeom>
        </p:spPr>
      </p:pic>
      <p:pic>
        <p:nvPicPr>
          <p:cNvPr id="34" name="Graphic 33" descr="Postit Notes outline">
            <a:extLst>
              <a:ext uri="{FF2B5EF4-FFF2-40B4-BE49-F238E27FC236}">
                <a16:creationId xmlns:a16="http://schemas.microsoft.com/office/drawing/2014/main" id="{AFF77AC9-C4B1-4843-A077-53BB8BBD3DC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05297" y="4691401"/>
            <a:ext cx="765113" cy="765113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B1203784-D31D-42F4-B68D-CC4F3D64CF1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C308A6-0092-4E27-8A29-0831406558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DC6C95-8FB3-4CE3-A076-4BEFE71AA2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52BCBE2-7E65-42CE-B791-A0EE5207B14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B9E9A1-3E6F-4E2F-8A96-4941724B249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A74C7E9-CCAE-4D4D-A946-E32BCA33526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5BB294-A3DD-4753-A44B-D268022B900C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2952A23-BE94-472F-8E6E-BF1551E2455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D94203-6B63-4724-B99A-C09C29689E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60256A-A976-477E-A346-4984338F40B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0182A1A-C3CD-413A-BBCC-7C966580314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E6C0C42-6F87-40DC-B056-4AB1413519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B65B54F-AD77-4547-8A0C-C23BCF51FC3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A986E7-855D-4FAE-A442-1453972633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1E352F-A92C-496D-AA76-762809538A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40B96D-3DB2-4D2F-8320-B3F250644E5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1EFCC8-4EFC-4E9D-A082-DC232C95BF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3C4D3C5-B9E0-4352-9DC6-4B0E55E3F7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752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A0EDEF-DD5A-4DE3-932B-B89B12C9AF17}"/>
              </a:ext>
            </a:extLst>
          </p:cNvPr>
          <p:cNvGrpSpPr/>
          <p:nvPr/>
        </p:nvGrpSpPr>
        <p:grpSpPr>
          <a:xfrm>
            <a:off x="3738706" y="1028127"/>
            <a:ext cx="4714589" cy="5005366"/>
            <a:chOff x="16497300" y="8267700"/>
            <a:chExt cx="2381251" cy="252811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D8F6B0-225C-4375-A155-F27A29FFD474}"/>
                </a:ext>
              </a:extLst>
            </p:cNvPr>
            <p:cNvSpPr/>
            <p:nvPr/>
          </p:nvSpPr>
          <p:spPr>
            <a:xfrm>
              <a:off x="18008600" y="94615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53"/>
                    <a:pt x="21600" y="9556"/>
                    <a:pt x="20234" y="885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68640DB-B833-4BA2-973C-8DBA95B46734}"/>
                </a:ext>
              </a:extLst>
            </p:cNvPr>
            <p:cNvSpPr/>
            <p:nvPr/>
          </p:nvSpPr>
          <p:spPr>
            <a:xfrm>
              <a:off x="17411700" y="8267700"/>
              <a:ext cx="868997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20264" y="8856"/>
                  </a:moveTo>
                  <a:lnTo>
                    <a:pt x="11655" y="4547"/>
                  </a:lnTo>
                  <a:lnTo>
                    <a:pt x="3046" y="237"/>
                  </a:lnTo>
                  <a:cubicBezTo>
                    <a:pt x="1678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9" y="21164"/>
                    <a:pt x="3046" y="20491"/>
                  </a:cubicBezTo>
                  <a:lnTo>
                    <a:pt x="11655" y="16181"/>
                  </a:lnTo>
                  <a:lnTo>
                    <a:pt x="20264" y="11872"/>
                  </a:lnTo>
                  <a:cubicBezTo>
                    <a:pt x="21600" y="11226"/>
                    <a:pt x="21600" y="9529"/>
                    <a:pt x="20264" y="88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C44CB9-9D88-4D93-8A75-099371224EEC}"/>
                </a:ext>
              </a:extLst>
            </p:cNvPr>
            <p:cNvSpPr/>
            <p:nvPr/>
          </p:nvSpPr>
          <p:spPr>
            <a:xfrm>
              <a:off x="16675100" y="9385300"/>
              <a:ext cx="869951" cy="9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29" extrusionOk="0">
                  <a:moveTo>
                    <a:pt x="20234" y="8856"/>
                  </a:moveTo>
                  <a:lnTo>
                    <a:pt x="11638" y="4547"/>
                  </a:lnTo>
                  <a:lnTo>
                    <a:pt x="3041" y="237"/>
                  </a:lnTo>
                  <a:cubicBezTo>
                    <a:pt x="1676" y="-436"/>
                    <a:pt x="0" y="399"/>
                    <a:pt x="0" y="1772"/>
                  </a:cubicBezTo>
                  <a:lnTo>
                    <a:pt x="0" y="10364"/>
                  </a:lnTo>
                  <a:lnTo>
                    <a:pt x="0" y="18956"/>
                  </a:lnTo>
                  <a:cubicBezTo>
                    <a:pt x="0" y="20329"/>
                    <a:pt x="1707" y="21164"/>
                    <a:pt x="3041" y="20491"/>
                  </a:cubicBezTo>
                  <a:lnTo>
                    <a:pt x="11638" y="16181"/>
                  </a:lnTo>
                  <a:lnTo>
                    <a:pt x="20234" y="11872"/>
                  </a:lnTo>
                  <a:cubicBezTo>
                    <a:pt x="21600" y="11226"/>
                    <a:pt x="21600" y="9529"/>
                    <a:pt x="20234" y="88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C905846-1AE2-4C48-8A07-758C8595B1BF}"/>
                </a:ext>
              </a:extLst>
            </p:cNvPr>
            <p:cNvSpPr/>
            <p:nvPr/>
          </p:nvSpPr>
          <p:spPr>
            <a:xfrm>
              <a:off x="16497300" y="86232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491"/>
                    <a:pt x="-341" y="11185"/>
                    <a:pt x="1025" y="118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DB6F01A-AC4B-4002-BA7A-915C0C7C5F2B}"/>
                </a:ext>
              </a:extLst>
            </p:cNvPr>
            <p:cNvSpPr/>
            <p:nvPr/>
          </p:nvSpPr>
          <p:spPr>
            <a:xfrm>
              <a:off x="17081500" y="9817099"/>
              <a:ext cx="869951" cy="9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30" extrusionOk="0">
                  <a:moveTo>
                    <a:pt x="1025" y="11885"/>
                  </a:moveTo>
                  <a:lnTo>
                    <a:pt x="9621" y="16189"/>
                  </a:lnTo>
                  <a:lnTo>
                    <a:pt x="18218" y="20493"/>
                  </a:lnTo>
                  <a:cubicBezTo>
                    <a:pt x="19583" y="21165"/>
                    <a:pt x="21259" y="20331"/>
                    <a:pt x="21259" y="18959"/>
                  </a:cubicBezTo>
                  <a:lnTo>
                    <a:pt x="21259" y="10352"/>
                  </a:lnTo>
                  <a:lnTo>
                    <a:pt x="21259" y="1771"/>
                  </a:lnTo>
                  <a:cubicBezTo>
                    <a:pt x="21259" y="399"/>
                    <a:pt x="19552" y="-435"/>
                    <a:pt x="18218" y="237"/>
                  </a:cubicBezTo>
                  <a:lnTo>
                    <a:pt x="9621" y="4541"/>
                  </a:lnTo>
                  <a:lnTo>
                    <a:pt x="1025" y="8845"/>
                  </a:lnTo>
                  <a:cubicBezTo>
                    <a:pt x="-341" y="9518"/>
                    <a:pt x="-341" y="11212"/>
                    <a:pt x="1025" y="118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7BC98-A5B2-4E7F-BF4C-C671BED380A2}"/>
                </a:ext>
              </a:extLst>
            </p:cNvPr>
            <p:cNvSpPr/>
            <p:nvPr/>
          </p:nvSpPr>
          <p:spPr>
            <a:xfrm>
              <a:off x="17818100" y="8699499"/>
              <a:ext cx="868997" cy="97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29" extrusionOk="0">
                  <a:moveTo>
                    <a:pt x="1002" y="11872"/>
                  </a:moveTo>
                  <a:lnTo>
                    <a:pt x="9611" y="16181"/>
                  </a:lnTo>
                  <a:lnTo>
                    <a:pt x="18220" y="20491"/>
                  </a:lnTo>
                  <a:cubicBezTo>
                    <a:pt x="19588" y="21164"/>
                    <a:pt x="21266" y="20329"/>
                    <a:pt x="21266" y="18956"/>
                  </a:cubicBezTo>
                  <a:lnTo>
                    <a:pt x="21266" y="10364"/>
                  </a:lnTo>
                  <a:lnTo>
                    <a:pt x="21266" y="1772"/>
                  </a:lnTo>
                  <a:cubicBezTo>
                    <a:pt x="21266" y="399"/>
                    <a:pt x="19557" y="-436"/>
                    <a:pt x="18220" y="237"/>
                  </a:cubicBezTo>
                  <a:lnTo>
                    <a:pt x="9611" y="4547"/>
                  </a:lnTo>
                  <a:lnTo>
                    <a:pt x="1002" y="8856"/>
                  </a:lnTo>
                  <a:cubicBezTo>
                    <a:pt x="-334" y="9502"/>
                    <a:pt x="-334" y="11199"/>
                    <a:pt x="1002" y="118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pic>
        <p:nvPicPr>
          <p:cNvPr id="28" name="Graphic 27" descr="Trophy with solid fill">
            <a:extLst>
              <a:ext uri="{FF2B5EF4-FFF2-40B4-BE49-F238E27FC236}">
                <a16:creationId xmlns:a16="http://schemas.microsoft.com/office/drawing/2014/main" id="{A8A1C3D9-93B3-4C96-A8A1-5560E98EB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8225" y="3103035"/>
            <a:ext cx="855550" cy="855550"/>
          </a:xfrm>
          <a:prstGeom prst="rect">
            <a:avLst/>
          </a:prstGeom>
        </p:spPr>
      </p:pic>
      <p:pic>
        <p:nvPicPr>
          <p:cNvPr id="29" name="Graphic 28" descr="Bar graph with upward trend outline">
            <a:extLst>
              <a:ext uri="{FF2B5EF4-FFF2-40B4-BE49-F238E27FC236}">
                <a16:creationId xmlns:a16="http://schemas.microsoft.com/office/drawing/2014/main" id="{42D1C69A-07EC-4F8D-A008-1A98396D3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3846" y="2466526"/>
            <a:ext cx="765113" cy="765113"/>
          </a:xfrm>
          <a:prstGeom prst="rect">
            <a:avLst/>
          </a:prstGeom>
        </p:spPr>
      </p:pic>
      <p:pic>
        <p:nvPicPr>
          <p:cNvPr id="30" name="Graphic 29" descr="Boardroom outline">
            <a:extLst>
              <a:ext uri="{FF2B5EF4-FFF2-40B4-BE49-F238E27FC236}">
                <a16:creationId xmlns:a16="http://schemas.microsoft.com/office/drawing/2014/main" id="{51382F66-7EAA-416C-97F1-BF1509F50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9797" y="1582806"/>
            <a:ext cx="765113" cy="765113"/>
          </a:xfrm>
          <a:prstGeom prst="rect">
            <a:avLst/>
          </a:prstGeom>
        </p:spPr>
      </p:pic>
      <p:pic>
        <p:nvPicPr>
          <p:cNvPr id="31" name="Graphic 30" descr="Checklist outline">
            <a:extLst>
              <a:ext uri="{FF2B5EF4-FFF2-40B4-BE49-F238E27FC236}">
                <a16:creationId xmlns:a16="http://schemas.microsoft.com/office/drawing/2014/main" id="{2A0B8753-A208-4EE7-A4DD-A7A106E640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45138" y="3992665"/>
            <a:ext cx="765113" cy="765113"/>
          </a:xfrm>
          <a:prstGeom prst="rect">
            <a:avLst/>
          </a:prstGeom>
        </p:spPr>
      </p:pic>
      <p:pic>
        <p:nvPicPr>
          <p:cNvPr id="32" name="Graphic 31" descr="Customer review outline">
            <a:extLst>
              <a:ext uri="{FF2B5EF4-FFF2-40B4-BE49-F238E27FC236}">
                <a16:creationId xmlns:a16="http://schemas.microsoft.com/office/drawing/2014/main" id="{416D9098-2A8E-4820-B542-2BB6A0B6AC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44545" y="3807078"/>
            <a:ext cx="765113" cy="765113"/>
          </a:xfrm>
          <a:prstGeom prst="rect">
            <a:avLst/>
          </a:prstGeom>
        </p:spPr>
      </p:pic>
      <p:pic>
        <p:nvPicPr>
          <p:cNvPr id="33" name="Graphic 32" descr="Handshake outline">
            <a:extLst>
              <a:ext uri="{FF2B5EF4-FFF2-40B4-BE49-F238E27FC236}">
                <a16:creationId xmlns:a16="http://schemas.microsoft.com/office/drawing/2014/main" id="{34CE527F-C8C3-4857-996C-B343B010B8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04939" y="2318485"/>
            <a:ext cx="765113" cy="765113"/>
          </a:xfrm>
          <a:prstGeom prst="rect">
            <a:avLst/>
          </a:prstGeom>
        </p:spPr>
      </p:pic>
      <p:pic>
        <p:nvPicPr>
          <p:cNvPr id="34" name="Graphic 33" descr="Postit Notes outline">
            <a:extLst>
              <a:ext uri="{FF2B5EF4-FFF2-40B4-BE49-F238E27FC236}">
                <a16:creationId xmlns:a16="http://schemas.microsoft.com/office/drawing/2014/main" id="{AFF77AC9-C4B1-4843-A077-53BB8BBD3DC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05297" y="4691401"/>
            <a:ext cx="765113" cy="765113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B1203784-D31D-42F4-B68D-CC4F3D64CF1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C308A6-0092-4E27-8A29-0831406558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DC6C95-8FB3-4CE3-A076-4BEFE71AA2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52BCBE2-7E65-42CE-B791-A0EE5207B14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B9E9A1-3E6F-4E2F-8A96-4941724B249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A74C7E9-CCAE-4D4D-A946-E32BCA33526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5BB294-A3DD-4753-A44B-D268022B900C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2952A23-BE94-472F-8E6E-BF1551E2455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D94203-6B63-4724-B99A-C09C29689E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60256A-A976-477E-A346-4984338F40B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0182A1A-C3CD-413A-BBCC-7C966580314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E6C0C42-6F87-40DC-B056-4AB1413519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B65B54F-AD77-4547-8A0C-C23BCF51FC3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A986E7-855D-4FAE-A442-1453972633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1E352F-A92C-496D-AA76-762809538A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40B96D-3DB2-4D2F-8320-B3F250644E5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1EFCC8-4EFC-4E9D-A082-DC232C95BF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3C4D3C5-B9E0-4352-9DC6-4B0E55E3F7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446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Radial – Slide Template</vt:lpstr>
      <vt:lpstr>Triangle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Radial</dc:title>
  <dc:creator>PresentationGO.com</dc:creator>
  <dc:description>© Copyright PresentationGO.com</dc:description>
  <dcterms:created xsi:type="dcterms:W3CDTF">2014-11-26T05:14:11Z</dcterms:created>
  <dcterms:modified xsi:type="dcterms:W3CDTF">2021-01-05T03:14:14Z</dcterms:modified>
  <cp:category>Charts &amp; Diagrams</cp:category>
</cp:coreProperties>
</file>