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2B323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5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8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Triangle Relationship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A7157E-5996-45C3-AF5D-FAB02C499748}"/>
              </a:ext>
            </a:extLst>
          </p:cNvPr>
          <p:cNvGrpSpPr/>
          <p:nvPr/>
        </p:nvGrpSpPr>
        <p:grpSpPr>
          <a:xfrm>
            <a:off x="6691483" y="3096064"/>
            <a:ext cx="2202816" cy="1260003"/>
            <a:chOff x="8921977" y="1394910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DAD99F8-1258-4755-B836-A28F7B6D2BB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5BCE82F-4ECA-4EE6-9335-B0C210D4205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DB3804-4D61-4B5E-A9C9-5CFA90D60A74}"/>
              </a:ext>
            </a:extLst>
          </p:cNvPr>
          <p:cNvGrpSpPr/>
          <p:nvPr/>
        </p:nvGrpSpPr>
        <p:grpSpPr>
          <a:xfrm>
            <a:off x="6691483" y="4613997"/>
            <a:ext cx="2202816" cy="1260003"/>
            <a:chOff x="8921977" y="4001571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887D54-9D6F-42D1-9BBD-5021857AAF1A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FD1F4E9-F683-42CC-8BFC-1A0B00C25D9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97E2AE0-FE79-485F-BFCC-13DFD781C210}"/>
              </a:ext>
            </a:extLst>
          </p:cNvPr>
          <p:cNvGrpSpPr/>
          <p:nvPr/>
        </p:nvGrpSpPr>
        <p:grpSpPr>
          <a:xfrm>
            <a:off x="249702" y="3096065"/>
            <a:ext cx="2202816" cy="1260003"/>
            <a:chOff x="332936" y="2555951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817EE5E-1AB6-41D3-A56A-EEF73985357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9B699F2-D5FD-4CAD-917D-0622E3B5E95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D3ECEC4-F034-4B5A-B3DF-42CC1275A498}"/>
              </a:ext>
            </a:extLst>
          </p:cNvPr>
          <p:cNvGrpSpPr/>
          <p:nvPr/>
        </p:nvGrpSpPr>
        <p:grpSpPr>
          <a:xfrm>
            <a:off x="249702" y="4613996"/>
            <a:ext cx="2202816" cy="1260003"/>
            <a:chOff x="332936" y="4580523"/>
            <a:chExt cx="2937088" cy="168000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7D962E1-CFC5-4837-A703-516121D475FF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FA1771-D29E-40BA-A2F9-FE3FFC08A48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4986230-145E-4EB8-ADA8-60ED53E096A6}"/>
              </a:ext>
            </a:extLst>
          </p:cNvPr>
          <p:cNvGrpSpPr/>
          <p:nvPr/>
        </p:nvGrpSpPr>
        <p:grpSpPr>
          <a:xfrm>
            <a:off x="6697329" y="1578132"/>
            <a:ext cx="2202816" cy="1260003"/>
            <a:chOff x="8921977" y="1394910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6FE4CF-4C2D-4FB9-B22C-74DD33C0B12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BADC8F-8C0C-4779-B99A-4D80477660A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F953A9F-C4A4-4858-98DF-7CB33A0308A6}"/>
              </a:ext>
            </a:extLst>
          </p:cNvPr>
          <p:cNvGrpSpPr/>
          <p:nvPr/>
        </p:nvGrpSpPr>
        <p:grpSpPr>
          <a:xfrm>
            <a:off x="255548" y="1578134"/>
            <a:ext cx="2202816" cy="1260003"/>
            <a:chOff x="332936" y="2555951"/>
            <a:chExt cx="2937088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AD77A5-DBE7-480F-862A-C4F55B56180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13C6899-AE93-4066-B546-76BA24F2E2A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Shape">
            <a:extLst>
              <a:ext uri="{FF2B5EF4-FFF2-40B4-BE49-F238E27FC236}">
                <a16:creationId xmlns:a16="http://schemas.microsoft.com/office/drawing/2014/main" id="{00738417-D656-44A6-9F72-93C4CCCE9EEB}"/>
              </a:ext>
            </a:extLst>
          </p:cNvPr>
          <p:cNvSpPr/>
          <p:nvPr/>
        </p:nvSpPr>
        <p:spPr>
          <a:xfrm>
            <a:off x="3579660" y="2863740"/>
            <a:ext cx="1184712" cy="1797622"/>
          </a:xfrm>
          <a:custGeom>
            <a:avLst/>
            <a:gdLst>
              <a:gd name="connsiteX0" fmla="*/ 96 w 21345"/>
              <a:gd name="connsiteY0" fmla="*/ 10221 h 20428"/>
              <a:gd name="connsiteX1" fmla="*/ 0 w 21345"/>
              <a:gd name="connsiteY1" fmla="*/ 1857 h 20428"/>
              <a:gd name="connsiteX2" fmla="*/ 5014 w 21345"/>
              <a:gd name="connsiteY2" fmla="*/ 471 h 20428"/>
              <a:gd name="connsiteX3" fmla="*/ 11518 w 21345"/>
              <a:gd name="connsiteY3" fmla="*/ 4018 h 20428"/>
              <a:gd name="connsiteX4" fmla="*/ 20295 w 21345"/>
              <a:gd name="connsiteY4" fmla="*/ 8794 h 20428"/>
              <a:gd name="connsiteX5" fmla="*/ 20295 w 21345"/>
              <a:gd name="connsiteY5" fmla="*/ 11687 h 20428"/>
              <a:gd name="connsiteX6" fmla="*/ 11518 w 21345"/>
              <a:gd name="connsiteY6" fmla="*/ 16424 h 20428"/>
              <a:gd name="connsiteX7" fmla="*/ 5014 w 21345"/>
              <a:gd name="connsiteY7" fmla="*/ 19971 h 20428"/>
              <a:gd name="connsiteX8" fmla="*/ 96 w 21345"/>
              <a:gd name="connsiteY8" fmla="*/ 18524 h 20428"/>
              <a:gd name="connsiteX9" fmla="*/ 96 w 21345"/>
              <a:gd name="connsiteY9" fmla="*/ 10221 h 20428"/>
              <a:gd name="connsiteX0" fmla="*/ 96 w 21345"/>
              <a:gd name="connsiteY0" fmla="*/ 10414 h 20621"/>
              <a:gd name="connsiteX1" fmla="*/ 0 w 21345"/>
              <a:gd name="connsiteY1" fmla="*/ 2050 h 20621"/>
              <a:gd name="connsiteX2" fmla="*/ 5014 w 21345"/>
              <a:gd name="connsiteY2" fmla="*/ 420 h 20621"/>
              <a:gd name="connsiteX3" fmla="*/ 11518 w 21345"/>
              <a:gd name="connsiteY3" fmla="*/ 4211 h 20621"/>
              <a:gd name="connsiteX4" fmla="*/ 20295 w 21345"/>
              <a:gd name="connsiteY4" fmla="*/ 8987 h 20621"/>
              <a:gd name="connsiteX5" fmla="*/ 20295 w 21345"/>
              <a:gd name="connsiteY5" fmla="*/ 11880 h 20621"/>
              <a:gd name="connsiteX6" fmla="*/ 11518 w 21345"/>
              <a:gd name="connsiteY6" fmla="*/ 16617 h 20621"/>
              <a:gd name="connsiteX7" fmla="*/ 5014 w 21345"/>
              <a:gd name="connsiteY7" fmla="*/ 20164 h 20621"/>
              <a:gd name="connsiteX8" fmla="*/ 96 w 21345"/>
              <a:gd name="connsiteY8" fmla="*/ 18717 h 20621"/>
              <a:gd name="connsiteX9" fmla="*/ 96 w 21345"/>
              <a:gd name="connsiteY9" fmla="*/ 10414 h 2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45" h="20621" extrusionOk="0">
                <a:moveTo>
                  <a:pt x="96" y="10414"/>
                </a:moveTo>
                <a:cubicBezTo>
                  <a:pt x="96" y="7646"/>
                  <a:pt x="0" y="4818"/>
                  <a:pt x="0" y="2050"/>
                </a:cubicBezTo>
                <a:cubicBezTo>
                  <a:pt x="0" y="425"/>
                  <a:pt x="3084" y="-630"/>
                  <a:pt x="5014" y="420"/>
                </a:cubicBezTo>
                <a:lnTo>
                  <a:pt x="11518" y="4211"/>
                </a:lnTo>
                <a:lnTo>
                  <a:pt x="20295" y="8987"/>
                </a:lnTo>
                <a:cubicBezTo>
                  <a:pt x="21696" y="9740"/>
                  <a:pt x="21696" y="11127"/>
                  <a:pt x="20295" y="11880"/>
                </a:cubicBezTo>
                <a:lnTo>
                  <a:pt x="11518" y="16617"/>
                </a:lnTo>
                <a:lnTo>
                  <a:pt x="5014" y="20164"/>
                </a:lnTo>
                <a:cubicBezTo>
                  <a:pt x="3084" y="21214"/>
                  <a:pt x="96" y="20342"/>
                  <a:pt x="96" y="18717"/>
                </a:cubicBezTo>
                <a:lnTo>
                  <a:pt x="96" y="104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0D21C10-20CD-47C1-BBD9-85CB7BD634EB}"/>
              </a:ext>
            </a:extLst>
          </p:cNvPr>
          <p:cNvSpPr/>
          <p:nvPr/>
        </p:nvSpPr>
        <p:spPr>
          <a:xfrm>
            <a:off x="5158341" y="2846915"/>
            <a:ext cx="1195313" cy="1814448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7DB687A-7293-4EE6-A3C1-2F29BB958659}"/>
              </a:ext>
            </a:extLst>
          </p:cNvPr>
          <p:cNvSpPr/>
          <p:nvPr/>
        </p:nvSpPr>
        <p:spPr>
          <a:xfrm>
            <a:off x="2790346" y="2881698"/>
            <a:ext cx="1179439" cy="177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54" y="16411"/>
                </a:lnTo>
                <a:lnTo>
                  <a:pt x="4949" y="19958"/>
                </a:lnTo>
                <a:cubicBezTo>
                  <a:pt x="3019" y="21008"/>
                  <a:pt x="31" y="20136"/>
                  <a:pt x="31" y="18511"/>
                </a:cubicBezTo>
                <a:lnTo>
                  <a:pt x="31" y="1020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8C8EFC6-0052-4E94-8DE6-606A6CE3827C}"/>
              </a:ext>
            </a:extLst>
          </p:cNvPr>
          <p:cNvSpPr/>
          <p:nvPr/>
        </p:nvSpPr>
        <p:spPr>
          <a:xfrm>
            <a:off x="3193902" y="1724286"/>
            <a:ext cx="1179439" cy="177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007AAFC-AA52-4F57-9863-1013EF33E091}"/>
              </a:ext>
            </a:extLst>
          </p:cNvPr>
          <p:cNvSpPr/>
          <p:nvPr/>
        </p:nvSpPr>
        <p:spPr>
          <a:xfrm>
            <a:off x="3982309" y="4039112"/>
            <a:ext cx="1179383" cy="1779662"/>
          </a:xfrm>
          <a:custGeom>
            <a:avLst/>
            <a:gdLst>
              <a:gd name="connsiteX0" fmla="*/ 7065 w 21249"/>
              <a:gd name="connsiteY0" fmla="*/ 5274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11" fmla="*/ 7065 w 21249"/>
              <a:gd name="connsiteY11" fmla="*/ 5274 h 20415"/>
              <a:gd name="connsiteX0" fmla="*/ 7065 w 21249"/>
              <a:gd name="connsiteY0" fmla="*/ 1627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0" fmla="*/ 4918 w 21249"/>
              <a:gd name="connsiteY0" fmla="*/ 458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0" fmla="*/ 4918 w 21249"/>
              <a:gd name="connsiteY0" fmla="*/ 458 h 20415"/>
              <a:gd name="connsiteX1" fmla="*/ 20199 w 21249"/>
              <a:gd name="connsiteY1" fmla="*/ 8742 h 20415"/>
              <a:gd name="connsiteX2" fmla="*/ 20199 w 21249"/>
              <a:gd name="connsiteY2" fmla="*/ 11635 h 20415"/>
              <a:gd name="connsiteX3" fmla="*/ 11422 w 21249"/>
              <a:gd name="connsiteY3" fmla="*/ 16411 h 20415"/>
              <a:gd name="connsiteX4" fmla="*/ 4918 w 21249"/>
              <a:gd name="connsiteY4" fmla="*/ 19958 h 20415"/>
              <a:gd name="connsiteX5" fmla="*/ 0 w 21249"/>
              <a:gd name="connsiteY5" fmla="*/ 18511 h 20415"/>
              <a:gd name="connsiteX6" fmla="*/ 0 w 21249"/>
              <a:gd name="connsiteY6" fmla="*/ 10208 h 20415"/>
              <a:gd name="connsiteX7" fmla="*/ 0 w 21249"/>
              <a:gd name="connsiteY7" fmla="*/ 1905 h 20415"/>
              <a:gd name="connsiteX8" fmla="*/ 4918 w 21249"/>
              <a:gd name="connsiteY8" fmla="*/ 458 h 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49" h="20415" extrusionOk="0">
                <a:moveTo>
                  <a:pt x="4918" y="458"/>
                </a:moveTo>
                <a:lnTo>
                  <a:pt x="20199" y="8742"/>
                </a:lnTo>
                <a:cubicBezTo>
                  <a:pt x="21600" y="9495"/>
                  <a:pt x="21600" y="10882"/>
                  <a:pt x="20199" y="11635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E92654F-FD95-4B4C-9C75-338F196D67C9}"/>
              </a:ext>
            </a:extLst>
          </p:cNvPr>
          <p:cNvSpPr/>
          <p:nvPr/>
        </p:nvSpPr>
        <p:spPr>
          <a:xfrm>
            <a:off x="4379629" y="2881698"/>
            <a:ext cx="1179439" cy="177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F979DE9-7295-411C-8843-4A816D734AF3}"/>
              </a:ext>
            </a:extLst>
          </p:cNvPr>
          <p:cNvSpPr/>
          <p:nvPr/>
        </p:nvSpPr>
        <p:spPr>
          <a:xfrm>
            <a:off x="4784692" y="1726363"/>
            <a:ext cx="1179383" cy="1779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7" name="Graphic 3" descr="Research">
            <a:extLst>
              <a:ext uri="{FF2B5EF4-FFF2-40B4-BE49-F238E27FC236}">
                <a16:creationId xmlns:a16="http://schemas.microsoft.com/office/drawing/2014/main" id="{4F02C13F-4FC5-45A7-80CC-B933E39246D3}"/>
              </a:ext>
            </a:extLst>
          </p:cNvPr>
          <p:cNvGrpSpPr/>
          <p:nvPr/>
        </p:nvGrpSpPr>
        <p:grpSpPr>
          <a:xfrm>
            <a:off x="3321879" y="2117689"/>
            <a:ext cx="512933" cy="512933"/>
            <a:chOff x="4602186" y="1651192"/>
            <a:chExt cx="612922" cy="61292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2C71696-55EF-4419-9A21-14D7DEFE1767}"/>
                </a:ext>
              </a:extLst>
            </p:cNvPr>
            <p:cNvSpPr/>
            <p:nvPr/>
          </p:nvSpPr>
          <p:spPr>
            <a:xfrm>
              <a:off x="4651982" y="1704180"/>
              <a:ext cx="505185" cy="505823"/>
            </a:xfrm>
            <a:custGeom>
              <a:avLst/>
              <a:gdLst>
                <a:gd name="connsiteX0" fmla="*/ 413087 w 505185"/>
                <a:gd name="connsiteY0" fmla="*/ 349880 h 505823"/>
                <a:gd name="connsiteX1" fmla="*/ 373503 w 505185"/>
                <a:gd name="connsiteY1" fmla="*/ 337749 h 505823"/>
                <a:gd name="connsiteX2" fmla="*/ 344772 w 505185"/>
                <a:gd name="connsiteY2" fmla="*/ 309657 h 505823"/>
                <a:gd name="connsiteX3" fmla="*/ 384357 w 505185"/>
                <a:gd name="connsiteY3" fmla="*/ 193457 h 505823"/>
                <a:gd name="connsiteX4" fmla="*/ 192819 w 505185"/>
                <a:gd name="connsiteY4" fmla="*/ 4 h 505823"/>
                <a:gd name="connsiteX5" fmla="*/ 4 w 505185"/>
                <a:gd name="connsiteY5" fmla="*/ 191542 h 505823"/>
                <a:gd name="connsiteX6" fmla="*/ 191542 w 505185"/>
                <a:gd name="connsiteY6" fmla="*/ 384357 h 505823"/>
                <a:gd name="connsiteX7" fmla="*/ 309018 w 505185"/>
                <a:gd name="connsiteY7" fmla="*/ 344772 h 505823"/>
                <a:gd name="connsiteX8" fmla="*/ 337111 w 505185"/>
                <a:gd name="connsiteY8" fmla="*/ 372864 h 505823"/>
                <a:gd name="connsiteX9" fmla="*/ 349241 w 505185"/>
                <a:gd name="connsiteY9" fmla="*/ 413087 h 505823"/>
                <a:gd name="connsiteX10" fmla="*/ 429049 w 505185"/>
                <a:gd name="connsiteY10" fmla="*/ 492895 h 505823"/>
                <a:gd name="connsiteX11" fmla="*/ 492257 w 505185"/>
                <a:gd name="connsiteY11" fmla="*/ 492895 h 505823"/>
                <a:gd name="connsiteX12" fmla="*/ 492257 w 505185"/>
                <a:gd name="connsiteY12" fmla="*/ 429687 h 505823"/>
                <a:gd name="connsiteX13" fmla="*/ 413087 w 505185"/>
                <a:gd name="connsiteY13" fmla="*/ 349880 h 505823"/>
                <a:gd name="connsiteX14" fmla="*/ 192819 w 505185"/>
                <a:gd name="connsiteY14" fmla="*/ 346049 h 505823"/>
                <a:gd name="connsiteX15" fmla="*/ 39588 w 505185"/>
                <a:gd name="connsiteY15" fmla="*/ 192819 h 505823"/>
                <a:gd name="connsiteX16" fmla="*/ 192819 w 505185"/>
                <a:gd name="connsiteY16" fmla="*/ 39588 h 505823"/>
                <a:gd name="connsiteX17" fmla="*/ 346049 w 505185"/>
                <a:gd name="connsiteY17" fmla="*/ 192819 h 505823"/>
                <a:gd name="connsiteX18" fmla="*/ 192819 w 505185"/>
                <a:gd name="connsiteY18" fmla="*/ 346049 h 50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185" h="505823">
                  <a:moveTo>
                    <a:pt x="413087" y="349880"/>
                  </a:moveTo>
                  <a:cubicBezTo>
                    <a:pt x="402872" y="339664"/>
                    <a:pt x="387549" y="334557"/>
                    <a:pt x="373503" y="337749"/>
                  </a:cubicBezTo>
                  <a:lnTo>
                    <a:pt x="344772" y="309657"/>
                  </a:lnTo>
                  <a:cubicBezTo>
                    <a:pt x="370311" y="276457"/>
                    <a:pt x="384357" y="235595"/>
                    <a:pt x="384357" y="193457"/>
                  </a:cubicBezTo>
                  <a:cubicBezTo>
                    <a:pt x="384995" y="86834"/>
                    <a:pt x="298803" y="642"/>
                    <a:pt x="192819" y="4"/>
                  </a:cubicBezTo>
                  <a:cubicBezTo>
                    <a:pt x="86834" y="-635"/>
                    <a:pt x="642" y="85557"/>
                    <a:pt x="4" y="191542"/>
                  </a:cubicBezTo>
                  <a:cubicBezTo>
                    <a:pt x="-635" y="297526"/>
                    <a:pt x="85557" y="383718"/>
                    <a:pt x="191542" y="384357"/>
                  </a:cubicBezTo>
                  <a:cubicBezTo>
                    <a:pt x="233680" y="384357"/>
                    <a:pt x="275180" y="370311"/>
                    <a:pt x="309018" y="344772"/>
                  </a:cubicBezTo>
                  <a:lnTo>
                    <a:pt x="337111" y="372864"/>
                  </a:lnTo>
                  <a:cubicBezTo>
                    <a:pt x="334557" y="387549"/>
                    <a:pt x="339026" y="402234"/>
                    <a:pt x="349241" y="413087"/>
                  </a:cubicBezTo>
                  <a:lnTo>
                    <a:pt x="429049" y="492895"/>
                  </a:lnTo>
                  <a:cubicBezTo>
                    <a:pt x="446287" y="510133"/>
                    <a:pt x="475018" y="510133"/>
                    <a:pt x="492257" y="492895"/>
                  </a:cubicBezTo>
                  <a:cubicBezTo>
                    <a:pt x="509495" y="475657"/>
                    <a:pt x="509495" y="446926"/>
                    <a:pt x="492257" y="429687"/>
                  </a:cubicBezTo>
                  <a:lnTo>
                    <a:pt x="413087" y="349880"/>
                  </a:lnTo>
                  <a:close/>
                  <a:moveTo>
                    <a:pt x="192819" y="346049"/>
                  </a:moveTo>
                  <a:cubicBezTo>
                    <a:pt x="107903" y="346049"/>
                    <a:pt x="39588" y="277734"/>
                    <a:pt x="39588" y="192819"/>
                  </a:cubicBezTo>
                  <a:cubicBezTo>
                    <a:pt x="39588" y="107903"/>
                    <a:pt x="107903" y="39588"/>
                    <a:pt x="192819" y="39588"/>
                  </a:cubicBezTo>
                  <a:cubicBezTo>
                    <a:pt x="277734" y="39588"/>
                    <a:pt x="346049" y="107903"/>
                    <a:pt x="346049" y="192819"/>
                  </a:cubicBezTo>
                  <a:cubicBezTo>
                    <a:pt x="346049" y="277095"/>
                    <a:pt x="277095" y="346049"/>
                    <a:pt x="192819" y="34604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F0CD1F1-5CCE-406E-9126-39AAD24100DC}"/>
                </a:ext>
              </a:extLst>
            </p:cNvPr>
            <p:cNvSpPr/>
            <p:nvPr/>
          </p:nvSpPr>
          <p:spPr>
            <a:xfrm>
              <a:off x="4707531" y="1799070"/>
              <a:ext cx="275176" cy="201998"/>
            </a:xfrm>
            <a:custGeom>
              <a:avLst/>
              <a:gdLst>
                <a:gd name="connsiteX0" fmla="*/ 274538 w 275176"/>
                <a:gd name="connsiteY0" fmla="*/ 88352 h 201998"/>
                <a:gd name="connsiteX1" fmla="*/ 238146 w 275176"/>
                <a:gd name="connsiteY1" fmla="*/ 88352 h 201998"/>
                <a:gd name="connsiteX2" fmla="*/ 229846 w 275176"/>
                <a:gd name="connsiteY2" fmla="*/ 93460 h 201998"/>
                <a:gd name="connsiteX3" fmla="*/ 205584 w 275176"/>
                <a:gd name="connsiteY3" fmla="*/ 119637 h 201998"/>
                <a:gd name="connsiteX4" fmla="*/ 185154 w 275176"/>
                <a:gd name="connsiteY4" fmla="*/ 48768 h 201998"/>
                <a:gd name="connsiteX5" fmla="*/ 171107 w 275176"/>
                <a:gd name="connsiteY5" fmla="*/ 41106 h 201998"/>
                <a:gd name="connsiteX6" fmla="*/ 163446 w 275176"/>
                <a:gd name="connsiteY6" fmla="*/ 48129 h 201998"/>
                <a:gd name="connsiteX7" fmla="*/ 125138 w 275176"/>
                <a:gd name="connsiteY7" fmla="*/ 149644 h 201998"/>
                <a:gd name="connsiteX8" fmla="*/ 98961 w 275176"/>
                <a:gd name="connsiteY8" fmla="*/ 9183 h 201998"/>
                <a:gd name="connsiteX9" fmla="*/ 86192 w 275176"/>
                <a:gd name="connsiteY9" fmla="*/ 245 h 201998"/>
                <a:gd name="connsiteX10" fmla="*/ 77254 w 275176"/>
                <a:gd name="connsiteY10" fmla="*/ 7906 h 201998"/>
                <a:gd name="connsiteX11" fmla="*/ 49800 w 275176"/>
                <a:gd name="connsiteY11" fmla="*/ 88352 h 201998"/>
                <a:gd name="connsiteX12" fmla="*/ 0 w 275176"/>
                <a:gd name="connsiteY12" fmla="*/ 88352 h 201998"/>
                <a:gd name="connsiteX13" fmla="*/ 0 w 275176"/>
                <a:gd name="connsiteY13" fmla="*/ 113891 h 201998"/>
                <a:gd name="connsiteX14" fmla="*/ 58100 w 275176"/>
                <a:gd name="connsiteY14" fmla="*/ 113891 h 201998"/>
                <a:gd name="connsiteX15" fmla="*/ 68954 w 275176"/>
                <a:gd name="connsiteY15" fmla="*/ 104314 h 201998"/>
                <a:gd name="connsiteX16" fmla="*/ 84915 w 275176"/>
                <a:gd name="connsiteY16" fmla="*/ 55791 h 201998"/>
                <a:gd name="connsiteX17" fmla="*/ 110454 w 275176"/>
                <a:gd name="connsiteY17" fmla="*/ 193060 h 201998"/>
                <a:gd name="connsiteX18" fmla="*/ 120669 w 275176"/>
                <a:gd name="connsiteY18" fmla="*/ 201998 h 201998"/>
                <a:gd name="connsiteX19" fmla="*/ 121946 w 275176"/>
                <a:gd name="connsiteY19" fmla="*/ 201998 h 201998"/>
                <a:gd name="connsiteX20" fmla="*/ 132800 w 275176"/>
                <a:gd name="connsiteY20" fmla="*/ 194975 h 201998"/>
                <a:gd name="connsiteX21" fmla="*/ 173661 w 275176"/>
                <a:gd name="connsiteY21" fmla="*/ 87714 h 201998"/>
                <a:gd name="connsiteX22" fmla="*/ 190261 w 275176"/>
                <a:gd name="connsiteY22" fmla="*/ 145175 h 201998"/>
                <a:gd name="connsiteX23" fmla="*/ 204307 w 275176"/>
                <a:gd name="connsiteY23" fmla="*/ 152837 h 201998"/>
                <a:gd name="connsiteX24" fmla="*/ 209415 w 275176"/>
                <a:gd name="connsiteY24" fmla="*/ 149644 h 201998"/>
                <a:gd name="connsiteX25" fmla="*/ 243892 w 275176"/>
                <a:gd name="connsiteY25" fmla="*/ 113891 h 201998"/>
                <a:gd name="connsiteX26" fmla="*/ 275176 w 275176"/>
                <a:gd name="connsiteY26" fmla="*/ 113891 h 201998"/>
                <a:gd name="connsiteX27" fmla="*/ 275176 w 275176"/>
                <a:gd name="connsiteY27" fmla="*/ 88352 h 20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5176" h="201998">
                  <a:moveTo>
                    <a:pt x="274538" y="88352"/>
                  </a:moveTo>
                  <a:lnTo>
                    <a:pt x="238146" y="88352"/>
                  </a:lnTo>
                  <a:cubicBezTo>
                    <a:pt x="234953" y="88991"/>
                    <a:pt x="231761" y="90906"/>
                    <a:pt x="229846" y="93460"/>
                  </a:cubicBezTo>
                  <a:lnTo>
                    <a:pt x="205584" y="119637"/>
                  </a:lnTo>
                  <a:lnTo>
                    <a:pt x="185154" y="48768"/>
                  </a:lnTo>
                  <a:cubicBezTo>
                    <a:pt x="183238" y="43022"/>
                    <a:pt x="176854" y="39191"/>
                    <a:pt x="171107" y="41106"/>
                  </a:cubicBezTo>
                  <a:cubicBezTo>
                    <a:pt x="167915" y="42383"/>
                    <a:pt x="164723" y="44298"/>
                    <a:pt x="163446" y="48129"/>
                  </a:cubicBezTo>
                  <a:lnTo>
                    <a:pt x="125138" y="149644"/>
                  </a:lnTo>
                  <a:lnTo>
                    <a:pt x="98961" y="9183"/>
                  </a:lnTo>
                  <a:cubicBezTo>
                    <a:pt x="97684" y="2799"/>
                    <a:pt x="91938" y="-1032"/>
                    <a:pt x="86192" y="245"/>
                  </a:cubicBezTo>
                  <a:cubicBezTo>
                    <a:pt x="82361" y="883"/>
                    <a:pt x="79169" y="4075"/>
                    <a:pt x="77254" y="7906"/>
                  </a:cubicBezTo>
                  <a:lnTo>
                    <a:pt x="49800" y="88352"/>
                  </a:lnTo>
                  <a:lnTo>
                    <a:pt x="0" y="88352"/>
                  </a:lnTo>
                  <a:lnTo>
                    <a:pt x="0" y="113891"/>
                  </a:lnTo>
                  <a:lnTo>
                    <a:pt x="58100" y="113891"/>
                  </a:lnTo>
                  <a:cubicBezTo>
                    <a:pt x="63208" y="113252"/>
                    <a:pt x="67677" y="109421"/>
                    <a:pt x="68954" y="104314"/>
                  </a:cubicBezTo>
                  <a:lnTo>
                    <a:pt x="84915" y="55791"/>
                  </a:lnTo>
                  <a:lnTo>
                    <a:pt x="110454" y="193060"/>
                  </a:lnTo>
                  <a:cubicBezTo>
                    <a:pt x="111092" y="198167"/>
                    <a:pt x="115561" y="201998"/>
                    <a:pt x="120669" y="201998"/>
                  </a:cubicBezTo>
                  <a:lnTo>
                    <a:pt x="121946" y="201998"/>
                  </a:lnTo>
                  <a:cubicBezTo>
                    <a:pt x="126415" y="201998"/>
                    <a:pt x="130884" y="199444"/>
                    <a:pt x="132800" y="194975"/>
                  </a:cubicBezTo>
                  <a:lnTo>
                    <a:pt x="173661" y="87714"/>
                  </a:lnTo>
                  <a:lnTo>
                    <a:pt x="190261" y="145175"/>
                  </a:lnTo>
                  <a:cubicBezTo>
                    <a:pt x="192177" y="150921"/>
                    <a:pt x="197923" y="154752"/>
                    <a:pt x="204307" y="152837"/>
                  </a:cubicBezTo>
                  <a:cubicBezTo>
                    <a:pt x="206223" y="152198"/>
                    <a:pt x="208138" y="150921"/>
                    <a:pt x="209415" y="149644"/>
                  </a:cubicBezTo>
                  <a:lnTo>
                    <a:pt x="243892" y="113891"/>
                  </a:lnTo>
                  <a:lnTo>
                    <a:pt x="275176" y="113891"/>
                  </a:lnTo>
                  <a:lnTo>
                    <a:pt x="275176" y="88352"/>
                  </a:ln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0" name="Graphic 13" descr="Hourglass">
            <a:extLst>
              <a:ext uri="{FF2B5EF4-FFF2-40B4-BE49-F238E27FC236}">
                <a16:creationId xmlns:a16="http://schemas.microsoft.com/office/drawing/2014/main" id="{0A0633B4-137B-4301-9FC1-465CD37284B6}"/>
              </a:ext>
            </a:extLst>
          </p:cNvPr>
          <p:cNvSpPr/>
          <p:nvPr/>
        </p:nvSpPr>
        <p:spPr>
          <a:xfrm>
            <a:off x="5026994" y="2184921"/>
            <a:ext cx="299210" cy="427444"/>
          </a:xfrm>
          <a:custGeom>
            <a:avLst/>
            <a:gdLst>
              <a:gd name="connsiteX0" fmla="*/ 214523 w 357537"/>
              <a:gd name="connsiteY0" fmla="*/ 289223 h 510768"/>
              <a:gd name="connsiteX1" fmla="*/ 271984 w 357537"/>
              <a:gd name="connsiteY1" fmla="*/ 370307 h 510768"/>
              <a:gd name="connsiteX2" fmla="*/ 85554 w 357537"/>
              <a:gd name="connsiteY2" fmla="*/ 370307 h 510768"/>
              <a:gd name="connsiteX3" fmla="*/ 143015 w 357537"/>
              <a:gd name="connsiteY3" fmla="*/ 289223 h 510768"/>
              <a:gd name="connsiteX4" fmla="*/ 159615 w 357537"/>
              <a:gd name="connsiteY4" fmla="*/ 255384 h 510768"/>
              <a:gd name="connsiteX5" fmla="*/ 143015 w 357537"/>
              <a:gd name="connsiteY5" fmla="*/ 221546 h 510768"/>
              <a:gd name="connsiteX6" fmla="*/ 55546 w 357537"/>
              <a:gd name="connsiteY6" fmla="*/ 38308 h 510768"/>
              <a:gd name="connsiteX7" fmla="*/ 302630 w 357537"/>
              <a:gd name="connsiteY7" fmla="*/ 38308 h 510768"/>
              <a:gd name="connsiteX8" fmla="*/ 215161 w 357537"/>
              <a:gd name="connsiteY8" fmla="*/ 221546 h 510768"/>
              <a:gd name="connsiteX9" fmla="*/ 197923 w 357537"/>
              <a:gd name="connsiteY9" fmla="*/ 255384 h 510768"/>
              <a:gd name="connsiteX10" fmla="*/ 214523 w 357537"/>
              <a:gd name="connsiteY10" fmla="*/ 289223 h 510768"/>
              <a:gd name="connsiteX11" fmla="*/ 340299 w 357537"/>
              <a:gd name="connsiteY11" fmla="*/ 38308 h 510768"/>
              <a:gd name="connsiteX12" fmla="*/ 357538 w 357537"/>
              <a:gd name="connsiteY12" fmla="*/ 38308 h 510768"/>
              <a:gd name="connsiteX13" fmla="*/ 357538 w 357537"/>
              <a:gd name="connsiteY13" fmla="*/ 0 h 510768"/>
              <a:gd name="connsiteX14" fmla="*/ 0 w 357537"/>
              <a:gd name="connsiteY14" fmla="*/ 0 h 510768"/>
              <a:gd name="connsiteX15" fmla="*/ 0 w 357537"/>
              <a:gd name="connsiteY15" fmla="*/ 38308 h 510768"/>
              <a:gd name="connsiteX16" fmla="*/ 16600 w 357537"/>
              <a:gd name="connsiteY16" fmla="*/ 38308 h 510768"/>
              <a:gd name="connsiteX17" fmla="*/ 123861 w 357537"/>
              <a:gd name="connsiteY17" fmla="*/ 255384 h 510768"/>
              <a:gd name="connsiteX18" fmla="*/ 16600 w 357537"/>
              <a:gd name="connsiteY18" fmla="*/ 472461 h 510768"/>
              <a:gd name="connsiteX19" fmla="*/ 0 w 357537"/>
              <a:gd name="connsiteY19" fmla="*/ 472461 h 510768"/>
              <a:gd name="connsiteX20" fmla="*/ 0 w 357537"/>
              <a:gd name="connsiteY20" fmla="*/ 510768 h 510768"/>
              <a:gd name="connsiteX21" fmla="*/ 357538 w 357537"/>
              <a:gd name="connsiteY21" fmla="*/ 510768 h 510768"/>
              <a:gd name="connsiteX22" fmla="*/ 357538 w 357537"/>
              <a:gd name="connsiteY22" fmla="*/ 472461 h 510768"/>
              <a:gd name="connsiteX23" fmla="*/ 340299 w 357537"/>
              <a:gd name="connsiteY23" fmla="*/ 472461 h 510768"/>
              <a:gd name="connsiteX24" fmla="*/ 233038 w 357537"/>
              <a:gd name="connsiteY24" fmla="*/ 255384 h 510768"/>
              <a:gd name="connsiteX25" fmla="*/ 340299 w 357537"/>
              <a:gd name="connsiteY25" fmla="*/ 38308 h 51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537" h="510768">
                <a:moveTo>
                  <a:pt x="214523" y="289223"/>
                </a:moveTo>
                <a:cubicBezTo>
                  <a:pt x="236230" y="306461"/>
                  <a:pt x="256661" y="336469"/>
                  <a:pt x="271984" y="370307"/>
                </a:cubicBezTo>
                <a:lnTo>
                  <a:pt x="85554" y="370307"/>
                </a:lnTo>
                <a:cubicBezTo>
                  <a:pt x="101515" y="336469"/>
                  <a:pt x="121307" y="305823"/>
                  <a:pt x="143015" y="289223"/>
                </a:cubicBezTo>
                <a:cubicBezTo>
                  <a:pt x="153231" y="280923"/>
                  <a:pt x="159615" y="268792"/>
                  <a:pt x="159615" y="255384"/>
                </a:cubicBezTo>
                <a:cubicBezTo>
                  <a:pt x="159615" y="241977"/>
                  <a:pt x="153231" y="229846"/>
                  <a:pt x="143015" y="221546"/>
                </a:cubicBezTo>
                <a:cubicBezTo>
                  <a:pt x="99600" y="187707"/>
                  <a:pt x="61931" y="100877"/>
                  <a:pt x="55546" y="38308"/>
                </a:cubicBezTo>
                <a:lnTo>
                  <a:pt x="302630" y="38308"/>
                </a:lnTo>
                <a:cubicBezTo>
                  <a:pt x="295607" y="100877"/>
                  <a:pt x="258576" y="187707"/>
                  <a:pt x="215161" y="221546"/>
                </a:cubicBezTo>
                <a:cubicBezTo>
                  <a:pt x="204307" y="229846"/>
                  <a:pt x="197923" y="241977"/>
                  <a:pt x="197923" y="255384"/>
                </a:cubicBezTo>
                <a:cubicBezTo>
                  <a:pt x="197923" y="268792"/>
                  <a:pt x="204307" y="280923"/>
                  <a:pt x="214523" y="289223"/>
                </a:cubicBezTo>
                <a:close/>
                <a:moveTo>
                  <a:pt x="340299" y="38308"/>
                </a:moveTo>
                <a:lnTo>
                  <a:pt x="357538" y="38308"/>
                </a:lnTo>
                <a:lnTo>
                  <a:pt x="357538" y="0"/>
                </a:lnTo>
                <a:lnTo>
                  <a:pt x="0" y="0"/>
                </a:lnTo>
                <a:lnTo>
                  <a:pt x="0" y="38308"/>
                </a:lnTo>
                <a:lnTo>
                  <a:pt x="16600" y="38308"/>
                </a:lnTo>
                <a:cubicBezTo>
                  <a:pt x="23623" y="109177"/>
                  <a:pt x="64485" y="212607"/>
                  <a:pt x="123861" y="255384"/>
                </a:cubicBezTo>
                <a:cubicBezTo>
                  <a:pt x="64485" y="298161"/>
                  <a:pt x="22985" y="401592"/>
                  <a:pt x="16600" y="472461"/>
                </a:cubicBezTo>
                <a:lnTo>
                  <a:pt x="0" y="472461"/>
                </a:lnTo>
                <a:lnTo>
                  <a:pt x="0" y="510768"/>
                </a:lnTo>
                <a:lnTo>
                  <a:pt x="357538" y="510768"/>
                </a:lnTo>
                <a:lnTo>
                  <a:pt x="357538" y="472461"/>
                </a:lnTo>
                <a:lnTo>
                  <a:pt x="340299" y="472461"/>
                </a:lnTo>
                <a:cubicBezTo>
                  <a:pt x="333915" y="401592"/>
                  <a:pt x="292415" y="298161"/>
                  <a:pt x="233038" y="255384"/>
                </a:cubicBezTo>
                <a:cubicBezTo>
                  <a:pt x="292415" y="212607"/>
                  <a:pt x="333915" y="109177"/>
                  <a:pt x="340299" y="38308"/>
                </a:cubicBezTo>
                <a:close/>
              </a:path>
            </a:pathLst>
          </a:custGeom>
          <a:solidFill>
            <a:srgbClr val="000000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Graphic 15" descr="Diamond">
            <a:extLst>
              <a:ext uri="{FF2B5EF4-FFF2-40B4-BE49-F238E27FC236}">
                <a16:creationId xmlns:a16="http://schemas.microsoft.com/office/drawing/2014/main" id="{F06D89AA-ADF5-4BEC-89B7-379FFFED845F}"/>
              </a:ext>
            </a:extLst>
          </p:cNvPr>
          <p:cNvSpPr/>
          <p:nvPr/>
        </p:nvSpPr>
        <p:spPr>
          <a:xfrm>
            <a:off x="5639959" y="3595210"/>
            <a:ext cx="480875" cy="363327"/>
          </a:xfrm>
          <a:custGeom>
            <a:avLst/>
            <a:gdLst>
              <a:gd name="connsiteX0" fmla="*/ 459692 w 574614"/>
              <a:gd name="connsiteY0" fmla="*/ 0 h 434153"/>
              <a:gd name="connsiteX1" fmla="*/ 114923 w 574614"/>
              <a:gd name="connsiteY1" fmla="*/ 0 h 434153"/>
              <a:gd name="connsiteX2" fmla="*/ 0 w 574614"/>
              <a:gd name="connsiteY2" fmla="*/ 146846 h 434153"/>
              <a:gd name="connsiteX3" fmla="*/ 287307 w 574614"/>
              <a:gd name="connsiteY3" fmla="*/ 434153 h 434153"/>
              <a:gd name="connsiteX4" fmla="*/ 287307 w 574614"/>
              <a:gd name="connsiteY4" fmla="*/ 434153 h 434153"/>
              <a:gd name="connsiteX5" fmla="*/ 574614 w 574614"/>
              <a:gd name="connsiteY5" fmla="*/ 146846 h 434153"/>
              <a:gd name="connsiteX6" fmla="*/ 176790 w 574614"/>
              <a:gd name="connsiteY6" fmla="*/ 159615 h 434153"/>
              <a:gd name="connsiteX7" fmla="*/ 260492 w 574614"/>
              <a:gd name="connsiteY7" fmla="*/ 353196 h 434153"/>
              <a:gd name="connsiteX8" fmla="*/ 66911 w 574614"/>
              <a:gd name="connsiteY8" fmla="*/ 159615 h 434153"/>
              <a:gd name="connsiteX9" fmla="*/ 370307 w 574614"/>
              <a:gd name="connsiteY9" fmla="*/ 159615 h 434153"/>
              <a:gd name="connsiteX10" fmla="*/ 287307 w 574614"/>
              <a:gd name="connsiteY10" fmla="*/ 351153 h 434153"/>
              <a:gd name="connsiteX11" fmla="*/ 204307 w 574614"/>
              <a:gd name="connsiteY11" fmla="*/ 159615 h 434153"/>
              <a:gd name="connsiteX12" fmla="*/ 202456 w 574614"/>
              <a:gd name="connsiteY12" fmla="*/ 134077 h 434153"/>
              <a:gd name="connsiteX13" fmla="*/ 231889 w 574614"/>
              <a:gd name="connsiteY13" fmla="*/ 38308 h 434153"/>
              <a:gd name="connsiteX14" fmla="*/ 342726 w 574614"/>
              <a:gd name="connsiteY14" fmla="*/ 38308 h 434153"/>
              <a:gd name="connsiteX15" fmla="*/ 372159 w 574614"/>
              <a:gd name="connsiteY15" fmla="*/ 134077 h 434153"/>
              <a:gd name="connsiteX16" fmla="*/ 397825 w 574614"/>
              <a:gd name="connsiteY16" fmla="*/ 159615 h 434153"/>
              <a:gd name="connsiteX17" fmla="*/ 507640 w 574614"/>
              <a:gd name="connsiteY17" fmla="*/ 159615 h 434153"/>
              <a:gd name="connsiteX18" fmla="*/ 314250 w 574614"/>
              <a:gd name="connsiteY18" fmla="*/ 353005 h 434153"/>
              <a:gd name="connsiteX19" fmla="*/ 516004 w 574614"/>
              <a:gd name="connsiteY19" fmla="*/ 134077 h 434153"/>
              <a:gd name="connsiteX20" fmla="*/ 398910 w 574614"/>
              <a:gd name="connsiteY20" fmla="*/ 134077 h 434153"/>
              <a:gd name="connsiteX21" fmla="*/ 369413 w 574614"/>
              <a:gd name="connsiteY21" fmla="*/ 38308 h 434153"/>
              <a:gd name="connsiteX22" fmla="*/ 441048 w 574614"/>
              <a:gd name="connsiteY22" fmla="*/ 38308 h 434153"/>
              <a:gd name="connsiteX23" fmla="*/ 133566 w 574614"/>
              <a:gd name="connsiteY23" fmla="*/ 38308 h 434153"/>
              <a:gd name="connsiteX24" fmla="*/ 205201 w 574614"/>
              <a:gd name="connsiteY24" fmla="*/ 38308 h 434153"/>
              <a:gd name="connsiteX25" fmla="*/ 175704 w 574614"/>
              <a:gd name="connsiteY25" fmla="*/ 134077 h 434153"/>
              <a:gd name="connsiteX26" fmla="*/ 58611 w 574614"/>
              <a:gd name="connsiteY26" fmla="*/ 134077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4614" h="434153">
                <a:moveTo>
                  <a:pt x="459692" y="0"/>
                </a:moveTo>
                <a:lnTo>
                  <a:pt x="114923" y="0"/>
                </a:lnTo>
                <a:lnTo>
                  <a:pt x="0" y="146846"/>
                </a:lnTo>
                <a:lnTo>
                  <a:pt x="287307" y="434153"/>
                </a:lnTo>
                <a:lnTo>
                  <a:pt x="287307" y="434153"/>
                </a:lnTo>
                <a:lnTo>
                  <a:pt x="574614" y="146846"/>
                </a:lnTo>
                <a:close/>
                <a:moveTo>
                  <a:pt x="176790" y="159615"/>
                </a:moveTo>
                <a:lnTo>
                  <a:pt x="260492" y="353196"/>
                </a:lnTo>
                <a:lnTo>
                  <a:pt x="66911" y="159615"/>
                </a:lnTo>
                <a:close/>
                <a:moveTo>
                  <a:pt x="370307" y="159615"/>
                </a:moveTo>
                <a:lnTo>
                  <a:pt x="287307" y="351153"/>
                </a:lnTo>
                <a:lnTo>
                  <a:pt x="204307" y="159615"/>
                </a:lnTo>
                <a:close/>
                <a:moveTo>
                  <a:pt x="202456" y="134077"/>
                </a:moveTo>
                <a:lnTo>
                  <a:pt x="231889" y="38308"/>
                </a:lnTo>
                <a:lnTo>
                  <a:pt x="342726" y="38308"/>
                </a:lnTo>
                <a:lnTo>
                  <a:pt x="372159" y="134077"/>
                </a:lnTo>
                <a:close/>
                <a:moveTo>
                  <a:pt x="397825" y="159615"/>
                </a:moveTo>
                <a:lnTo>
                  <a:pt x="507640" y="159615"/>
                </a:lnTo>
                <a:lnTo>
                  <a:pt x="314250" y="353005"/>
                </a:lnTo>
                <a:close/>
                <a:moveTo>
                  <a:pt x="516004" y="134077"/>
                </a:moveTo>
                <a:lnTo>
                  <a:pt x="398910" y="134077"/>
                </a:lnTo>
                <a:lnTo>
                  <a:pt x="369413" y="38308"/>
                </a:lnTo>
                <a:lnTo>
                  <a:pt x="441048" y="38308"/>
                </a:lnTo>
                <a:close/>
                <a:moveTo>
                  <a:pt x="133566" y="38308"/>
                </a:moveTo>
                <a:lnTo>
                  <a:pt x="205201" y="38308"/>
                </a:lnTo>
                <a:lnTo>
                  <a:pt x="175704" y="134077"/>
                </a:lnTo>
                <a:lnTo>
                  <a:pt x="58611" y="1340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2" name="Graphic 11" descr="Database">
            <a:extLst>
              <a:ext uri="{FF2B5EF4-FFF2-40B4-BE49-F238E27FC236}">
                <a16:creationId xmlns:a16="http://schemas.microsoft.com/office/drawing/2014/main" id="{E74458C3-9482-4C02-A485-D1734310B448}"/>
              </a:ext>
            </a:extLst>
          </p:cNvPr>
          <p:cNvGrpSpPr/>
          <p:nvPr/>
        </p:nvGrpSpPr>
        <p:grpSpPr>
          <a:xfrm>
            <a:off x="4645949" y="3568494"/>
            <a:ext cx="299210" cy="406071"/>
            <a:chOff x="6184365" y="3384812"/>
            <a:chExt cx="357537" cy="485229"/>
          </a:xfrm>
          <a:solidFill>
            <a:srgbClr val="000000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83B159E-D270-43A8-8B83-C725CA982BCB}"/>
                </a:ext>
              </a:extLst>
            </p:cNvPr>
            <p:cNvSpPr/>
            <p:nvPr/>
          </p:nvSpPr>
          <p:spPr>
            <a:xfrm>
              <a:off x="6184365" y="3384812"/>
              <a:ext cx="357537" cy="102153"/>
            </a:xfrm>
            <a:custGeom>
              <a:avLst/>
              <a:gdLst>
                <a:gd name="connsiteX0" fmla="*/ 357538 w 357537"/>
                <a:gd name="connsiteY0" fmla="*/ 51077 h 102153"/>
                <a:gd name="connsiteX1" fmla="*/ 178769 w 357537"/>
                <a:gd name="connsiteY1" fmla="*/ 102154 h 102153"/>
                <a:gd name="connsiteX2" fmla="*/ 0 w 357537"/>
                <a:gd name="connsiteY2" fmla="*/ 51077 h 102153"/>
                <a:gd name="connsiteX3" fmla="*/ 178769 w 357537"/>
                <a:gd name="connsiteY3" fmla="*/ 0 h 102153"/>
                <a:gd name="connsiteX4" fmla="*/ 357538 w 357537"/>
                <a:gd name="connsiteY4" fmla="*/ 51077 h 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7" h="102153">
                  <a:moveTo>
                    <a:pt x="357538" y="51077"/>
                  </a:moveTo>
                  <a:cubicBezTo>
                    <a:pt x="357538" y="79286"/>
                    <a:pt x="277500" y="102154"/>
                    <a:pt x="178769" y="102154"/>
                  </a:cubicBezTo>
                  <a:cubicBezTo>
                    <a:pt x="80038" y="102154"/>
                    <a:pt x="0" y="79286"/>
                    <a:pt x="0" y="51077"/>
                  </a:cubicBezTo>
                  <a:cubicBezTo>
                    <a:pt x="0" y="22868"/>
                    <a:pt x="80038" y="0"/>
                    <a:pt x="178769" y="0"/>
                  </a:cubicBezTo>
                  <a:cubicBezTo>
                    <a:pt x="277500" y="0"/>
                    <a:pt x="357538" y="22868"/>
                    <a:pt x="357538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4A01152-80BA-4340-B2F9-F83E860DA197}"/>
                </a:ext>
              </a:extLst>
            </p:cNvPr>
            <p:cNvSpPr/>
            <p:nvPr/>
          </p:nvSpPr>
          <p:spPr>
            <a:xfrm>
              <a:off x="6184365" y="3461427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54BE22A-E2EA-4A3E-BA63-37CA65C33C10}"/>
                </a:ext>
              </a:extLst>
            </p:cNvPr>
            <p:cNvSpPr/>
            <p:nvPr/>
          </p:nvSpPr>
          <p:spPr>
            <a:xfrm>
              <a:off x="6184365" y="3589119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3B7D6A5-AA92-41F7-AD9E-6F8717534B35}"/>
                </a:ext>
              </a:extLst>
            </p:cNvPr>
            <p:cNvSpPr/>
            <p:nvPr/>
          </p:nvSpPr>
          <p:spPr>
            <a:xfrm>
              <a:off x="6184365" y="3716811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7" descr="Stopwatch">
            <a:extLst>
              <a:ext uri="{FF2B5EF4-FFF2-40B4-BE49-F238E27FC236}">
                <a16:creationId xmlns:a16="http://schemas.microsoft.com/office/drawing/2014/main" id="{B46FE024-D73F-4BDC-96E3-AEB182169772}"/>
              </a:ext>
            </a:extLst>
          </p:cNvPr>
          <p:cNvGrpSpPr/>
          <p:nvPr/>
        </p:nvGrpSpPr>
        <p:grpSpPr>
          <a:xfrm>
            <a:off x="2931256" y="3515063"/>
            <a:ext cx="512933" cy="512933"/>
            <a:chOff x="4135416" y="3320966"/>
            <a:chExt cx="612922" cy="612922"/>
          </a:xfrm>
          <a:solidFill>
            <a:schemeClr val="bg1">
              <a:lumMod val="9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656AAE0-10BA-4FFE-A6E9-4C6E96044CF4}"/>
                </a:ext>
              </a:extLst>
            </p:cNvPr>
            <p:cNvSpPr/>
            <p:nvPr/>
          </p:nvSpPr>
          <p:spPr>
            <a:xfrm>
              <a:off x="4429107" y="3518888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5D8B8E-1527-4B33-AC5A-512A78A80A28}"/>
                </a:ext>
              </a:extLst>
            </p:cNvPr>
            <p:cNvSpPr/>
            <p:nvPr/>
          </p:nvSpPr>
          <p:spPr>
            <a:xfrm>
              <a:off x="4429107" y="3774272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219E0AD-AFC2-4DB4-A95D-6009F25BC7E3}"/>
                </a:ext>
              </a:extLst>
            </p:cNvPr>
            <p:cNvSpPr/>
            <p:nvPr/>
          </p:nvSpPr>
          <p:spPr>
            <a:xfrm>
              <a:off x="4556799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0C4FC26-E28F-4091-9A9B-8258BCBB8B1F}"/>
                </a:ext>
              </a:extLst>
            </p:cNvPr>
            <p:cNvSpPr/>
            <p:nvPr/>
          </p:nvSpPr>
          <p:spPr>
            <a:xfrm>
              <a:off x="4301415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1FD557-8893-4A41-A3DF-A4CA3A58CEDD}"/>
                </a:ext>
              </a:extLst>
            </p:cNvPr>
            <p:cNvSpPr/>
            <p:nvPr/>
          </p:nvSpPr>
          <p:spPr>
            <a:xfrm>
              <a:off x="4429107" y="3563580"/>
              <a:ext cx="84915" cy="161530"/>
            </a:xfrm>
            <a:custGeom>
              <a:avLst/>
              <a:gdLst>
                <a:gd name="connsiteX0" fmla="*/ 25538 w 84915"/>
                <a:gd name="connsiteY0" fmla="*/ 0 h 161530"/>
                <a:gd name="connsiteX1" fmla="*/ 0 w 84915"/>
                <a:gd name="connsiteY1" fmla="*/ 0 h 161530"/>
                <a:gd name="connsiteX2" fmla="*/ 0 w 84915"/>
                <a:gd name="connsiteY2" fmla="*/ 89384 h 161530"/>
                <a:gd name="connsiteX3" fmla="*/ 3831 w 84915"/>
                <a:gd name="connsiteY3" fmla="*/ 98323 h 161530"/>
                <a:gd name="connsiteX4" fmla="*/ 67038 w 84915"/>
                <a:gd name="connsiteY4" fmla="*/ 161530 h 161530"/>
                <a:gd name="connsiteX5" fmla="*/ 84915 w 84915"/>
                <a:gd name="connsiteY5" fmla="*/ 143654 h 161530"/>
                <a:gd name="connsiteX6" fmla="*/ 25538 w 84915"/>
                <a:gd name="connsiteY6" fmla="*/ 84277 h 161530"/>
                <a:gd name="connsiteX7" fmla="*/ 25538 w 84915"/>
                <a:gd name="connsiteY7" fmla="*/ 0 h 16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15" h="161530">
                  <a:moveTo>
                    <a:pt x="25538" y="0"/>
                  </a:moveTo>
                  <a:lnTo>
                    <a:pt x="0" y="0"/>
                  </a:lnTo>
                  <a:lnTo>
                    <a:pt x="0" y="89384"/>
                  </a:lnTo>
                  <a:cubicBezTo>
                    <a:pt x="0" y="92577"/>
                    <a:pt x="1277" y="95769"/>
                    <a:pt x="3831" y="98323"/>
                  </a:cubicBezTo>
                  <a:lnTo>
                    <a:pt x="67038" y="161530"/>
                  </a:lnTo>
                  <a:lnTo>
                    <a:pt x="84915" y="143654"/>
                  </a:lnTo>
                  <a:lnTo>
                    <a:pt x="25538" y="84277"/>
                  </a:lnTo>
                  <a:lnTo>
                    <a:pt x="25538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50FE604-643A-4A2D-B506-D06EADE8D5F0}"/>
                </a:ext>
              </a:extLst>
            </p:cNvPr>
            <p:cNvSpPr/>
            <p:nvPr/>
          </p:nvSpPr>
          <p:spPr>
            <a:xfrm>
              <a:off x="4224995" y="3378427"/>
              <a:ext cx="434533" cy="497650"/>
            </a:xfrm>
            <a:custGeom>
              <a:avLst/>
              <a:gdLst>
                <a:gd name="connsiteX0" fmla="*/ 216881 w 434533"/>
                <a:gd name="connsiteY0" fmla="*/ 459692 h 497650"/>
                <a:gd name="connsiteX1" fmla="*/ 38112 w 434533"/>
                <a:gd name="connsiteY1" fmla="*/ 280923 h 497650"/>
                <a:gd name="connsiteX2" fmla="*/ 216881 w 434533"/>
                <a:gd name="connsiteY2" fmla="*/ 102154 h 497650"/>
                <a:gd name="connsiteX3" fmla="*/ 395650 w 434533"/>
                <a:gd name="connsiteY3" fmla="*/ 280923 h 497650"/>
                <a:gd name="connsiteX4" fmla="*/ 216881 w 434533"/>
                <a:gd name="connsiteY4" fmla="*/ 459692 h 497650"/>
                <a:gd name="connsiteX5" fmla="*/ 216881 w 434533"/>
                <a:gd name="connsiteY5" fmla="*/ 459692 h 497650"/>
                <a:gd name="connsiteX6" fmla="*/ 368196 w 434533"/>
                <a:gd name="connsiteY6" fmla="*/ 125138 h 497650"/>
                <a:gd name="connsiteX7" fmla="*/ 387350 w 434533"/>
                <a:gd name="connsiteY7" fmla="*/ 105984 h 497650"/>
                <a:gd name="connsiteX8" fmla="*/ 386712 w 434533"/>
                <a:gd name="connsiteY8" fmla="*/ 79169 h 497650"/>
                <a:gd name="connsiteX9" fmla="*/ 359897 w 434533"/>
                <a:gd name="connsiteY9" fmla="*/ 78531 h 497650"/>
                <a:gd name="connsiteX10" fmla="*/ 338189 w 434533"/>
                <a:gd name="connsiteY10" fmla="*/ 100877 h 497650"/>
                <a:gd name="connsiteX11" fmla="*/ 236035 w 434533"/>
                <a:gd name="connsiteY11" fmla="*/ 65123 h 497650"/>
                <a:gd name="connsiteX12" fmla="*/ 236035 w 434533"/>
                <a:gd name="connsiteY12" fmla="*/ 38308 h 497650"/>
                <a:gd name="connsiteX13" fmla="*/ 293497 w 434533"/>
                <a:gd name="connsiteY13" fmla="*/ 38308 h 497650"/>
                <a:gd name="connsiteX14" fmla="*/ 293497 w 434533"/>
                <a:gd name="connsiteY14" fmla="*/ 0 h 497650"/>
                <a:gd name="connsiteX15" fmla="*/ 140266 w 434533"/>
                <a:gd name="connsiteY15" fmla="*/ 0 h 497650"/>
                <a:gd name="connsiteX16" fmla="*/ 140266 w 434533"/>
                <a:gd name="connsiteY16" fmla="*/ 38308 h 497650"/>
                <a:gd name="connsiteX17" fmla="*/ 197728 w 434533"/>
                <a:gd name="connsiteY17" fmla="*/ 38308 h 497650"/>
                <a:gd name="connsiteX18" fmla="*/ 197728 w 434533"/>
                <a:gd name="connsiteY18" fmla="*/ 64485 h 497650"/>
                <a:gd name="connsiteX19" fmla="*/ 1720 w 434533"/>
                <a:gd name="connsiteY19" fmla="*/ 253469 h 497650"/>
                <a:gd name="connsiteX20" fmla="*/ 144735 w 434533"/>
                <a:gd name="connsiteY20" fmla="*/ 485230 h 497650"/>
                <a:gd name="connsiteX21" fmla="*/ 402035 w 434533"/>
                <a:gd name="connsiteY21" fmla="*/ 395207 h 497650"/>
                <a:gd name="connsiteX22" fmla="*/ 368196 w 434533"/>
                <a:gd name="connsiteY22" fmla="*/ 125138 h 497650"/>
                <a:gd name="connsiteX23" fmla="*/ 368196 w 434533"/>
                <a:gd name="connsiteY23" fmla="*/ 125138 h 49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533" h="497650">
                  <a:moveTo>
                    <a:pt x="216881" y="459692"/>
                  </a:moveTo>
                  <a:cubicBezTo>
                    <a:pt x="117920" y="459692"/>
                    <a:pt x="38112" y="379884"/>
                    <a:pt x="38112" y="280923"/>
                  </a:cubicBezTo>
                  <a:cubicBezTo>
                    <a:pt x="38112" y="181961"/>
                    <a:pt x="117920" y="102154"/>
                    <a:pt x="216881" y="102154"/>
                  </a:cubicBezTo>
                  <a:cubicBezTo>
                    <a:pt x="315843" y="102154"/>
                    <a:pt x="395650" y="181961"/>
                    <a:pt x="395650" y="280923"/>
                  </a:cubicBezTo>
                  <a:cubicBezTo>
                    <a:pt x="395650" y="379884"/>
                    <a:pt x="315843" y="459692"/>
                    <a:pt x="216881" y="459692"/>
                  </a:cubicBezTo>
                  <a:lnTo>
                    <a:pt x="216881" y="459692"/>
                  </a:lnTo>
                  <a:close/>
                  <a:moveTo>
                    <a:pt x="368196" y="125138"/>
                  </a:moveTo>
                  <a:lnTo>
                    <a:pt x="387350" y="105984"/>
                  </a:lnTo>
                  <a:cubicBezTo>
                    <a:pt x="394373" y="98323"/>
                    <a:pt x="394373" y="86831"/>
                    <a:pt x="386712" y="79169"/>
                  </a:cubicBezTo>
                  <a:cubicBezTo>
                    <a:pt x="379689" y="72146"/>
                    <a:pt x="367558" y="71508"/>
                    <a:pt x="359897" y="78531"/>
                  </a:cubicBezTo>
                  <a:lnTo>
                    <a:pt x="338189" y="100877"/>
                  </a:lnTo>
                  <a:cubicBezTo>
                    <a:pt x="307543" y="80446"/>
                    <a:pt x="272427" y="67677"/>
                    <a:pt x="236035" y="65123"/>
                  </a:cubicBezTo>
                  <a:lnTo>
                    <a:pt x="236035" y="38308"/>
                  </a:lnTo>
                  <a:lnTo>
                    <a:pt x="293497" y="38308"/>
                  </a:lnTo>
                  <a:lnTo>
                    <a:pt x="293497" y="0"/>
                  </a:lnTo>
                  <a:lnTo>
                    <a:pt x="140266" y="0"/>
                  </a:lnTo>
                  <a:lnTo>
                    <a:pt x="140266" y="38308"/>
                  </a:lnTo>
                  <a:lnTo>
                    <a:pt x="197728" y="38308"/>
                  </a:lnTo>
                  <a:lnTo>
                    <a:pt x="197728" y="64485"/>
                  </a:lnTo>
                  <a:cubicBezTo>
                    <a:pt x="96212" y="73423"/>
                    <a:pt x="14489" y="151954"/>
                    <a:pt x="1720" y="253469"/>
                  </a:cubicBezTo>
                  <a:cubicBezTo>
                    <a:pt x="-11049" y="354984"/>
                    <a:pt x="48328" y="451392"/>
                    <a:pt x="144735" y="485230"/>
                  </a:cubicBezTo>
                  <a:cubicBezTo>
                    <a:pt x="241143" y="519068"/>
                    <a:pt x="347766" y="482038"/>
                    <a:pt x="402035" y="395207"/>
                  </a:cubicBezTo>
                  <a:cubicBezTo>
                    <a:pt x="456304" y="308376"/>
                    <a:pt x="440981" y="196007"/>
                    <a:pt x="368196" y="125138"/>
                  </a:cubicBezTo>
                  <a:lnTo>
                    <a:pt x="368196" y="12513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0" name="Graphic 5" descr="Single gear">
            <a:extLst>
              <a:ext uri="{FF2B5EF4-FFF2-40B4-BE49-F238E27FC236}">
                <a16:creationId xmlns:a16="http://schemas.microsoft.com/office/drawing/2014/main" id="{66773B40-E5AF-411C-A99F-0D0CEB6DBDE7}"/>
              </a:ext>
            </a:extLst>
          </p:cNvPr>
          <p:cNvSpPr/>
          <p:nvPr/>
        </p:nvSpPr>
        <p:spPr>
          <a:xfrm>
            <a:off x="4246818" y="4897219"/>
            <a:ext cx="363861" cy="363327"/>
          </a:xfrm>
          <a:custGeom>
            <a:avLst/>
            <a:gdLst>
              <a:gd name="connsiteX0" fmla="*/ 217077 w 434791"/>
              <a:gd name="connsiteY0" fmla="*/ 293692 h 434153"/>
              <a:gd name="connsiteX1" fmla="*/ 140461 w 434791"/>
              <a:gd name="connsiteY1" fmla="*/ 217077 h 434153"/>
              <a:gd name="connsiteX2" fmla="*/ 217077 w 434791"/>
              <a:gd name="connsiteY2" fmla="*/ 140461 h 434153"/>
              <a:gd name="connsiteX3" fmla="*/ 293692 w 434791"/>
              <a:gd name="connsiteY3" fmla="*/ 217077 h 434153"/>
              <a:gd name="connsiteX4" fmla="*/ 217077 w 434791"/>
              <a:gd name="connsiteY4" fmla="*/ 293692 h 434153"/>
              <a:gd name="connsiteX5" fmla="*/ 389461 w 434791"/>
              <a:gd name="connsiteY5" fmla="*/ 169192 h 434153"/>
              <a:gd name="connsiteX6" fmla="*/ 372861 w 434791"/>
              <a:gd name="connsiteY6" fmla="*/ 129607 h 434153"/>
              <a:gd name="connsiteX7" fmla="*/ 388822 w 434791"/>
              <a:gd name="connsiteY7" fmla="*/ 81723 h 434153"/>
              <a:gd name="connsiteX8" fmla="*/ 352430 w 434791"/>
              <a:gd name="connsiteY8" fmla="*/ 45331 h 434153"/>
              <a:gd name="connsiteX9" fmla="*/ 304546 w 434791"/>
              <a:gd name="connsiteY9" fmla="*/ 61292 h 434153"/>
              <a:gd name="connsiteX10" fmla="*/ 264323 w 434791"/>
              <a:gd name="connsiteY10" fmla="*/ 44692 h 434153"/>
              <a:gd name="connsiteX11" fmla="*/ 242615 w 434791"/>
              <a:gd name="connsiteY11" fmla="*/ 0 h 434153"/>
              <a:gd name="connsiteX12" fmla="*/ 191538 w 434791"/>
              <a:gd name="connsiteY12" fmla="*/ 0 h 434153"/>
              <a:gd name="connsiteX13" fmla="*/ 169192 w 434791"/>
              <a:gd name="connsiteY13" fmla="*/ 44692 h 434153"/>
              <a:gd name="connsiteX14" fmla="*/ 129607 w 434791"/>
              <a:gd name="connsiteY14" fmla="*/ 61292 h 434153"/>
              <a:gd name="connsiteX15" fmla="*/ 81723 w 434791"/>
              <a:gd name="connsiteY15" fmla="*/ 45331 h 434153"/>
              <a:gd name="connsiteX16" fmla="*/ 45331 w 434791"/>
              <a:gd name="connsiteY16" fmla="*/ 81723 h 434153"/>
              <a:gd name="connsiteX17" fmla="*/ 61292 w 434791"/>
              <a:gd name="connsiteY17" fmla="*/ 129607 h 434153"/>
              <a:gd name="connsiteX18" fmla="*/ 44692 w 434791"/>
              <a:gd name="connsiteY18" fmla="*/ 169830 h 434153"/>
              <a:gd name="connsiteX19" fmla="*/ 0 w 434791"/>
              <a:gd name="connsiteY19" fmla="*/ 191538 h 434153"/>
              <a:gd name="connsiteX20" fmla="*/ 0 w 434791"/>
              <a:gd name="connsiteY20" fmla="*/ 242615 h 434153"/>
              <a:gd name="connsiteX21" fmla="*/ 44692 w 434791"/>
              <a:gd name="connsiteY21" fmla="*/ 264961 h 434153"/>
              <a:gd name="connsiteX22" fmla="*/ 61292 w 434791"/>
              <a:gd name="connsiteY22" fmla="*/ 304546 h 434153"/>
              <a:gd name="connsiteX23" fmla="*/ 45331 w 434791"/>
              <a:gd name="connsiteY23" fmla="*/ 352430 h 434153"/>
              <a:gd name="connsiteX24" fmla="*/ 81723 w 434791"/>
              <a:gd name="connsiteY24" fmla="*/ 388822 h 434153"/>
              <a:gd name="connsiteX25" fmla="*/ 129607 w 434791"/>
              <a:gd name="connsiteY25" fmla="*/ 372861 h 434153"/>
              <a:gd name="connsiteX26" fmla="*/ 169830 w 434791"/>
              <a:gd name="connsiteY26" fmla="*/ 389461 h 434153"/>
              <a:gd name="connsiteX27" fmla="*/ 192177 w 434791"/>
              <a:gd name="connsiteY27" fmla="*/ 434153 h 434153"/>
              <a:gd name="connsiteX28" fmla="*/ 243253 w 434791"/>
              <a:gd name="connsiteY28" fmla="*/ 434153 h 434153"/>
              <a:gd name="connsiteX29" fmla="*/ 265600 w 434791"/>
              <a:gd name="connsiteY29" fmla="*/ 389461 h 434153"/>
              <a:gd name="connsiteX30" fmla="*/ 305184 w 434791"/>
              <a:gd name="connsiteY30" fmla="*/ 372861 h 434153"/>
              <a:gd name="connsiteX31" fmla="*/ 353069 w 434791"/>
              <a:gd name="connsiteY31" fmla="*/ 388822 h 434153"/>
              <a:gd name="connsiteX32" fmla="*/ 389461 w 434791"/>
              <a:gd name="connsiteY32" fmla="*/ 352430 h 434153"/>
              <a:gd name="connsiteX33" fmla="*/ 373499 w 434791"/>
              <a:gd name="connsiteY33" fmla="*/ 304546 h 434153"/>
              <a:gd name="connsiteX34" fmla="*/ 390099 w 434791"/>
              <a:gd name="connsiteY34" fmla="*/ 264323 h 434153"/>
              <a:gd name="connsiteX35" fmla="*/ 434792 w 434791"/>
              <a:gd name="connsiteY35" fmla="*/ 241977 h 434153"/>
              <a:gd name="connsiteX36" fmla="*/ 434792 w 434791"/>
              <a:gd name="connsiteY36" fmla="*/ 190900 h 434153"/>
              <a:gd name="connsiteX37" fmla="*/ 389461 w 434791"/>
              <a:gd name="connsiteY37" fmla="*/ 169192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4791" h="434153">
                <a:moveTo>
                  <a:pt x="217077" y="293692"/>
                </a:moveTo>
                <a:cubicBezTo>
                  <a:pt x="174938" y="293692"/>
                  <a:pt x="140461" y="259215"/>
                  <a:pt x="140461" y="217077"/>
                </a:cubicBezTo>
                <a:cubicBezTo>
                  <a:pt x="140461" y="174938"/>
                  <a:pt x="174938" y="140461"/>
                  <a:pt x="217077" y="140461"/>
                </a:cubicBezTo>
                <a:cubicBezTo>
                  <a:pt x="259215" y="140461"/>
                  <a:pt x="293692" y="174938"/>
                  <a:pt x="293692" y="217077"/>
                </a:cubicBezTo>
                <a:cubicBezTo>
                  <a:pt x="293692" y="259215"/>
                  <a:pt x="259215" y="293692"/>
                  <a:pt x="217077" y="293692"/>
                </a:cubicBezTo>
                <a:close/>
                <a:moveTo>
                  <a:pt x="389461" y="169192"/>
                </a:moveTo>
                <a:cubicBezTo>
                  <a:pt x="385630" y="155146"/>
                  <a:pt x="379884" y="141738"/>
                  <a:pt x="372861" y="129607"/>
                </a:cubicBezTo>
                <a:lnTo>
                  <a:pt x="388822" y="81723"/>
                </a:lnTo>
                <a:lnTo>
                  <a:pt x="352430" y="45331"/>
                </a:lnTo>
                <a:lnTo>
                  <a:pt x="304546" y="61292"/>
                </a:lnTo>
                <a:cubicBezTo>
                  <a:pt x="291776" y="54269"/>
                  <a:pt x="278369" y="48523"/>
                  <a:pt x="264323" y="44692"/>
                </a:cubicBezTo>
                <a:lnTo>
                  <a:pt x="242615" y="0"/>
                </a:lnTo>
                <a:lnTo>
                  <a:pt x="191538" y="0"/>
                </a:lnTo>
                <a:lnTo>
                  <a:pt x="169192" y="44692"/>
                </a:lnTo>
                <a:cubicBezTo>
                  <a:pt x="155146" y="48523"/>
                  <a:pt x="141738" y="54269"/>
                  <a:pt x="129607" y="61292"/>
                </a:cubicBezTo>
                <a:lnTo>
                  <a:pt x="81723" y="45331"/>
                </a:lnTo>
                <a:lnTo>
                  <a:pt x="45331" y="81723"/>
                </a:lnTo>
                <a:lnTo>
                  <a:pt x="61292" y="129607"/>
                </a:lnTo>
                <a:cubicBezTo>
                  <a:pt x="54269" y="142377"/>
                  <a:pt x="48523" y="155784"/>
                  <a:pt x="44692" y="169830"/>
                </a:cubicBezTo>
                <a:lnTo>
                  <a:pt x="0" y="191538"/>
                </a:lnTo>
                <a:lnTo>
                  <a:pt x="0" y="242615"/>
                </a:lnTo>
                <a:lnTo>
                  <a:pt x="44692" y="264961"/>
                </a:lnTo>
                <a:cubicBezTo>
                  <a:pt x="48523" y="279007"/>
                  <a:pt x="54269" y="292415"/>
                  <a:pt x="61292" y="304546"/>
                </a:cubicBezTo>
                <a:lnTo>
                  <a:pt x="45331" y="352430"/>
                </a:lnTo>
                <a:lnTo>
                  <a:pt x="81723" y="388822"/>
                </a:lnTo>
                <a:lnTo>
                  <a:pt x="129607" y="372861"/>
                </a:lnTo>
                <a:cubicBezTo>
                  <a:pt x="142377" y="379884"/>
                  <a:pt x="155784" y="385630"/>
                  <a:pt x="169830" y="389461"/>
                </a:cubicBezTo>
                <a:lnTo>
                  <a:pt x="192177" y="434153"/>
                </a:lnTo>
                <a:lnTo>
                  <a:pt x="243253" y="434153"/>
                </a:lnTo>
                <a:lnTo>
                  <a:pt x="265600" y="389461"/>
                </a:lnTo>
                <a:cubicBezTo>
                  <a:pt x="279646" y="385630"/>
                  <a:pt x="293053" y="379884"/>
                  <a:pt x="305184" y="372861"/>
                </a:cubicBezTo>
                <a:lnTo>
                  <a:pt x="353069" y="388822"/>
                </a:lnTo>
                <a:lnTo>
                  <a:pt x="389461" y="352430"/>
                </a:lnTo>
                <a:lnTo>
                  <a:pt x="373499" y="304546"/>
                </a:lnTo>
                <a:cubicBezTo>
                  <a:pt x="380522" y="291776"/>
                  <a:pt x="386269" y="278369"/>
                  <a:pt x="390099" y="264323"/>
                </a:cubicBezTo>
                <a:lnTo>
                  <a:pt x="434792" y="241977"/>
                </a:lnTo>
                <a:lnTo>
                  <a:pt x="434792" y="190900"/>
                </a:lnTo>
                <a:lnTo>
                  <a:pt x="389461" y="1691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109" name="Graphic 108" descr="Research">
            <a:extLst>
              <a:ext uri="{FF2B5EF4-FFF2-40B4-BE49-F238E27FC236}">
                <a16:creationId xmlns:a16="http://schemas.microsoft.com/office/drawing/2014/main" id="{FB8E558B-F790-4B7A-8825-1DCEEF1823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496" y="1607744"/>
            <a:ext cx="384593" cy="384593"/>
          </a:xfrm>
          <a:prstGeom prst="rect">
            <a:avLst/>
          </a:prstGeom>
        </p:spPr>
      </p:pic>
      <p:pic>
        <p:nvPicPr>
          <p:cNvPr id="110" name="Graphic 109" descr="Single gear">
            <a:extLst>
              <a:ext uri="{FF2B5EF4-FFF2-40B4-BE49-F238E27FC236}">
                <a16:creationId xmlns:a16="http://schemas.microsoft.com/office/drawing/2014/main" id="{15E9136D-AABE-483D-B731-5952FCC6CE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496" y="4639311"/>
            <a:ext cx="384593" cy="384593"/>
          </a:xfrm>
          <a:prstGeom prst="rect">
            <a:avLst/>
          </a:prstGeom>
        </p:spPr>
      </p:pic>
      <p:pic>
        <p:nvPicPr>
          <p:cNvPr id="111" name="Graphic 110" descr="Stopwatch">
            <a:extLst>
              <a:ext uri="{FF2B5EF4-FFF2-40B4-BE49-F238E27FC236}">
                <a16:creationId xmlns:a16="http://schemas.microsoft.com/office/drawing/2014/main" id="{98E87050-1B11-4D53-A07B-3C67FBA38D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2496" y="3170622"/>
            <a:ext cx="384593" cy="384593"/>
          </a:xfrm>
          <a:prstGeom prst="rect">
            <a:avLst/>
          </a:prstGeom>
        </p:spPr>
      </p:pic>
      <p:pic>
        <p:nvPicPr>
          <p:cNvPr id="112" name="Graphic 111" descr="Database">
            <a:extLst>
              <a:ext uri="{FF2B5EF4-FFF2-40B4-BE49-F238E27FC236}">
                <a16:creationId xmlns:a16="http://schemas.microsoft.com/office/drawing/2014/main" id="{D648612C-EAE6-4E1F-BA8D-14AA3578D2B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36574" y="4627633"/>
            <a:ext cx="384593" cy="384593"/>
          </a:xfrm>
          <a:prstGeom prst="rect">
            <a:avLst/>
          </a:prstGeom>
        </p:spPr>
      </p:pic>
      <p:pic>
        <p:nvPicPr>
          <p:cNvPr id="113" name="Graphic 112" descr="Hourglass">
            <a:extLst>
              <a:ext uri="{FF2B5EF4-FFF2-40B4-BE49-F238E27FC236}">
                <a16:creationId xmlns:a16="http://schemas.microsoft.com/office/drawing/2014/main" id="{43649B93-7CCD-49C0-AAB0-628AFC6F6E0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36574" y="1600205"/>
            <a:ext cx="384593" cy="384593"/>
          </a:xfrm>
          <a:prstGeom prst="rect">
            <a:avLst/>
          </a:prstGeom>
        </p:spPr>
      </p:pic>
      <p:pic>
        <p:nvPicPr>
          <p:cNvPr id="114" name="Graphic 113" descr="Diamond">
            <a:extLst>
              <a:ext uri="{FF2B5EF4-FFF2-40B4-BE49-F238E27FC236}">
                <a16:creationId xmlns:a16="http://schemas.microsoft.com/office/drawing/2014/main" id="{B5F84672-8111-4429-951C-E4CB6842B2E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36574" y="3149987"/>
            <a:ext cx="384593" cy="384593"/>
          </a:xfrm>
          <a:prstGeom prst="rect">
            <a:avLst/>
          </a:prstGeom>
        </p:spPr>
      </p:pic>
      <p:sp>
        <p:nvSpPr>
          <p:cNvPr id="52" name="Shape">
            <a:extLst>
              <a:ext uri="{FF2B5EF4-FFF2-40B4-BE49-F238E27FC236}">
                <a16:creationId xmlns:a16="http://schemas.microsoft.com/office/drawing/2014/main" id="{08733B65-1926-4128-88CD-61DDFAF3B215}"/>
              </a:ext>
            </a:extLst>
          </p:cNvPr>
          <p:cNvSpPr/>
          <p:nvPr/>
        </p:nvSpPr>
        <p:spPr>
          <a:xfrm>
            <a:off x="5926779" y="4584012"/>
            <a:ext cx="410945" cy="623802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8F237C03-BF98-4E0F-BC84-25DDD4853622}"/>
              </a:ext>
            </a:extLst>
          </p:cNvPr>
          <p:cNvSpPr/>
          <p:nvPr/>
        </p:nvSpPr>
        <p:spPr>
          <a:xfrm>
            <a:off x="3410039" y="4805672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93BB4B8F-DC3C-4770-BAC7-9ECBFC772170}"/>
              </a:ext>
            </a:extLst>
          </p:cNvPr>
          <p:cNvSpPr/>
          <p:nvPr/>
        </p:nvSpPr>
        <p:spPr>
          <a:xfrm>
            <a:off x="4452011" y="2613728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E8453A41-8EBC-4EB1-8F15-60029A5382CF}"/>
              </a:ext>
            </a:extLst>
          </p:cNvPr>
          <p:cNvSpPr/>
          <p:nvPr/>
        </p:nvSpPr>
        <p:spPr>
          <a:xfrm>
            <a:off x="3716220" y="1404423"/>
            <a:ext cx="455796" cy="691884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40E81B1A-75C9-44DA-8397-673E0165ABF9}"/>
              </a:ext>
            </a:extLst>
          </p:cNvPr>
          <p:cNvSpPr/>
          <p:nvPr/>
        </p:nvSpPr>
        <p:spPr>
          <a:xfrm>
            <a:off x="6081988" y="2951448"/>
            <a:ext cx="190538" cy="289231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258527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Triangle Relationship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A7157E-5996-45C3-AF5D-FAB02C499748}"/>
              </a:ext>
            </a:extLst>
          </p:cNvPr>
          <p:cNvGrpSpPr/>
          <p:nvPr/>
        </p:nvGrpSpPr>
        <p:grpSpPr>
          <a:xfrm>
            <a:off x="6691483" y="3096064"/>
            <a:ext cx="2202816" cy="1260003"/>
            <a:chOff x="8921977" y="1394910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DAD99F8-1258-4755-B836-A28F7B6D2BB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5BCE82F-4ECA-4EE6-9335-B0C210D4205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DB3804-4D61-4B5E-A9C9-5CFA90D60A74}"/>
              </a:ext>
            </a:extLst>
          </p:cNvPr>
          <p:cNvGrpSpPr/>
          <p:nvPr/>
        </p:nvGrpSpPr>
        <p:grpSpPr>
          <a:xfrm>
            <a:off x="6691483" y="4613997"/>
            <a:ext cx="2202816" cy="1260003"/>
            <a:chOff x="8921977" y="4001571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887D54-9D6F-42D1-9BBD-5021857AAF1A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FD1F4E9-F683-42CC-8BFC-1A0B00C25D9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97E2AE0-FE79-485F-BFCC-13DFD781C210}"/>
              </a:ext>
            </a:extLst>
          </p:cNvPr>
          <p:cNvGrpSpPr/>
          <p:nvPr/>
        </p:nvGrpSpPr>
        <p:grpSpPr>
          <a:xfrm>
            <a:off x="249702" y="3096065"/>
            <a:ext cx="2202816" cy="1260003"/>
            <a:chOff x="332936" y="2555951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817EE5E-1AB6-41D3-A56A-EEF73985357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9B699F2-D5FD-4CAD-917D-0622E3B5E95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D3ECEC4-F034-4B5A-B3DF-42CC1275A498}"/>
              </a:ext>
            </a:extLst>
          </p:cNvPr>
          <p:cNvGrpSpPr/>
          <p:nvPr/>
        </p:nvGrpSpPr>
        <p:grpSpPr>
          <a:xfrm>
            <a:off x="249702" y="4613996"/>
            <a:ext cx="2202816" cy="1260003"/>
            <a:chOff x="332936" y="4580523"/>
            <a:chExt cx="2937088" cy="168000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7D962E1-CFC5-4837-A703-516121D475FF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FA1771-D29E-40BA-A2F9-FE3FFC08A48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4986230-145E-4EB8-ADA8-60ED53E096A6}"/>
              </a:ext>
            </a:extLst>
          </p:cNvPr>
          <p:cNvGrpSpPr/>
          <p:nvPr/>
        </p:nvGrpSpPr>
        <p:grpSpPr>
          <a:xfrm>
            <a:off x="6697329" y="1578132"/>
            <a:ext cx="2202816" cy="1260003"/>
            <a:chOff x="8921977" y="1394910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6FE4CF-4C2D-4FB9-B22C-74DD33C0B12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BADC8F-8C0C-4779-B99A-4D80477660A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F953A9F-C4A4-4858-98DF-7CB33A0308A6}"/>
              </a:ext>
            </a:extLst>
          </p:cNvPr>
          <p:cNvGrpSpPr/>
          <p:nvPr/>
        </p:nvGrpSpPr>
        <p:grpSpPr>
          <a:xfrm>
            <a:off x="255548" y="1578134"/>
            <a:ext cx="2202816" cy="1260003"/>
            <a:chOff x="332936" y="2555951"/>
            <a:chExt cx="2937088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AD77A5-DBE7-480F-862A-C4F55B56180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13C6899-AE93-4066-B546-76BA24F2E2A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Shape">
            <a:extLst>
              <a:ext uri="{FF2B5EF4-FFF2-40B4-BE49-F238E27FC236}">
                <a16:creationId xmlns:a16="http://schemas.microsoft.com/office/drawing/2014/main" id="{00738417-D656-44A6-9F72-93C4CCCE9EEB}"/>
              </a:ext>
            </a:extLst>
          </p:cNvPr>
          <p:cNvSpPr/>
          <p:nvPr/>
        </p:nvSpPr>
        <p:spPr>
          <a:xfrm>
            <a:off x="3579660" y="2863740"/>
            <a:ext cx="1184712" cy="1797622"/>
          </a:xfrm>
          <a:custGeom>
            <a:avLst/>
            <a:gdLst>
              <a:gd name="connsiteX0" fmla="*/ 96 w 21345"/>
              <a:gd name="connsiteY0" fmla="*/ 10221 h 20428"/>
              <a:gd name="connsiteX1" fmla="*/ 0 w 21345"/>
              <a:gd name="connsiteY1" fmla="*/ 1857 h 20428"/>
              <a:gd name="connsiteX2" fmla="*/ 5014 w 21345"/>
              <a:gd name="connsiteY2" fmla="*/ 471 h 20428"/>
              <a:gd name="connsiteX3" fmla="*/ 11518 w 21345"/>
              <a:gd name="connsiteY3" fmla="*/ 4018 h 20428"/>
              <a:gd name="connsiteX4" fmla="*/ 20295 w 21345"/>
              <a:gd name="connsiteY4" fmla="*/ 8794 h 20428"/>
              <a:gd name="connsiteX5" fmla="*/ 20295 w 21345"/>
              <a:gd name="connsiteY5" fmla="*/ 11687 h 20428"/>
              <a:gd name="connsiteX6" fmla="*/ 11518 w 21345"/>
              <a:gd name="connsiteY6" fmla="*/ 16424 h 20428"/>
              <a:gd name="connsiteX7" fmla="*/ 5014 w 21345"/>
              <a:gd name="connsiteY7" fmla="*/ 19971 h 20428"/>
              <a:gd name="connsiteX8" fmla="*/ 96 w 21345"/>
              <a:gd name="connsiteY8" fmla="*/ 18524 h 20428"/>
              <a:gd name="connsiteX9" fmla="*/ 96 w 21345"/>
              <a:gd name="connsiteY9" fmla="*/ 10221 h 20428"/>
              <a:gd name="connsiteX0" fmla="*/ 96 w 21345"/>
              <a:gd name="connsiteY0" fmla="*/ 10414 h 20621"/>
              <a:gd name="connsiteX1" fmla="*/ 0 w 21345"/>
              <a:gd name="connsiteY1" fmla="*/ 2050 h 20621"/>
              <a:gd name="connsiteX2" fmla="*/ 5014 w 21345"/>
              <a:gd name="connsiteY2" fmla="*/ 420 h 20621"/>
              <a:gd name="connsiteX3" fmla="*/ 11518 w 21345"/>
              <a:gd name="connsiteY3" fmla="*/ 4211 h 20621"/>
              <a:gd name="connsiteX4" fmla="*/ 20295 w 21345"/>
              <a:gd name="connsiteY4" fmla="*/ 8987 h 20621"/>
              <a:gd name="connsiteX5" fmla="*/ 20295 w 21345"/>
              <a:gd name="connsiteY5" fmla="*/ 11880 h 20621"/>
              <a:gd name="connsiteX6" fmla="*/ 11518 w 21345"/>
              <a:gd name="connsiteY6" fmla="*/ 16617 h 20621"/>
              <a:gd name="connsiteX7" fmla="*/ 5014 w 21345"/>
              <a:gd name="connsiteY7" fmla="*/ 20164 h 20621"/>
              <a:gd name="connsiteX8" fmla="*/ 96 w 21345"/>
              <a:gd name="connsiteY8" fmla="*/ 18717 h 20621"/>
              <a:gd name="connsiteX9" fmla="*/ 96 w 21345"/>
              <a:gd name="connsiteY9" fmla="*/ 10414 h 2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45" h="20621" extrusionOk="0">
                <a:moveTo>
                  <a:pt x="96" y="10414"/>
                </a:moveTo>
                <a:cubicBezTo>
                  <a:pt x="96" y="7646"/>
                  <a:pt x="0" y="4818"/>
                  <a:pt x="0" y="2050"/>
                </a:cubicBezTo>
                <a:cubicBezTo>
                  <a:pt x="0" y="425"/>
                  <a:pt x="3084" y="-630"/>
                  <a:pt x="5014" y="420"/>
                </a:cubicBezTo>
                <a:lnTo>
                  <a:pt x="11518" y="4211"/>
                </a:lnTo>
                <a:lnTo>
                  <a:pt x="20295" y="8987"/>
                </a:lnTo>
                <a:cubicBezTo>
                  <a:pt x="21696" y="9740"/>
                  <a:pt x="21696" y="11127"/>
                  <a:pt x="20295" y="11880"/>
                </a:cubicBezTo>
                <a:lnTo>
                  <a:pt x="11518" y="16617"/>
                </a:lnTo>
                <a:lnTo>
                  <a:pt x="5014" y="20164"/>
                </a:lnTo>
                <a:cubicBezTo>
                  <a:pt x="3084" y="21214"/>
                  <a:pt x="96" y="20342"/>
                  <a:pt x="96" y="18717"/>
                </a:cubicBezTo>
                <a:lnTo>
                  <a:pt x="96" y="104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0D21C10-20CD-47C1-BBD9-85CB7BD634EB}"/>
              </a:ext>
            </a:extLst>
          </p:cNvPr>
          <p:cNvSpPr/>
          <p:nvPr/>
        </p:nvSpPr>
        <p:spPr>
          <a:xfrm>
            <a:off x="5158341" y="2846915"/>
            <a:ext cx="1195313" cy="1814448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7DB687A-7293-4EE6-A3C1-2F29BB958659}"/>
              </a:ext>
            </a:extLst>
          </p:cNvPr>
          <p:cNvSpPr/>
          <p:nvPr/>
        </p:nvSpPr>
        <p:spPr>
          <a:xfrm>
            <a:off x="2790346" y="2881698"/>
            <a:ext cx="1179439" cy="177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54" y="16411"/>
                </a:lnTo>
                <a:lnTo>
                  <a:pt x="4949" y="19958"/>
                </a:lnTo>
                <a:cubicBezTo>
                  <a:pt x="3019" y="21008"/>
                  <a:pt x="31" y="20136"/>
                  <a:pt x="31" y="18511"/>
                </a:cubicBezTo>
                <a:lnTo>
                  <a:pt x="31" y="10208"/>
                </a:ln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8C8EFC6-0052-4E94-8DE6-606A6CE3827C}"/>
              </a:ext>
            </a:extLst>
          </p:cNvPr>
          <p:cNvSpPr/>
          <p:nvPr/>
        </p:nvSpPr>
        <p:spPr>
          <a:xfrm>
            <a:off x="3193902" y="1724286"/>
            <a:ext cx="1179439" cy="177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007AAFC-AA52-4F57-9863-1013EF33E091}"/>
              </a:ext>
            </a:extLst>
          </p:cNvPr>
          <p:cNvSpPr/>
          <p:nvPr/>
        </p:nvSpPr>
        <p:spPr>
          <a:xfrm>
            <a:off x="3982309" y="4039112"/>
            <a:ext cx="1179383" cy="1779662"/>
          </a:xfrm>
          <a:custGeom>
            <a:avLst/>
            <a:gdLst>
              <a:gd name="connsiteX0" fmla="*/ 7065 w 21249"/>
              <a:gd name="connsiteY0" fmla="*/ 5274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11" fmla="*/ 7065 w 21249"/>
              <a:gd name="connsiteY11" fmla="*/ 5274 h 20415"/>
              <a:gd name="connsiteX0" fmla="*/ 7065 w 21249"/>
              <a:gd name="connsiteY0" fmla="*/ 1627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0" fmla="*/ 4918 w 21249"/>
              <a:gd name="connsiteY0" fmla="*/ 458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0" fmla="*/ 4918 w 21249"/>
              <a:gd name="connsiteY0" fmla="*/ 458 h 20415"/>
              <a:gd name="connsiteX1" fmla="*/ 20199 w 21249"/>
              <a:gd name="connsiteY1" fmla="*/ 8742 h 20415"/>
              <a:gd name="connsiteX2" fmla="*/ 20199 w 21249"/>
              <a:gd name="connsiteY2" fmla="*/ 11635 h 20415"/>
              <a:gd name="connsiteX3" fmla="*/ 11422 w 21249"/>
              <a:gd name="connsiteY3" fmla="*/ 16411 h 20415"/>
              <a:gd name="connsiteX4" fmla="*/ 4918 w 21249"/>
              <a:gd name="connsiteY4" fmla="*/ 19958 h 20415"/>
              <a:gd name="connsiteX5" fmla="*/ 0 w 21249"/>
              <a:gd name="connsiteY5" fmla="*/ 18511 h 20415"/>
              <a:gd name="connsiteX6" fmla="*/ 0 w 21249"/>
              <a:gd name="connsiteY6" fmla="*/ 10208 h 20415"/>
              <a:gd name="connsiteX7" fmla="*/ 0 w 21249"/>
              <a:gd name="connsiteY7" fmla="*/ 1905 h 20415"/>
              <a:gd name="connsiteX8" fmla="*/ 4918 w 21249"/>
              <a:gd name="connsiteY8" fmla="*/ 458 h 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49" h="20415" extrusionOk="0">
                <a:moveTo>
                  <a:pt x="4918" y="458"/>
                </a:moveTo>
                <a:lnTo>
                  <a:pt x="20199" y="8742"/>
                </a:lnTo>
                <a:cubicBezTo>
                  <a:pt x="21600" y="9495"/>
                  <a:pt x="21600" y="10882"/>
                  <a:pt x="20199" y="11635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E92654F-FD95-4B4C-9C75-338F196D67C9}"/>
              </a:ext>
            </a:extLst>
          </p:cNvPr>
          <p:cNvSpPr/>
          <p:nvPr/>
        </p:nvSpPr>
        <p:spPr>
          <a:xfrm>
            <a:off x="4379629" y="2881698"/>
            <a:ext cx="1179439" cy="177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F979DE9-7295-411C-8843-4A816D734AF3}"/>
              </a:ext>
            </a:extLst>
          </p:cNvPr>
          <p:cNvSpPr/>
          <p:nvPr/>
        </p:nvSpPr>
        <p:spPr>
          <a:xfrm>
            <a:off x="4784692" y="1726363"/>
            <a:ext cx="1179383" cy="1779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7" name="Graphic 3" descr="Research">
            <a:extLst>
              <a:ext uri="{FF2B5EF4-FFF2-40B4-BE49-F238E27FC236}">
                <a16:creationId xmlns:a16="http://schemas.microsoft.com/office/drawing/2014/main" id="{4F02C13F-4FC5-45A7-80CC-B933E39246D3}"/>
              </a:ext>
            </a:extLst>
          </p:cNvPr>
          <p:cNvGrpSpPr/>
          <p:nvPr/>
        </p:nvGrpSpPr>
        <p:grpSpPr>
          <a:xfrm>
            <a:off x="3321879" y="2117689"/>
            <a:ext cx="512933" cy="512933"/>
            <a:chOff x="4602186" y="1651192"/>
            <a:chExt cx="612922" cy="61292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2C71696-55EF-4419-9A21-14D7DEFE1767}"/>
                </a:ext>
              </a:extLst>
            </p:cNvPr>
            <p:cNvSpPr/>
            <p:nvPr/>
          </p:nvSpPr>
          <p:spPr>
            <a:xfrm>
              <a:off x="4651982" y="1704180"/>
              <a:ext cx="505185" cy="505823"/>
            </a:xfrm>
            <a:custGeom>
              <a:avLst/>
              <a:gdLst>
                <a:gd name="connsiteX0" fmla="*/ 413087 w 505185"/>
                <a:gd name="connsiteY0" fmla="*/ 349880 h 505823"/>
                <a:gd name="connsiteX1" fmla="*/ 373503 w 505185"/>
                <a:gd name="connsiteY1" fmla="*/ 337749 h 505823"/>
                <a:gd name="connsiteX2" fmla="*/ 344772 w 505185"/>
                <a:gd name="connsiteY2" fmla="*/ 309657 h 505823"/>
                <a:gd name="connsiteX3" fmla="*/ 384357 w 505185"/>
                <a:gd name="connsiteY3" fmla="*/ 193457 h 505823"/>
                <a:gd name="connsiteX4" fmla="*/ 192819 w 505185"/>
                <a:gd name="connsiteY4" fmla="*/ 4 h 505823"/>
                <a:gd name="connsiteX5" fmla="*/ 4 w 505185"/>
                <a:gd name="connsiteY5" fmla="*/ 191542 h 505823"/>
                <a:gd name="connsiteX6" fmla="*/ 191542 w 505185"/>
                <a:gd name="connsiteY6" fmla="*/ 384357 h 505823"/>
                <a:gd name="connsiteX7" fmla="*/ 309018 w 505185"/>
                <a:gd name="connsiteY7" fmla="*/ 344772 h 505823"/>
                <a:gd name="connsiteX8" fmla="*/ 337111 w 505185"/>
                <a:gd name="connsiteY8" fmla="*/ 372864 h 505823"/>
                <a:gd name="connsiteX9" fmla="*/ 349241 w 505185"/>
                <a:gd name="connsiteY9" fmla="*/ 413087 h 505823"/>
                <a:gd name="connsiteX10" fmla="*/ 429049 w 505185"/>
                <a:gd name="connsiteY10" fmla="*/ 492895 h 505823"/>
                <a:gd name="connsiteX11" fmla="*/ 492257 w 505185"/>
                <a:gd name="connsiteY11" fmla="*/ 492895 h 505823"/>
                <a:gd name="connsiteX12" fmla="*/ 492257 w 505185"/>
                <a:gd name="connsiteY12" fmla="*/ 429687 h 505823"/>
                <a:gd name="connsiteX13" fmla="*/ 413087 w 505185"/>
                <a:gd name="connsiteY13" fmla="*/ 349880 h 505823"/>
                <a:gd name="connsiteX14" fmla="*/ 192819 w 505185"/>
                <a:gd name="connsiteY14" fmla="*/ 346049 h 505823"/>
                <a:gd name="connsiteX15" fmla="*/ 39588 w 505185"/>
                <a:gd name="connsiteY15" fmla="*/ 192819 h 505823"/>
                <a:gd name="connsiteX16" fmla="*/ 192819 w 505185"/>
                <a:gd name="connsiteY16" fmla="*/ 39588 h 505823"/>
                <a:gd name="connsiteX17" fmla="*/ 346049 w 505185"/>
                <a:gd name="connsiteY17" fmla="*/ 192819 h 505823"/>
                <a:gd name="connsiteX18" fmla="*/ 192819 w 505185"/>
                <a:gd name="connsiteY18" fmla="*/ 346049 h 50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185" h="505823">
                  <a:moveTo>
                    <a:pt x="413087" y="349880"/>
                  </a:moveTo>
                  <a:cubicBezTo>
                    <a:pt x="402872" y="339664"/>
                    <a:pt x="387549" y="334557"/>
                    <a:pt x="373503" y="337749"/>
                  </a:cubicBezTo>
                  <a:lnTo>
                    <a:pt x="344772" y="309657"/>
                  </a:lnTo>
                  <a:cubicBezTo>
                    <a:pt x="370311" y="276457"/>
                    <a:pt x="384357" y="235595"/>
                    <a:pt x="384357" y="193457"/>
                  </a:cubicBezTo>
                  <a:cubicBezTo>
                    <a:pt x="384995" y="86834"/>
                    <a:pt x="298803" y="642"/>
                    <a:pt x="192819" y="4"/>
                  </a:cubicBezTo>
                  <a:cubicBezTo>
                    <a:pt x="86834" y="-635"/>
                    <a:pt x="642" y="85557"/>
                    <a:pt x="4" y="191542"/>
                  </a:cubicBezTo>
                  <a:cubicBezTo>
                    <a:pt x="-635" y="297526"/>
                    <a:pt x="85557" y="383718"/>
                    <a:pt x="191542" y="384357"/>
                  </a:cubicBezTo>
                  <a:cubicBezTo>
                    <a:pt x="233680" y="384357"/>
                    <a:pt x="275180" y="370311"/>
                    <a:pt x="309018" y="344772"/>
                  </a:cubicBezTo>
                  <a:lnTo>
                    <a:pt x="337111" y="372864"/>
                  </a:lnTo>
                  <a:cubicBezTo>
                    <a:pt x="334557" y="387549"/>
                    <a:pt x="339026" y="402234"/>
                    <a:pt x="349241" y="413087"/>
                  </a:cubicBezTo>
                  <a:lnTo>
                    <a:pt x="429049" y="492895"/>
                  </a:lnTo>
                  <a:cubicBezTo>
                    <a:pt x="446287" y="510133"/>
                    <a:pt x="475018" y="510133"/>
                    <a:pt x="492257" y="492895"/>
                  </a:cubicBezTo>
                  <a:cubicBezTo>
                    <a:pt x="509495" y="475657"/>
                    <a:pt x="509495" y="446926"/>
                    <a:pt x="492257" y="429687"/>
                  </a:cubicBezTo>
                  <a:lnTo>
                    <a:pt x="413087" y="349880"/>
                  </a:lnTo>
                  <a:close/>
                  <a:moveTo>
                    <a:pt x="192819" y="346049"/>
                  </a:moveTo>
                  <a:cubicBezTo>
                    <a:pt x="107903" y="346049"/>
                    <a:pt x="39588" y="277734"/>
                    <a:pt x="39588" y="192819"/>
                  </a:cubicBezTo>
                  <a:cubicBezTo>
                    <a:pt x="39588" y="107903"/>
                    <a:pt x="107903" y="39588"/>
                    <a:pt x="192819" y="39588"/>
                  </a:cubicBezTo>
                  <a:cubicBezTo>
                    <a:pt x="277734" y="39588"/>
                    <a:pt x="346049" y="107903"/>
                    <a:pt x="346049" y="192819"/>
                  </a:cubicBezTo>
                  <a:cubicBezTo>
                    <a:pt x="346049" y="277095"/>
                    <a:pt x="277095" y="346049"/>
                    <a:pt x="192819" y="34604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F0CD1F1-5CCE-406E-9126-39AAD24100DC}"/>
                </a:ext>
              </a:extLst>
            </p:cNvPr>
            <p:cNvSpPr/>
            <p:nvPr/>
          </p:nvSpPr>
          <p:spPr>
            <a:xfrm>
              <a:off x="4707531" y="1799070"/>
              <a:ext cx="275176" cy="201998"/>
            </a:xfrm>
            <a:custGeom>
              <a:avLst/>
              <a:gdLst>
                <a:gd name="connsiteX0" fmla="*/ 274538 w 275176"/>
                <a:gd name="connsiteY0" fmla="*/ 88352 h 201998"/>
                <a:gd name="connsiteX1" fmla="*/ 238146 w 275176"/>
                <a:gd name="connsiteY1" fmla="*/ 88352 h 201998"/>
                <a:gd name="connsiteX2" fmla="*/ 229846 w 275176"/>
                <a:gd name="connsiteY2" fmla="*/ 93460 h 201998"/>
                <a:gd name="connsiteX3" fmla="*/ 205584 w 275176"/>
                <a:gd name="connsiteY3" fmla="*/ 119637 h 201998"/>
                <a:gd name="connsiteX4" fmla="*/ 185154 w 275176"/>
                <a:gd name="connsiteY4" fmla="*/ 48768 h 201998"/>
                <a:gd name="connsiteX5" fmla="*/ 171107 w 275176"/>
                <a:gd name="connsiteY5" fmla="*/ 41106 h 201998"/>
                <a:gd name="connsiteX6" fmla="*/ 163446 w 275176"/>
                <a:gd name="connsiteY6" fmla="*/ 48129 h 201998"/>
                <a:gd name="connsiteX7" fmla="*/ 125138 w 275176"/>
                <a:gd name="connsiteY7" fmla="*/ 149644 h 201998"/>
                <a:gd name="connsiteX8" fmla="*/ 98961 w 275176"/>
                <a:gd name="connsiteY8" fmla="*/ 9183 h 201998"/>
                <a:gd name="connsiteX9" fmla="*/ 86192 w 275176"/>
                <a:gd name="connsiteY9" fmla="*/ 245 h 201998"/>
                <a:gd name="connsiteX10" fmla="*/ 77254 w 275176"/>
                <a:gd name="connsiteY10" fmla="*/ 7906 h 201998"/>
                <a:gd name="connsiteX11" fmla="*/ 49800 w 275176"/>
                <a:gd name="connsiteY11" fmla="*/ 88352 h 201998"/>
                <a:gd name="connsiteX12" fmla="*/ 0 w 275176"/>
                <a:gd name="connsiteY12" fmla="*/ 88352 h 201998"/>
                <a:gd name="connsiteX13" fmla="*/ 0 w 275176"/>
                <a:gd name="connsiteY13" fmla="*/ 113891 h 201998"/>
                <a:gd name="connsiteX14" fmla="*/ 58100 w 275176"/>
                <a:gd name="connsiteY14" fmla="*/ 113891 h 201998"/>
                <a:gd name="connsiteX15" fmla="*/ 68954 w 275176"/>
                <a:gd name="connsiteY15" fmla="*/ 104314 h 201998"/>
                <a:gd name="connsiteX16" fmla="*/ 84915 w 275176"/>
                <a:gd name="connsiteY16" fmla="*/ 55791 h 201998"/>
                <a:gd name="connsiteX17" fmla="*/ 110454 w 275176"/>
                <a:gd name="connsiteY17" fmla="*/ 193060 h 201998"/>
                <a:gd name="connsiteX18" fmla="*/ 120669 w 275176"/>
                <a:gd name="connsiteY18" fmla="*/ 201998 h 201998"/>
                <a:gd name="connsiteX19" fmla="*/ 121946 w 275176"/>
                <a:gd name="connsiteY19" fmla="*/ 201998 h 201998"/>
                <a:gd name="connsiteX20" fmla="*/ 132800 w 275176"/>
                <a:gd name="connsiteY20" fmla="*/ 194975 h 201998"/>
                <a:gd name="connsiteX21" fmla="*/ 173661 w 275176"/>
                <a:gd name="connsiteY21" fmla="*/ 87714 h 201998"/>
                <a:gd name="connsiteX22" fmla="*/ 190261 w 275176"/>
                <a:gd name="connsiteY22" fmla="*/ 145175 h 201998"/>
                <a:gd name="connsiteX23" fmla="*/ 204307 w 275176"/>
                <a:gd name="connsiteY23" fmla="*/ 152837 h 201998"/>
                <a:gd name="connsiteX24" fmla="*/ 209415 w 275176"/>
                <a:gd name="connsiteY24" fmla="*/ 149644 h 201998"/>
                <a:gd name="connsiteX25" fmla="*/ 243892 w 275176"/>
                <a:gd name="connsiteY25" fmla="*/ 113891 h 201998"/>
                <a:gd name="connsiteX26" fmla="*/ 275176 w 275176"/>
                <a:gd name="connsiteY26" fmla="*/ 113891 h 201998"/>
                <a:gd name="connsiteX27" fmla="*/ 275176 w 275176"/>
                <a:gd name="connsiteY27" fmla="*/ 88352 h 20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5176" h="201998">
                  <a:moveTo>
                    <a:pt x="274538" y="88352"/>
                  </a:moveTo>
                  <a:lnTo>
                    <a:pt x="238146" y="88352"/>
                  </a:lnTo>
                  <a:cubicBezTo>
                    <a:pt x="234953" y="88991"/>
                    <a:pt x="231761" y="90906"/>
                    <a:pt x="229846" y="93460"/>
                  </a:cubicBezTo>
                  <a:lnTo>
                    <a:pt x="205584" y="119637"/>
                  </a:lnTo>
                  <a:lnTo>
                    <a:pt x="185154" y="48768"/>
                  </a:lnTo>
                  <a:cubicBezTo>
                    <a:pt x="183238" y="43022"/>
                    <a:pt x="176854" y="39191"/>
                    <a:pt x="171107" y="41106"/>
                  </a:cubicBezTo>
                  <a:cubicBezTo>
                    <a:pt x="167915" y="42383"/>
                    <a:pt x="164723" y="44298"/>
                    <a:pt x="163446" y="48129"/>
                  </a:cubicBezTo>
                  <a:lnTo>
                    <a:pt x="125138" y="149644"/>
                  </a:lnTo>
                  <a:lnTo>
                    <a:pt x="98961" y="9183"/>
                  </a:lnTo>
                  <a:cubicBezTo>
                    <a:pt x="97684" y="2799"/>
                    <a:pt x="91938" y="-1032"/>
                    <a:pt x="86192" y="245"/>
                  </a:cubicBezTo>
                  <a:cubicBezTo>
                    <a:pt x="82361" y="883"/>
                    <a:pt x="79169" y="4075"/>
                    <a:pt x="77254" y="7906"/>
                  </a:cubicBezTo>
                  <a:lnTo>
                    <a:pt x="49800" y="88352"/>
                  </a:lnTo>
                  <a:lnTo>
                    <a:pt x="0" y="88352"/>
                  </a:lnTo>
                  <a:lnTo>
                    <a:pt x="0" y="113891"/>
                  </a:lnTo>
                  <a:lnTo>
                    <a:pt x="58100" y="113891"/>
                  </a:lnTo>
                  <a:cubicBezTo>
                    <a:pt x="63208" y="113252"/>
                    <a:pt x="67677" y="109421"/>
                    <a:pt x="68954" y="104314"/>
                  </a:cubicBezTo>
                  <a:lnTo>
                    <a:pt x="84915" y="55791"/>
                  </a:lnTo>
                  <a:lnTo>
                    <a:pt x="110454" y="193060"/>
                  </a:lnTo>
                  <a:cubicBezTo>
                    <a:pt x="111092" y="198167"/>
                    <a:pt x="115561" y="201998"/>
                    <a:pt x="120669" y="201998"/>
                  </a:cubicBezTo>
                  <a:lnTo>
                    <a:pt x="121946" y="201998"/>
                  </a:lnTo>
                  <a:cubicBezTo>
                    <a:pt x="126415" y="201998"/>
                    <a:pt x="130884" y="199444"/>
                    <a:pt x="132800" y="194975"/>
                  </a:cubicBezTo>
                  <a:lnTo>
                    <a:pt x="173661" y="87714"/>
                  </a:lnTo>
                  <a:lnTo>
                    <a:pt x="190261" y="145175"/>
                  </a:lnTo>
                  <a:cubicBezTo>
                    <a:pt x="192177" y="150921"/>
                    <a:pt x="197923" y="154752"/>
                    <a:pt x="204307" y="152837"/>
                  </a:cubicBezTo>
                  <a:cubicBezTo>
                    <a:pt x="206223" y="152198"/>
                    <a:pt x="208138" y="150921"/>
                    <a:pt x="209415" y="149644"/>
                  </a:cubicBezTo>
                  <a:lnTo>
                    <a:pt x="243892" y="113891"/>
                  </a:lnTo>
                  <a:lnTo>
                    <a:pt x="275176" y="113891"/>
                  </a:lnTo>
                  <a:lnTo>
                    <a:pt x="275176" y="88352"/>
                  </a:ln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0" name="Graphic 13" descr="Hourglass">
            <a:extLst>
              <a:ext uri="{FF2B5EF4-FFF2-40B4-BE49-F238E27FC236}">
                <a16:creationId xmlns:a16="http://schemas.microsoft.com/office/drawing/2014/main" id="{0A0633B4-137B-4301-9FC1-465CD37284B6}"/>
              </a:ext>
            </a:extLst>
          </p:cNvPr>
          <p:cNvSpPr/>
          <p:nvPr/>
        </p:nvSpPr>
        <p:spPr>
          <a:xfrm>
            <a:off x="5026994" y="2184921"/>
            <a:ext cx="299210" cy="427444"/>
          </a:xfrm>
          <a:custGeom>
            <a:avLst/>
            <a:gdLst>
              <a:gd name="connsiteX0" fmla="*/ 214523 w 357537"/>
              <a:gd name="connsiteY0" fmla="*/ 289223 h 510768"/>
              <a:gd name="connsiteX1" fmla="*/ 271984 w 357537"/>
              <a:gd name="connsiteY1" fmla="*/ 370307 h 510768"/>
              <a:gd name="connsiteX2" fmla="*/ 85554 w 357537"/>
              <a:gd name="connsiteY2" fmla="*/ 370307 h 510768"/>
              <a:gd name="connsiteX3" fmla="*/ 143015 w 357537"/>
              <a:gd name="connsiteY3" fmla="*/ 289223 h 510768"/>
              <a:gd name="connsiteX4" fmla="*/ 159615 w 357537"/>
              <a:gd name="connsiteY4" fmla="*/ 255384 h 510768"/>
              <a:gd name="connsiteX5" fmla="*/ 143015 w 357537"/>
              <a:gd name="connsiteY5" fmla="*/ 221546 h 510768"/>
              <a:gd name="connsiteX6" fmla="*/ 55546 w 357537"/>
              <a:gd name="connsiteY6" fmla="*/ 38308 h 510768"/>
              <a:gd name="connsiteX7" fmla="*/ 302630 w 357537"/>
              <a:gd name="connsiteY7" fmla="*/ 38308 h 510768"/>
              <a:gd name="connsiteX8" fmla="*/ 215161 w 357537"/>
              <a:gd name="connsiteY8" fmla="*/ 221546 h 510768"/>
              <a:gd name="connsiteX9" fmla="*/ 197923 w 357537"/>
              <a:gd name="connsiteY9" fmla="*/ 255384 h 510768"/>
              <a:gd name="connsiteX10" fmla="*/ 214523 w 357537"/>
              <a:gd name="connsiteY10" fmla="*/ 289223 h 510768"/>
              <a:gd name="connsiteX11" fmla="*/ 340299 w 357537"/>
              <a:gd name="connsiteY11" fmla="*/ 38308 h 510768"/>
              <a:gd name="connsiteX12" fmla="*/ 357538 w 357537"/>
              <a:gd name="connsiteY12" fmla="*/ 38308 h 510768"/>
              <a:gd name="connsiteX13" fmla="*/ 357538 w 357537"/>
              <a:gd name="connsiteY13" fmla="*/ 0 h 510768"/>
              <a:gd name="connsiteX14" fmla="*/ 0 w 357537"/>
              <a:gd name="connsiteY14" fmla="*/ 0 h 510768"/>
              <a:gd name="connsiteX15" fmla="*/ 0 w 357537"/>
              <a:gd name="connsiteY15" fmla="*/ 38308 h 510768"/>
              <a:gd name="connsiteX16" fmla="*/ 16600 w 357537"/>
              <a:gd name="connsiteY16" fmla="*/ 38308 h 510768"/>
              <a:gd name="connsiteX17" fmla="*/ 123861 w 357537"/>
              <a:gd name="connsiteY17" fmla="*/ 255384 h 510768"/>
              <a:gd name="connsiteX18" fmla="*/ 16600 w 357537"/>
              <a:gd name="connsiteY18" fmla="*/ 472461 h 510768"/>
              <a:gd name="connsiteX19" fmla="*/ 0 w 357537"/>
              <a:gd name="connsiteY19" fmla="*/ 472461 h 510768"/>
              <a:gd name="connsiteX20" fmla="*/ 0 w 357537"/>
              <a:gd name="connsiteY20" fmla="*/ 510768 h 510768"/>
              <a:gd name="connsiteX21" fmla="*/ 357538 w 357537"/>
              <a:gd name="connsiteY21" fmla="*/ 510768 h 510768"/>
              <a:gd name="connsiteX22" fmla="*/ 357538 w 357537"/>
              <a:gd name="connsiteY22" fmla="*/ 472461 h 510768"/>
              <a:gd name="connsiteX23" fmla="*/ 340299 w 357537"/>
              <a:gd name="connsiteY23" fmla="*/ 472461 h 510768"/>
              <a:gd name="connsiteX24" fmla="*/ 233038 w 357537"/>
              <a:gd name="connsiteY24" fmla="*/ 255384 h 510768"/>
              <a:gd name="connsiteX25" fmla="*/ 340299 w 357537"/>
              <a:gd name="connsiteY25" fmla="*/ 38308 h 51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537" h="510768">
                <a:moveTo>
                  <a:pt x="214523" y="289223"/>
                </a:moveTo>
                <a:cubicBezTo>
                  <a:pt x="236230" y="306461"/>
                  <a:pt x="256661" y="336469"/>
                  <a:pt x="271984" y="370307"/>
                </a:cubicBezTo>
                <a:lnTo>
                  <a:pt x="85554" y="370307"/>
                </a:lnTo>
                <a:cubicBezTo>
                  <a:pt x="101515" y="336469"/>
                  <a:pt x="121307" y="305823"/>
                  <a:pt x="143015" y="289223"/>
                </a:cubicBezTo>
                <a:cubicBezTo>
                  <a:pt x="153231" y="280923"/>
                  <a:pt x="159615" y="268792"/>
                  <a:pt x="159615" y="255384"/>
                </a:cubicBezTo>
                <a:cubicBezTo>
                  <a:pt x="159615" y="241977"/>
                  <a:pt x="153231" y="229846"/>
                  <a:pt x="143015" y="221546"/>
                </a:cubicBezTo>
                <a:cubicBezTo>
                  <a:pt x="99600" y="187707"/>
                  <a:pt x="61931" y="100877"/>
                  <a:pt x="55546" y="38308"/>
                </a:cubicBezTo>
                <a:lnTo>
                  <a:pt x="302630" y="38308"/>
                </a:lnTo>
                <a:cubicBezTo>
                  <a:pt x="295607" y="100877"/>
                  <a:pt x="258576" y="187707"/>
                  <a:pt x="215161" y="221546"/>
                </a:cubicBezTo>
                <a:cubicBezTo>
                  <a:pt x="204307" y="229846"/>
                  <a:pt x="197923" y="241977"/>
                  <a:pt x="197923" y="255384"/>
                </a:cubicBezTo>
                <a:cubicBezTo>
                  <a:pt x="197923" y="268792"/>
                  <a:pt x="204307" y="280923"/>
                  <a:pt x="214523" y="289223"/>
                </a:cubicBezTo>
                <a:close/>
                <a:moveTo>
                  <a:pt x="340299" y="38308"/>
                </a:moveTo>
                <a:lnTo>
                  <a:pt x="357538" y="38308"/>
                </a:lnTo>
                <a:lnTo>
                  <a:pt x="357538" y="0"/>
                </a:lnTo>
                <a:lnTo>
                  <a:pt x="0" y="0"/>
                </a:lnTo>
                <a:lnTo>
                  <a:pt x="0" y="38308"/>
                </a:lnTo>
                <a:lnTo>
                  <a:pt x="16600" y="38308"/>
                </a:lnTo>
                <a:cubicBezTo>
                  <a:pt x="23623" y="109177"/>
                  <a:pt x="64485" y="212607"/>
                  <a:pt x="123861" y="255384"/>
                </a:cubicBezTo>
                <a:cubicBezTo>
                  <a:pt x="64485" y="298161"/>
                  <a:pt x="22985" y="401592"/>
                  <a:pt x="16600" y="472461"/>
                </a:cubicBezTo>
                <a:lnTo>
                  <a:pt x="0" y="472461"/>
                </a:lnTo>
                <a:lnTo>
                  <a:pt x="0" y="510768"/>
                </a:lnTo>
                <a:lnTo>
                  <a:pt x="357538" y="510768"/>
                </a:lnTo>
                <a:lnTo>
                  <a:pt x="357538" y="472461"/>
                </a:lnTo>
                <a:lnTo>
                  <a:pt x="340299" y="472461"/>
                </a:lnTo>
                <a:cubicBezTo>
                  <a:pt x="333915" y="401592"/>
                  <a:pt x="292415" y="298161"/>
                  <a:pt x="233038" y="255384"/>
                </a:cubicBezTo>
                <a:cubicBezTo>
                  <a:pt x="292415" y="212607"/>
                  <a:pt x="333915" y="109177"/>
                  <a:pt x="340299" y="38308"/>
                </a:cubicBezTo>
                <a:close/>
              </a:path>
            </a:pathLst>
          </a:custGeom>
          <a:solidFill>
            <a:srgbClr val="000000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Graphic 15" descr="Diamond">
            <a:extLst>
              <a:ext uri="{FF2B5EF4-FFF2-40B4-BE49-F238E27FC236}">
                <a16:creationId xmlns:a16="http://schemas.microsoft.com/office/drawing/2014/main" id="{F06D89AA-ADF5-4BEC-89B7-379FFFED845F}"/>
              </a:ext>
            </a:extLst>
          </p:cNvPr>
          <p:cNvSpPr/>
          <p:nvPr/>
        </p:nvSpPr>
        <p:spPr>
          <a:xfrm>
            <a:off x="5639959" y="3595210"/>
            <a:ext cx="480875" cy="363327"/>
          </a:xfrm>
          <a:custGeom>
            <a:avLst/>
            <a:gdLst>
              <a:gd name="connsiteX0" fmla="*/ 459692 w 574614"/>
              <a:gd name="connsiteY0" fmla="*/ 0 h 434153"/>
              <a:gd name="connsiteX1" fmla="*/ 114923 w 574614"/>
              <a:gd name="connsiteY1" fmla="*/ 0 h 434153"/>
              <a:gd name="connsiteX2" fmla="*/ 0 w 574614"/>
              <a:gd name="connsiteY2" fmla="*/ 146846 h 434153"/>
              <a:gd name="connsiteX3" fmla="*/ 287307 w 574614"/>
              <a:gd name="connsiteY3" fmla="*/ 434153 h 434153"/>
              <a:gd name="connsiteX4" fmla="*/ 287307 w 574614"/>
              <a:gd name="connsiteY4" fmla="*/ 434153 h 434153"/>
              <a:gd name="connsiteX5" fmla="*/ 574614 w 574614"/>
              <a:gd name="connsiteY5" fmla="*/ 146846 h 434153"/>
              <a:gd name="connsiteX6" fmla="*/ 176790 w 574614"/>
              <a:gd name="connsiteY6" fmla="*/ 159615 h 434153"/>
              <a:gd name="connsiteX7" fmla="*/ 260492 w 574614"/>
              <a:gd name="connsiteY7" fmla="*/ 353196 h 434153"/>
              <a:gd name="connsiteX8" fmla="*/ 66911 w 574614"/>
              <a:gd name="connsiteY8" fmla="*/ 159615 h 434153"/>
              <a:gd name="connsiteX9" fmla="*/ 370307 w 574614"/>
              <a:gd name="connsiteY9" fmla="*/ 159615 h 434153"/>
              <a:gd name="connsiteX10" fmla="*/ 287307 w 574614"/>
              <a:gd name="connsiteY10" fmla="*/ 351153 h 434153"/>
              <a:gd name="connsiteX11" fmla="*/ 204307 w 574614"/>
              <a:gd name="connsiteY11" fmla="*/ 159615 h 434153"/>
              <a:gd name="connsiteX12" fmla="*/ 202456 w 574614"/>
              <a:gd name="connsiteY12" fmla="*/ 134077 h 434153"/>
              <a:gd name="connsiteX13" fmla="*/ 231889 w 574614"/>
              <a:gd name="connsiteY13" fmla="*/ 38308 h 434153"/>
              <a:gd name="connsiteX14" fmla="*/ 342726 w 574614"/>
              <a:gd name="connsiteY14" fmla="*/ 38308 h 434153"/>
              <a:gd name="connsiteX15" fmla="*/ 372159 w 574614"/>
              <a:gd name="connsiteY15" fmla="*/ 134077 h 434153"/>
              <a:gd name="connsiteX16" fmla="*/ 397825 w 574614"/>
              <a:gd name="connsiteY16" fmla="*/ 159615 h 434153"/>
              <a:gd name="connsiteX17" fmla="*/ 507640 w 574614"/>
              <a:gd name="connsiteY17" fmla="*/ 159615 h 434153"/>
              <a:gd name="connsiteX18" fmla="*/ 314250 w 574614"/>
              <a:gd name="connsiteY18" fmla="*/ 353005 h 434153"/>
              <a:gd name="connsiteX19" fmla="*/ 516004 w 574614"/>
              <a:gd name="connsiteY19" fmla="*/ 134077 h 434153"/>
              <a:gd name="connsiteX20" fmla="*/ 398910 w 574614"/>
              <a:gd name="connsiteY20" fmla="*/ 134077 h 434153"/>
              <a:gd name="connsiteX21" fmla="*/ 369413 w 574614"/>
              <a:gd name="connsiteY21" fmla="*/ 38308 h 434153"/>
              <a:gd name="connsiteX22" fmla="*/ 441048 w 574614"/>
              <a:gd name="connsiteY22" fmla="*/ 38308 h 434153"/>
              <a:gd name="connsiteX23" fmla="*/ 133566 w 574614"/>
              <a:gd name="connsiteY23" fmla="*/ 38308 h 434153"/>
              <a:gd name="connsiteX24" fmla="*/ 205201 w 574614"/>
              <a:gd name="connsiteY24" fmla="*/ 38308 h 434153"/>
              <a:gd name="connsiteX25" fmla="*/ 175704 w 574614"/>
              <a:gd name="connsiteY25" fmla="*/ 134077 h 434153"/>
              <a:gd name="connsiteX26" fmla="*/ 58611 w 574614"/>
              <a:gd name="connsiteY26" fmla="*/ 134077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4614" h="434153">
                <a:moveTo>
                  <a:pt x="459692" y="0"/>
                </a:moveTo>
                <a:lnTo>
                  <a:pt x="114923" y="0"/>
                </a:lnTo>
                <a:lnTo>
                  <a:pt x="0" y="146846"/>
                </a:lnTo>
                <a:lnTo>
                  <a:pt x="287307" y="434153"/>
                </a:lnTo>
                <a:lnTo>
                  <a:pt x="287307" y="434153"/>
                </a:lnTo>
                <a:lnTo>
                  <a:pt x="574614" y="146846"/>
                </a:lnTo>
                <a:close/>
                <a:moveTo>
                  <a:pt x="176790" y="159615"/>
                </a:moveTo>
                <a:lnTo>
                  <a:pt x="260492" y="353196"/>
                </a:lnTo>
                <a:lnTo>
                  <a:pt x="66911" y="159615"/>
                </a:lnTo>
                <a:close/>
                <a:moveTo>
                  <a:pt x="370307" y="159615"/>
                </a:moveTo>
                <a:lnTo>
                  <a:pt x="287307" y="351153"/>
                </a:lnTo>
                <a:lnTo>
                  <a:pt x="204307" y="159615"/>
                </a:lnTo>
                <a:close/>
                <a:moveTo>
                  <a:pt x="202456" y="134077"/>
                </a:moveTo>
                <a:lnTo>
                  <a:pt x="231889" y="38308"/>
                </a:lnTo>
                <a:lnTo>
                  <a:pt x="342726" y="38308"/>
                </a:lnTo>
                <a:lnTo>
                  <a:pt x="372159" y="134077"/>
                </a:lnTo>
                <a:close/>
                <a:moveTo>
                  <a:pt x="397825" y="159615"/>
                </a:moveTo>
                <a:lnTo>
                  <a:pt x="507640" y="159615"/>
                </a:lnTo>
                <a:lnTo>
                  <a:pt x="314250" y="353005"/>
                </a:lnTo>
                <a:close/>
                <a:moveTo>
                  <a:pt x="516004" y="134077"/>
                </a:moveTo>
                <a:lnTo>
                  <a:pt x="398910" y="134077"/>
                </a:lnTo>
                <a:lnTo>
                  <a:pt x="369413" y="38308"/>
                </a:lnTo>
                <a:lnTo>
                  <a:pt x="441048" y="38308"/>
                </a:lnTo>
                <a:close/>
                <a:moveTo>
                  <a:pt x="133566" y="38308"/>
                </a:moveTo>
                <a:lnTo>
                  <a:pt x="205201" y="38308"/>
                </a:lnTo>
                <a:lnTo>
                  <a:pt x="175704" y="134077"/>
                </a:lnTo>
                <a:lnTo>
                  <a:pt x="58611" y="1340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2" name="Graphic 11" descr="Database">
            <a:extLst>
              <a:ext uri="{FF2B5EF4-FFF2-40B4-BE49-F238E27FC236}">
                <a16:creationId xmlns:a16="http://schemas.microsoft.com/office/drawing/2014/main" id="{E74458C3-9482-4C02-A485-D1734310B448}"/>
              </a:ext>
            </a:extLst>
          </p:cNvPr>
          <p:cNvGrpSpPr/>
          <p:nvPr/>
        </p:nvGrpSpPr>
        <p:grpSpPr>
          <a:xfrm>
            <a:off x="4645949" y="3568494"/>
            <a:ext cx="299210" cy="406071"/>
            <a:chOff x="6184365" y="3384812"/>
            <a:chExt cx="357537" cy="485229"/>
          </a:xfrm>
          <a:solidFill>
            <a:srgbClr val="000000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83B159E-D270-43A8-8B83-C725CA982BCB}"/>
                </a:ext>
              </a:extLst>
            </p:cNvPr>
            <p:cNvSpPr/>
            <p:nvPr/>
          </p:nvSpPr>
          <p:spPr>
            <a:xfrm>
              <a:off x="6184365" y="3384812"/>
              <a:ext cx="357537" cy="102153"/>
            </a:xfrm>
            <a:custGeom>
              <a:avLst/>
              <a:gdLst>
                <a:gd name="connsiteX0" fmla="*/ 357538 w 357537"/>
                <a:gd name="connsiteY0" fmla="*/ 51077 h 102153"/>
                <a:gd name="connsiteX1" fmla="*/ 178769 w 357537"/>
                <a:gd name="connsiteY1" fmla="*/ 102154 h 102153"/>
                <a:gd name="connsiteX2" fmla="*/ 0 w 357537"/>
                <a:gd name="connsiteY2" fmla="*/ 51077 h 102153"/>
                <a:gd name="connsiteX3" fmla="*/ 178769 w 357537"/>
                <a:gd name="connsiteY3" fmla="*/ 0 h 102153"/>
                <a:gd name="connsiteX4" fmla="*/ 357538 w 357537"/>
                <a:gd name="connsiteY4" fmla="*/ 51077 h 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7" h="102153">
                  <a:moveTo>
                    <a:pt x="357538" y="51077"/>
                  </a:moveTo>
                  <a:cubicBezTo>
                    <a:pt x="357538" y="79286"/>
                    <a:pt x="277500" y="102154"/>
                    <a:pt x="178769" y="102154"/>
                  </a:cubicBezTo>
                  <a:cubicBezTo>
                    <a:pt x="80038" y="102154"/>
                    <a:pt x="0" y="79286"/>
                    <a:pt x="0" y="51077"/>
                  </a:cubicBezTo>
                  <a:cubicBezTo>
                    <a:pt x="0" y="22868"/>
                    <a:pt x="80038" y="0"/>
                    <a:pt x="178769" y="0"/>
                  </a:cubicBezTo>
                  <a:cubicBezTo>
                    <a:pt x="277500" y="0"/>
                    <a:pt x="357538" y="22868"/>
                    <a:pt x="357538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4A01152-80BA-4340-B2F9-F83E860DA197}"/>
                </a:ext>
              </a:extLst>
            </p:cNvPr>
            <p:cNvSpPr/>
            <p:nvPr/>
          </p:nvSpPr>
          <p:spPr>
            <a:xfrm>
              <a:off x="6184365" y="3461427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54BE22A-E2EA-4A3E-BA63-37CA65C33C10}"/>
                </a:ext>
              </a:extLst>
            </p:cNvPr>
            <p:cNvSpPr/>
            <p:nvPr/>
          </p:nvSpPr>
          <p:spPr>
            <a:xfrm>
              <a:off x="6184365" y="3589119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3B7D6A5-AA92-41F7-AD9E-6F8717534B35}"/>
                </a:ext>
              </a:extLst>
            </p:cNvPr>
            <p:cNvSpPr/>
            <p:nvPr/>
          </p:nvSpPr>
          <p:spPr>
            <a:xfrm>
              <a:off x="6184365" y="3716811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7" descr="Stopwatch">
            <a:extLst>
              <a:ext uri="{FF2B5EF4-FFF2-40B4-BE49-F238E27FC236}">
                <a16:creationId xmlns:a16="http://schemas.microsoft.com/office/drawing/2014/main" id="{B46FE024-D73F-4BDC-96E3-AEB182169772}"/>
              </a:ext>
            </a:extLst>
          </p:cNvPr>
          <p:cNvGrpSpPr/>
          <p:nvPr/>
        </p:nvGrpSpPr>
        <p:grpSpPr>
          <a:xfrm>
            <a:off x="2931256" y="3515063"/>
            <a:ext cx="512933" cy="512933"/>
            <a:chOff x="4135416" y="3320966"/>
            <a:chExt cx="612922" cy="612922"/>
          </a:xfrm>
          <a:solidFill>
            <a:schemeClr val="tx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656AAE0-10BA-4FFE-A6E9-4C6E96044CF4}"/>
                </a:ext>
              </a:extLst>
            </p:cNvPr>
            <p:cNvSpPr/>
            <p:nvPr/>
          </p:nvSpPr>
          <p:spPr>
            <a:xfrm>
              <a:off x="4429107" y="3518888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5D8B8E-1527-4B33-AC5A-512A78A80A28}"/>
                </a:ext>
              </a:extLst>
            </p:cNvPr>
            <p:cNvSpPr/>
            <p:nvPr/>
          </p:nvSpPr>
          <p:spPr>
            <a:xfrm>
              <a:off x="4429107" y="3774272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219E0AD-AFC2-4DB4-A95D-6009F25BC7E3}"/>
                </a:ext>
              </a:extLst>
            </p:cNvPr>
            <p:cNvSpPr/>
            <p:nvPr/>
          </p:nvSpPr>
          <p:spPr>
            <a:xfrm>
              <a:off x="4556799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0C4FC26-E28F-4091-9A9B-8258BCBB8B1F}"/>
                </a:ext>
              </a:extLst>
            </p:cNvPr>
            <p:cNvSpPr/>
            <p:nvPr/>
          </p:nvSpPr>
          <p:spPr>
            <a:xfrm>
              <a:off x="4301415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1FD557-8893-4A41-A3DF-A4CA3A58CEDD}"/>
                </a:ext>
              </a:extLst>
            </p:cNvPr>
            <p:cNvSpPr/>
            <p:nvPr/>
          </p:nvSpPr>
          <p:spPr>
            <a:xfrm>
              <a:off x="4429107" y="3563580"/>
              <a:ext cx="84915" cy="161530"/>
            </a:xfrm>
            <a:custGeom>
              <a:avLst/>
              <a:gdLst>
                <a:gd name="connsiteX0" fmla="*/ 25538 w 84915"/>
                <a:gd name="connsiteY0" fmla="*/ 0 h 161530"/>
                <a:gd name="connsiteX1" fmla="*/ 0 w 84915"/>
                <a:gd name="connsiteY1" fmla="*/ 0 h 161530"/>
                <a:gd name="connsiteX2" fmla="*/ 0 w 84915"/>
                <a:gd name="connsiteY2" fmla="*/ 89384 h 161530"/>
                <a:gd name="connsiteX3" fmla="*/ 3831 w 84915"/>
                <a:gd name="connsiteY3" fmla="*/ 98323 h 161530"/>
                <a:gd name="connsiteX4" fmla="*/ 67038 w 84915"/>
                <a:gd name="connsiteY4" fmla="*/ 161530 h 161530"/>
                <a:gd name="connsiteX5" fmla="*/ 84915 w 84915"/>
                <a:gd name="connsiteY5" fmla="*/ 143654 h 161530"/>
                <a:gd name="connsiteX6" fmla="*/ 25538 w 84915"/>
                <a:gd name="connsiteY6" fmla="*/ 84277 h 161530"/>
                <a:gd name="connsiteX7" fmla="*/ 25538 w 84915"/>
                <a:gd name="connsiteY7" fmla="*/ 0 h 16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15" h="161530">
                  <a:moveTo>
                    <a:pt x="25538" y="0"/>
                  </a:moveTo>
                  <a:lnTo>
                    <a:pt x="0" y="0"/>
                  </a:lnTo>
                  <a:lnTo>
                    <a:pt x="0" y="89384"/>
                  </a:lnTo>
                  <a:cubicBezTo>
                    <a:pt x="0" y="92577"/>
                    <a:pt x="1277" y="95769"/>
                    <a:pt x="3831" y="98323"/>
                  </a:cubicBezTo>
                  <a:lnTo>
                    <a:pt x="67038" y="161530"/>
                  </a:lnTo>
                  <a:lnTo>
                    <a:pt x="84915" y="143654"/>
                  </a:lnTo>
                  <a:lnTo>
                    <a:pt x="25538" y="84277"/>
                  </a:lnTo>
                  <a:lnTo>
                    <a:pt x="25538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50FE604-643A-4A2D-B506-D06EADE8D5F0}"/>
                </a:ext>
              </a:extLst>
            </p:cNvPr>
            <p:cNvSpPr/>
            <p:nvPr/>
          </p:nvSpPr>
          <p:spPr>
            <a:xfrm>
              <a:off x="4224995" y="3378427"/>
              <a:ext cx="434533" cy="497650"/>
            </a:xfrm>
            <a:custGeom>
              <a:avLst/>
              <a:gdLst>
                <a:gd name="connsiteX0" fmla="*/ 216881 w 434533"/>
                <a:gd name="connsiteY0" fmla="*/ 459692 h 497650"/>
                <a:gd name="connsiteX1" fmla="*/ 38112 w 434533"/>
                <a:gd name="connsiteY1" fmla="*/ 280923 h 497650"/>
                <a:gd name="connsiteX2" fmla="*/ 216881 w 434533"/>
                <a:gd name="connsiteY2" fmla="*/ 102154 h 497650"/>
                <a:gd name="connsiteX3" fmla="*/ 395650 w 434533"/>
                <a:gd name="connsiteY3" fmla="*/ 280923 h 497650"/>
                <a:gd name="connsiteX4" fmla="*/ 216881 w 434533"/>
                <a:gd name="connsiteY4" fmla="*/ 459692 h 497650"/>
                <a:gd name="connsiteX5" fmla="*/ 216881 w 434533"/>
                <a:gd name="connsiteY5" fmla="*/ 459692 h 497650"/>
                <a:gd name="connsiteX6" fmla="*/ 368196 w 434533"/>
                <a:gd name="connsiteY6" fmla="*/ 125138 h 497650"/>
                <a:gd name="connsiteX7" fmla="*/ 387350 w 434533"/>
                <a:gd name="connsiteY7" fmla="*/ 105984 h 497650"/>
                <a:gd name="connsiteX8" fmla="*/ 386712 w 434533"/>
                <a:gd name="connsiteY8" fmla="*/ 79169 h 497650"/>
                <a:gd name="connsiteX9" fmla="*/ 359897 w 434533"/>
                <a:gd name="connsiteY9" fmla="*/ 78531 h 497650"/>
                <a:gd name="connsiteX10" fmla="*/ 338189 w 434533"/>
                <a:gd name="connsiteY10" fmla="*/ 100877 h 497650"/>
                <a:gd name="connsiteX11" fmla="*/ 236035 w 434533"/>
                <a:gd name="connsiteY11" fmla="*/ 65123 h 497650"/>
                <a:gd name="connsiteX12" fmla="*/ 236035 w 434533"/>
                <a:gd name="connsiteY12" fmla="*/ 38308 h 497650"/>
                <a:gd name="connsiteX13" fmla="*/ 293497 w 434533"/>
                <a:gd name="connsiteY13" fmla="*/ 38308 h 497650"/>
                <a:gd name="connsiteX14" fmla="*/ 293497 w 434533"/>
                <a:gd name="connsiteY14" fmla="*/ 0 h 497650"/>
                <a:gd name="connsiteX15" fmla="*/ 140266 w 434533"/>
                <a:gd name="connsiteY15" fmla="*/ 0 h 497650"/>
                <a:gd name="connsiteX16" fmla="*/ 140266 w 434533"/>
                <a:gd name="connsiteY16" fmla="*/ 38308 h 497650"/>
                <a:gd name="connsiteX17" fmla="*/ 197728 w 434533"/>
                <a:gd name="connsiteY17" fmla="*/ 38308 h 497650"/>
                <a:gd name="connsiteX18" fmla="*/ 197728 w 434533"/>
                <a:gd name="connsiteY18" fmla="*/ 64485 h 497650"/>
                <a:gd name="connsiteX19" fmla="*/ 1720 w 434533"/>
                <a:gd name="connsiteY19" fmla="*/ 253469 h 497650"/>
                <a:gd name="connsiteX20" fmla="*/ 144735 w 434533"/>
                <a:gd name="connsiteY20" fmla="*/ 485230 h 497650"/>
                <a:gd name="connsiteX21" fmla="*/ 402035 w 434533"/>
                <a:gd name="connsiteY21" fmla="*/ 395207 h 497650"/>
                <a:gd name="connsiteX22" fmla="*/ 368196 w 434533"/>
                <a:gd name="connsiteY22" fmla="*/ 125138 h 497650"/>
                <a:gd name="connsiteX23" fmla="*/ 368196 w 434533"/>
                <a:gd name="connsiteY23" fmla="*/ 125138 h 49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533" h="497650">
                  <a:moveTo>
                    <a:pt x="216881" y="459692"/>
                  </a:moveTo>
                  <a:cubicBezTo>
                    <a:pt x="117920" y="459692"/>
                    <a:pt x="38112" y="379884"/>
                    <a:pt x="38112" y="280923"/>
                  </a:cubicBezTo>
                  <a:cubicBezTo>
                    <a:pt x="38112" y="181961"/>
                    <a:pt x="117920" y="102154"/>
                    <a:pt x="216881" y="102154"/>
                  </a:cubicBezTo>
                  <a:cubicBezTo>
                    <a:pt x="315843" y="102154"/>
                    <a:pt x="395650" y="181961"/>
                    <a:pt x="395650" y="280923"/>
                  </a:cubicBezTo>
                  <a:cubicBezTo>
                    <a:pt x="395650" y="379884"/>
                    <a:pt x="315843" y="459692"/>
                    <a:pt x="216881" y="459692"/>
                  </a:cubicBezTo>
                  <a:lnTo>
                    <a:pt x="216881" y="459692"/>
                  </a:lnTo>
                  <a:close/>
                  <a:moveTo>
                    <a:pt x="368196" y="125138"/>
                  </a:moveTo>
                  <a:lnTo>
                    <a:pt x="387350" y="105984"/>
                  </a:lnTo>
                  <a:cubicBezTo>
                    <a:pt x="394373" y="98323"/>
                    <a:pt x="394373" y="86831"/>
                    <a:pt x="386712" y="79169"/>
                  </a:cubicBezTo>
                  <a:cubicBezTo>
                    <a:pt x="379689" y="72146"/>
                    <a:pt x="367558" y="71508"/>
                    <a:pt x="359897" y="78531"/>
                  </a:cubicBezTo>
                  <a:lnTo>
                    <a:pt x="338189" y="100877"/>
                  </a:lnTo>
                  <a:cubicBezTo>
                    <a:pt x="307543" y="80446"/>
                    <a:pt x="272427" y="67677"/>
                    <a:pt x="236035" y="65123"/>
                  </a:cubicBezTo>
                  <a:lnTo>
                    <a:pt x="236035" y="38308"/>
                  </a:lnTo>
                  <a:lnTo>
                    <a:pt x="293497" y="38308"/>
                  </a:lnTo>
                  <a:lnTo>
                    <a:pt x="293497" y="0"/>
                  </a:lnTo>
                  <a:lnTo>
                    <a:pt x="140266" y="0"/>
                  </a:lnTo>
                  <a:lnTo>
                    <a:pt x="140266" y="38308"/>
                  </a:lnTo>
                  <a:lnTo>
                    <a:pt x="197728" y="38308"/>
                  </a:lnTo>
                  <a:lnTo>
                    <a:pt x="197728" y="64485"/>
                  </a:lnTo>
                  <a:cubicBezTo>
                    <a:pt x="96212" y="73423"/>
                    <a:pt x="14489" y="151954"/>
                    <a:pt x="1720" y="253469"/>
                  </a:cubicBezTo>
                  <a:cubicBezTo>
                    <a:pt x="-11049" y="354984"/>
                    <a:pt x="48328" y="451392"/>
                    <a:pt x="144735" y="485230"/>
                  </a:cubicBezTo>
                  <a:cubicBezTo>
                    <a:pt x="241143" y="519068"/>
                    <a:pt x="347766" y="482038"/>
                    <a:pt x="402035" y="395207"/>
                  </a:cubicBezTo>
                  <a:cubicBezTo>
                    <a:pt x="456304" y="308376"/>
                    <a:pt x="440981" y="196007"/>
                    <a:pt x="368196" y="125138"/>
                  </a:cubicBezTo>
                  <a:lnTo>
                    <a:pt x="368196" y="12513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0" name="Graphic 5" descr="Single gear">
            <a:extLst>
              <a:ext uri="{FF2B5EF4-FFF2-40B4-BE49-F238E27FC236}">
                <a16:creationId xmlns:a16="http://schemas.microsoft.com/office/drawing/2014/main" id="{66773B40-E5AF-411C-A99F-0D0CEB6DBDE7}"/>
              </a:ext>
            </a:extLst>
          </p:cNvPr>
          <p:cNvSpPr/>
          <p:nvPr/>
        </p:nvSpPr>
        <p:spPr>
          <a:xfrm>
            <a:off x="4246818" y="4897219"/>
            <a:ext cx="363861" cy="363327"/>
          </a:xfrm>
          <a:custGeom>
            <a:avLst/>
            <a:gdLst>
              <a:gd name="connsiteX0" fmla="*/ 217077 w 434791"/>
              <a:gd name="connsiteY0" fmla="*/ 293692 h 434153"/>
              <a:gd name="connsiteX1" fmla="*/ 140461 w 434791"/>
              <a:gd name="connsiteY1" fmla="*/ 217077 h 434153"/>
              <a:gd name="connsiteX2" fmla="*/ 217077 w 434791"/>
              <a:gd name="connsiteY2" fmla="*/ 140461 h 434153"/>
              <a:gd name="connsiteX3" fmla="*/ 293692 w 434791"/>
              <a:gd name="connsiteY3" fmla="*/ 217077 h 434153"/>
              <a:gd name="connsiteX4" fmla="*/ 217077 w 434791"/>
              <a:gd name="connsiteY4" fmla="*/ 293692 h 434153"/>
              <a:gd name="connsiteX5" fmla="*/ 389461 w 434791"/>
              <a:gd name="connsiteY5" fmla="*/ 169192 h 434153"/>
              <a:gd name="connsiteX6" fmla="*/ 372861 w 434791"/>
              <a:gd name="connsiteY6" fmla="*/ 129607 h 434153"/>
              <a:gd name="connsiteX7" fmla="*/ 388822 w 434791"/>
              <a:gd name="connsiteY7" fmla="*/ 81723 h 434153"/>
              <a:gd name="connsiteX8" fmla="*/ 352430 w 434791"/>
              <a:gd name="connsiteY8" fmla="*/ 45331 h 434153"/>
              <a:gd name="connsiteX9" fmla="*/ 304546 w 434791"/>
              <a:gd name="connsiteY9" fmla="*/ 61292 h 434153"/>
              <a:gd name="connsiteX10" fmla="*/ 264323 w 434791"/>
              <a:gd name="connsiteY10" fmla="*/ 44692 h 434153"/>
              <a:gd name="connsiteX11" fmla="*/ 242615 w 434791"/>
              <a:gd name="connsiteY11" fmla="*/ 0 h 434153"/>
              <a:gd name="connsiteX12" fmla="*/ 191538 w 434791"/>
              <a:gd name="connsiteY12" fmla="*/ 0 h 434153"/>
              <a:gd name="connsiteX13" fmla="*/ 169192 w 434791"/>
              <a:gd name="connsiteY13" fmla="*/ 44692 h 434153"/>
              <a:gd name="connsiteX14" fmla="*/ 129607 w 434791"/>
              <a:gd name="connsiteY14" fmla="*/ 61292 h 434153"/>
              <a:gd name="connsiteX15" fmla="*/ 81723 w 434791"/>
              <a:gd name="connsiteY15" fmla="*/ 45331 h 434153"/>
              <a:gd name="connsiteX16" fmla="*/ 45331 w 434791"/>
              <a:gd name="connsiteY16" fmla="*/ 81723 h 434153"/>
              <a:gd name="connsiteX17" fmla="*/ 61292 w 434791"/>
              <a:gd name="connsiteY17" fmla="*/ 129607 h 434153"/>
              <a:gd name="connsiteX18" fmla="*/ 44692 w 434791"/>
              <a:gd name="connsiteY18" fmla="*/ 169830 h 434153"/>
              <a:gd name="connsiteX19" fmla="*/ 0 w 434791"/>
              <a:gd name="connsiteY19" fmla="*/ 191538 h 434153"/>
              <a:gd name="connsiteX20" fmla="*/ 0 w 434791"/>
              <a:gd name="connsiteY20" fmla="*/ 242615 h 434153"/>
              <a:gd name="connsiteX21" fmla="*/ 44692 w 434791"/>
              <a:gd name="connsiteY21" fmla="*/ 264961 h 434153"/>
              <a:gd name="connsiteX22" fmla="*/ 61292 w 434791"/>
              <a:gd name="connsiteY22" fmla="*/ 304546 h 434153"/>
              <a:gd name="connsiteX23" fmla="*/ 45331 w 434791"/>
              <a:gd name="connsiteY23" fmla="*/ 352430 h 434153"/>
              <a:gd name="connsiteX24" fmla="*/ 81723 w 434791"/>
              <a:gd name="connsiteY24" fmla="*/ 388822 h 434153"/>
              <a:gd name="connsiteX25" fmla="*/ 129607 w 434791"/>
              <a:gd name="connsiteY25" fmla="*/ 372861 h 434153"/>
              <a:gd name="connsiteX26" fmla="*/ 169830 w 434791"/>
              <a:gd name="connsiteY26" fmla="*/ 389461 h 434153"/>
              <a:gd name="connsiteX27" fmla="*/ 192177 w 434791"/>
              <a:gd name="connsiteY27" fmla="*/ 434153 h 434153"/>
              <a:gd name="connsiteX28" fmla="*/ 243253 w 434791"/>
              <a:gd name="connsiteY28" fmla="*/ 434153 h 434153"/>
              <a:gd name="connsiteX29" fmla="*/ 265600 w 434791"/>
              <a:gd name="connsiteY29" fmla="*/ 389461 h 434153"/>
              <a:gd name="connsiteX30" fmla="*/ 305184 w 434791"/>
              <a:gd name="connsiteY30" fmla="*/ 372861 h 434153"/>
              <a:gd name="connsiteX31" fmla="*/ 353069 w 434791"/>
              <a:gd name="connsiteY31" fmla="*/ 388822 h 434153"/>
              <a:gd name="connsiteX32" fmla="*/ 389461 w 434791"/>
              <a:gd name="connsiteY32" fmla="*/ 352430 h 434153"/>
              <a:gd name="connsiteX33" fmla="*/ 373499 w 434791"/>
              <a:gd name="connsiteY33" fmla="*/ 304546 h 434153"/>
              <a:gd name="connsiteX34" fmla="*/ 390099 w 434791"/>
              <a:gd name="connsiteY34" fmla="*/ 264323 h 434153"/>
              <a:gd name="connsiteX35" fmla="*/ 434792 w 434791"/>
              <a:gd name="connsiteY35" fmla="*/ 241977 h 434153"/>
              <a:gd name="connsiteX36" fmla="*/ 434792 w 434791"/>
              <a:gd name="connsiteY36" fmla="*/ 190900 h 434153"/>
              <a:gd name="connsiteX37" fmla="*/ 389461 w 434791"/>
              <a:gd name="connsiteY37" fmla="*/ 169192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4791" h="434153">
                <a:moveTo>
                  <a:pt x="217077" y="293692"/>
                </a:moveTo>
                <a:cubicBezTo>
                  <a:pt x="174938" y="293692"/>
                  <a:pt x="140461" y="259215"/>
                  <a:pt x="140461" y="217077"/>
                </a:cubicBezTo>
                <a:cubicBezTo>
                  <a:pt x="140461" y="174938"/>
                  <a:pt x="174938" y="140461"/>
                  <a:pt x="217077" y="140461"/>
                </a:cubicBezTo>
                <a:cubicBezTo>
                  <a:pt x="259215" y="140461"/>
                  <a:pt x="293692" y="174938"/>
                  <a:pt x="293692" y="217077"/>
                </a:cubicBezTo>
                <a:cubicBezTo>
                  <a:pt x="293692" y="259215"/>
                  <a:pt x="259215" y="293692"/>
                  <a:pt x="217077" y="293692"/>
                </a:cubicBezTo>
                <a:close/>
                <a:moveTo>
                  <a:pt x="389461" y="169192"/>
                </a:moveTo>
                <a:cubicBezTo>
                  <a:pt x="385630" y="155146"/>
                  <a:pt x="379884" y="141738"/>
                  <a:pt x="372861" y="129607"/>
                </a:cubicBezTo>
                <a:lnTo>
                  <a:pt x="388822" y="81723"/>
                </a:lnTo>
                <a:lnTo>
                  <a:pt x="352430" y="45331"/>
                </a:lnTo>
                <a:lnTo>
                  <a:pt x="304546" y="61292"/>
                </a:lnTo>
                <a:cubicBezTo>
                  <a:pt x="291776" y="54269"/>
                  <a:pt x="278369" y="48523"/>
                  <a:pt x="264323" y="44692"/>
                </a:cubicBezTo>
                <a:lnTo>
                  <a:pt x="242615" y="0"/>
                </a:lnTo>
                <a:lnTo>
                  <a:pt x="191538" y="0"/>
                </a:lnTo>
                <a:lnTo>
                  <a:pt x="169192" y="44692"/>
                </a:lnTo>
                <a:cubicBezTo>
                  <a:pt x="155146" y="48523"/>
                  <a:pt x="141738" y="54269"/>
                  <a:pt x="129607" y="61292"/>
                </a:cubicBezTo>
                <a:lnTo>
                  <a:pt x="81723" y="45331"/>
                </a:lnTo>
                <a:lnTo>
                  <a:pt x="45331" y="81723"/>
                </a:lnTo>
                <a:lnTo>
                  <a:pt x="61292" y="129607"/>
                </a:lnTo>
                <a:cubicBezTo>
                  <a:pt x="54269" y="142377"/>
                  <a:pt x="48523" y="155784"/>
                  <a:pt x="44692" y="169830"/>
                </a:cubicBezTo>
                <a:lnTo>
                  <a:pt x="0" y="191538"/>
                </a:lnTo>
                <a:lnTo>
                  <a:pt x="0" y="242615"/>
                </a:lnTo>
                <a:lnTo>
                  <a:pt x="44692" y="264961"/>
                </a:lnTo>
                <a:cubicBezTo>
                  <a:pt x="48523" y="279007"/>
                  <a:pt x="54269" y="292415"/>
                  <a:pt x="61292" y="304546"/>
                </a:cubicBezTo>
                <a:lnTo>
                  <a:pt x="45331" y="352430"/>
                </a:lnTo>
                <a:lnTo>
                  <a:pt x="81723" y="388822"/>
                </a:lnTo>
                <a:lnTo>
                  <a:pt x="129607" y="372861"/>
                </a:lnTo>
                <a:cubicBezTo>
                  <a:pt x="142377" y="379884"/>
                  <a:pt x="155784" y="385630"/>
                  <a:pt x="169830" y="389461"/>
                </a:cubicBezTo>
                <a:lnTo>
                  <a:pt x="192177" y="434153"/>
                </a:lnTo>
                <a:lnTo>
                  <a:pt x="243253" y="434153"/>
                </a:lnTo>
                <a:lnTo>
                  <a:pt x="265600" y="389461"/>
                </a:lnTo>
                <a:cubicBezTo>
                  <a:pt x="279646" y="385630"/>
                  <a:pt x="293053" y="379884"/>
                  <a:pt x="305184" y="372861"/>
                </a:cubicBezTo>
                <a:lnTo>
                  <a:pt x="353069" y="388822"/>
                </a:lnTo>
                <a:lnTo>
                  <a:pt x="389461" y="352430"/>
                </a:lnTo>
                <a:lnTo>
                  <a:pt x="373499" y="304546"/>
                </a:lnTo>
                <a:cubicBezTo>
                  <a:pt x="380522" y="291776"/>
                  <a:pt x="386269" y="278369"/>
                  <a:pt x="390099" y="264323"/>
                </a:cubicBezTo>
                <a:lnTo>
                  <a:pt x="434792" y="241977"/>
                </a:lnTo>
                <a:lnTo>
                  <a:pt x="434792" y="190900"/>
                </a:lnTo>
                <a:lnTo>
                  <a:pt x="389461" y="1691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109" name="Graphic 108" descr="Research">
            <a:extLst>
              <a:ext uri="{FF2B5EF4-FFF2-40B4-BE49-F238E27FC236}">
                <a16:creationId xmlns:a16="http://schemas.microsoft.com/office/drawing/2014/main" id="{FB8E558B-F790-4B7A-8825-1DCEEF1823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496" y="1607744"/>
            <a:ext cx="384593" cy="384593"/>
          </a:xfrm>
          <a:prstGeom prst="rect">
            <a:avLst/>
          </a:prstGeom>
        </p:spPr>
      </p:pic>
      <p:pic>
        <p:nvPicPr>
          <p:cNvPr id="110" name="Graphic 109" descr="Single gear">
            <a:extLst>
              <a:ext uri="{FF2B5EF4-FFF2-40B4-BE49-F238E27FC236}">
                <a16:creationId xmlns:a16="http://schemas.microsoft.com/office/drawing/2014/main" id="{15E9136D-AABE-483D-B731-5952FCC6CE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496" y="4639311"/>
            <a:ext cx="384593" cy="384593"/>
          </a:xfrm>
          <a:prstGeom prst="rect">
            <a:avLst/>
          </a:prstGeom>
        </p:spPr>
      </p:pic>
      <p:pic>
        <p:nvPicPr>
          <p:cNvPr id="111" name="Graphic 110" descr="Stopwatch">
            <a:extLst>
              <a:ext uri="{FF2B5EF4-FFF2-40B4-BE49-F238E27FC236}">
                <a16:creationId xmlns:a16="http://schemas.microsoft.com/office/drawing/2014/main" id="{98E87050-1B11-4D53-A07B-3C67FBA38D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2496" y="3170622"/>
            <a:ext cx="384593" cy="384593"/>
          </a:xfrm>
          <a:prstGeom prst="rect">
            <a:avLst/>
          </a:prstGeom>
        </p:spPr>
      </p:pic>
      <p:pic>
        <p:nvPicPr>
          <p:cNvPr id="112" name="Graphic 111" descr="Database">
            <a:extLst>
              <a:ext uri="{FF2B5EF4-FFF2-40B4-BE49-F238E27FC236}">
                <a16:creationId xmlns:a16="http://schemas.microsoft.com/office/drawing/2014/main" id="{D648612C-EAE6-4E1F-BA8D-14AA3578D2B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36574" y="4627633"/>
            <a:ext cx="384593" cy="384593"/>
          </a:xfrm>
          <a:prstGeom prst="rect">
            <a:avLst/>
          </a:prstGeom>
        </p:spPr>
      </p:pic>
      <p:pic>
        <p:nvPicPr>
          <p:cNvPr id="113" name="Graphic 112" descr="Hourglass">
            <a:extLst>
              <a:ext uri="{FF2B5EF4-FFF2-40B4-BE49-F238E27FC236}">
                <a16:creationId xmlns:a16="http://schemas.microsoft.com/office/drawing/2014/main" id="{43649B93-7CCD-49C0-AAB0-628AFC6F6E0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36574" y="1600205"/>
            <a:ext cx="384593" cy="384593"/>
          </a:xfrm>
          <a:prstGeom prst="rect">
            <a:avLst/>
          </a:prstGeom>
        </p:spPr>
      </p:pic>
      <p:pic>
        <p:nvPicPr>
          <p:cNvPr id="114" name="Graphic 113" descr="Diamond">
            <a:extLst>
              <a:ext uri="{FF2B5EF4-FFF2-40B4-BE49-F238E27FC236}">
                <a16:creationId xmlns:a16="http://schemas.microsoft.com/office/drawing/2014/main" id="{B5F84672-8111-4429-951C-E4CB6842B2E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36574" y="3149987"/>
            <a:ext cx="384593" cy="384593"/>
          </a:xfrm>
          <a:prstGeom prst="rect">
            <a:avLst/>
          </a:prstGeom>
        </p:spPr>
      </p:pic>
      <p:sp>
        <p:nvSpPr>
          <p:cNvPr id="52" name="Shape">
            <a:extLst>
              <a:ext uri="{FF2B5EF4-FFF2-40B4-BE49-F238E27FC236}">
                <a16:creationId xmlns:a16="http://schemas.microsoft.com/office/drawing/2014/main" id="{5709FB50-DD85-4EB1-A0DC-1F52014708E1}"/>
              </a:ext>
            </a:extLst>
          </p:cNvPr>
          <p:cNvSpPr/>
          <p:nvPr/>
        </p:nvSpPr>
        <p:spPr>
          <a:xfrm>
            <a:off x="5926779" y="4584012"/>
            <a:ext cx="410945" cy="623802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5B42179C-BAC1-405C-BC31-B68AB422DEB9}"/>
              </a:ext>
            </a:extLst>
          </p:cNvPr>
          <p:cNvSpPr/>
          <p:nvPr/>
        </p:nvSpPr>
        <p:spPr>
          <a:xfrm>
            <a:off x="3410039" y="4805672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0F6BE18A-B32E-4A23-861E-AB1B70B0B79B}"/>
              </a:ext>
            </a:extLst>
          </p:cNvPr>
          <p:cNvSpPr/>
          <p:nvPr/>
        </p:nvSpPr>
        <p:spPr>
          <a:xfrm>
            <a:off x="4452011" y="2613728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0814515B-66D0-4A63-BB43-998ABA2D663C}"/>
              </a:ext>
            </a:extLst>
          </p:cNvPr>
          <p:cNvSpPr/>
          <p:nvPr/>
        </p:nvSpPr>
        <p:spPr>
          <a:xfrm>
            <a:off x="3716220" y="1404423"/>
            <a:ext cx="455796" cy="691884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427E900-6082-4EDE-97D2-E146F1C874CA}"/>
              </a:ext>
            </a:extLst>
          </p:cNvPr>
          <p:cNvSpPr/>
          <p:nvPr/>
        </p:nvSpPr>
        <p:spPr>
          <a:xfrm>
            <a:off x="6081988" y="2951448"/>
            <a:ext cx="190538" cy="289231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51964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Relationship – Slide Template</vt:lpstr>
      <vt:lpstr>Triangle Relationship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Relationship</dc:title>
  <dc:creator>PresentationGO.com</dc:creator>
  <dc:description>© Copyright PresentationGO.com</dc:description>
  <dcterms:created xsi:type="dcterms:W3CDTF">2014-11-26T05:14:11Z</dcterms:created>
  <dcterms:modified xsi:type="dcterms:W3CDTF">2020-02-06T17:32:25Z</dcterms:modified>
  <cp:category>Charts &amp; Diagrams</cp:category>
</cp:coreProperties>
</file>