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36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Triangular Cycle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BB5AEDB-59B5-41A3-9059-5569CF141205}"/>
              </a:ext>
            </a:extLst>
          </p:cNvPr>
          <p:cNvGrpSpPr/>
          <p:nvPr/>
        </p:nvGrpSpPr>
        <p:grpSpPr>
          <a:xfrm>
            <a:off x="2736387" y="1959256"/>
            <a:ext cx="3671226" cy="3273468"/>
            <a:chOff x="3231082" y="2363922"/>
            <a:chExt cx="2681836" cy="2391273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85D47D4-F120-4CCD-BF89-6CF08DA74198}"/>
                </a:ext>
              </a:extLst>
            </p:cNvPr>
            <p:cNvGrpSpPr/>
            <p:nvPr/>
          </p:nvGrpSpPr>
          <p:grpSpPr>
            <a:xfrm>
              <a:off x="3231082" y="2363922"/>
              <a:ext cx="2681836" cy="2391273"/>
              <a:chOff x="8688701" y="2136038"/>
              <a:chExt cx="2748127" cy="2450382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8EA5FCCA-8723-4E22-8A5F-8DAEAFD45FAC}"/>
                  </a:ext>
                </a:extLst>
              </p:cNvPr>
              <p:cNvGrpSpPr/>
              <p:nvPr/>
            </p:nvGrpSpPr>
            <p:grpSpPr>
              <a:xfrm>
                <a:off x="9150225" y="2333072"/>
                <a:ext cx="1822708" cy="1828800"/>
                <a:chOff x="9150222" y="2333072"/>
                <a:chExt cx="1822708" cy="1828800"/>
              </a:xfrm>
            </p:grpSpPr>
            <p:sp>
              <p:nvSpPr>
                <p:cNvPr id="34" name="Freeform: Shape 33">
                  <a:extLst>
                    <a:ext uri="{FF2B5EF4-FFF2-40B4-BE49-F238E27FC236}">
                      <a16:creationId xmlns:a16="http://schemas.microsoft.com/office/drawing/2014/main" id="{AE01A3EE-01F8-4CC2-AB18-1117B294FB9A}"/>
                    </a:ext>
                  </a:extLst>
                </p:cNvPr>
                <p:cNvSpPr/>
                <p:nvPr/>
              </p:nvSpPr>
              <p:spPr>
                <a:xfrm>
                  <a:off x="10056811" y="2333072"/>
                  <a:ext cx="916119" cy="1828800"/>
                </a:xfrm>
                <a:custGeom>
                  <a:avLst/>
                  <a:gdLst>
                    <a:gd name="connsiteX0" fmla="*/ 654157 w 916119"/>
                    <a:gd name="connsiteY0" fmla="*/ 1430611 h 1805604"/>
                    <a:gd name="connsiteX1" fmla="*/ 592223 w 916119"/>
                    <a:gd name="connsiteY1" fmla="*/ 1481712 h 1805604"/>
                    <a:gd name="connsiteX2" fmla="*/ 467366 w 916119"/>
                    <a:gd name="connsiteY2" fmla="*/ 1713294 h 1805604"/>
                    <a:gd name="connsiteX3" fmla="*/ 458060 w 916119"/>
                    <a:gd name="connsiteY3" fmla="*/ 1805604 h 1805604"/>
                    <a:gd name="connsiteX4" fmla="*/ 448755 w 916119"/>
                    <a:gd name="connsiteY4" fmla="*/ 1713294 h 1805604"/>
                    <a:gd name="connsiteX5" fmla="*/ 323899 w 916119"/>
                    <a:gd name="connsiteY5" fmla="*/ 1481712 h 1805604"/>
                    <a:gd name="connsiteX6" fmla="*/ 261970 w 916119"/>
                    <a:gd name="connsiteY6" fmla="*/ 1430616 h 1805604"/>
                    <a:gd name="connsiteX7" fmla="*/ 279761 w 916119"/>
                    <a:gd name="connsiteY7" fmla="*/ 1440272 h 1805604"/>
                    <a:gd name="connsiteX8" fmla="*/ 458059 w 916119"/>
                    <a:gd name="connsiteY8" fmla="*/ 1476269 h 1805604"/>
                    <a:gd name="connsiteX9" fmla="*/ 636357 w 916119"/>
                    <a:gd name="connsiteY9" fmla="*/ 1440272 h 1805604"/>
                    <a:gd name="connsiteX10" fmla="*/ 383221 w 916119"/>
                    <a:gd name="connsiteY10" fmla="*/ 0 h 1805604"/>
                    <a:gd name="connsiteX11" fmla="*/ 793379 w 916119"/>
                    <a:gd name="connsiteY11" fmla="*/ 708154 h 1805604"/>
                    <a:gd name="connsiteX12" fmla="*/ 830403 w 916119"/>
                    <a:gd name="connsiteY12" fmla="*/ 753028 h 1805604"/>
                    <a:gd name="connsiteX13" fmla="*/ 871142 w 916119"/>
                    <a:gd name="connsiteY13" fmla="*/ 823366 h 1805604"/>
                    <a:gd name="connsiteX14" fmla="*/ 880122 w 916119"/>
                    <a:gd name="connsiteY14" fmla="*/ 839910 h 1805604"/>
                    <a:gd name="connsiteX15" fmla="*/ 916119 w 916119"/>
                    <a:gd name="connsiteY15" fmla="*/ 1018208 h 1805604"/>
                    <a:gd name="connsiteX16" fmla="*/ 781957 w 916119"/>
                    <a:gd name="connsiteY16" fmla="*/ 1342106 h 1805604"/>
                    <a:gd name="connsiteX17" fmla="*/ 720023 w 916119"/>
                    <a:gd name="connsiteY17" fmla="*/ 1393206 h 1805604"/>
                    <a:gd name="connsiteX18" fmla="*/ 660014 w 916119"/>
                    <a:gd name="connsiteY18" fmla="*/ 1425777 h 1805604"/>
                    <a:gd name="connsiteX19" fmla="*/ 654157 w 916119"/>
                    <a:gd name="connsiteY19" fmla="*/ 1430610 h 1805604"/>
                    <a:gd name="connsiteX20" fmla="*/ 636357 w 916119"/>
                    <a:gd name="connsiteY20" fmla="*/ 1440271 h 1805604"/>
                    <a:gd name="connsiteX21" fmla="*/ 458059 w 916119"/>
                    <a:gd name="connsiteY21" fmla="*/ 1476268 h 1805604"/>
                    <a:gd name="connsiteX22" fmla="*/ 279761 w 916119"/>
                    <a:gd name="connsiteY22" fmla="*/ 1440271 h 1805604"/>
                    <a:gd name="connsiteX23" fmla="*/ 261970 w 916119"/>
                    <a:gd name="connsiteY23" fmla="*/ 1430615 h 1805604"/>
                    <a:gd name="connsiteX24" fmla="*/ 256107 w 916119"/>
                    <a:gd name="connsiteY24" fmla="*/ 1425777 h 1805604"/>
                    <a:gd name="connsiteX25" fmla="*/ 196090 w 916119"/>
                    <a:gd name="connsiteY25" fmla="*/ 1393201 h 1805604"/>
                    <a:gd name="connsiteX26" fmla="*/ 134162 w 916119"/>
                    <a:gd name="connsiteY26" fmla="*/ 1342106 h 1805604"/>
                    <a:gd name="connsiteX27" fmla="*/ 9305 w 916119"/>
                    <a:gd name="connsiteY27" fmla="*/ 1110523 h 1805604"/>
                    <a:gd name="connsiteX28" fmla="*/ 0 w 916119"/>
                    <a:gd name="connsiteY28" fmla="*/ 1018218 h 1805604"/>
                    <a:gd name="connsiteX29" fmla="*/ 1 w 916119"/>
                    <a:gd name="connsiteY29" fmla="*/ 1018208 h 1805604"/>
                    <a:gd name="connsiteX30" fmla="*/ 0 w 916119"/>
                    <a:gd name="connsiteY30" fmla="*/ 1018198 h 1805604"/>
                    <a:gd name="connsiteX31" fmla="*/ 9305 w 916119"/>
                    <a:gd name="connsiteY31" fmla="*/ 925893 h 1805604"/>
                    <a:gd name="connsiteX32" fmla="*/ 134162 w 916119"/>
                    <a:gd name="connsiteY32" fmla="*/ 694311 h 1805604"/>
                    <a:gd name="connsiteX33" fmla="*/ 196094 w 916119"/>
                    <a:gd name="connsiteY33" fmla="*/ 643212 h 1805604"/>
                    <a:gd name="connsiteX34" fmla="*/ 256105 w 916119"/>
                    <a:gd name="connsiteY34" fmla="*/ 610639 h 1805604"/>
                    <a:gd name="connsiteX35" fmla="*/ 261965 w 916119"/>
                    <a:gd name="connsiteY35" fmla="*/ 605804 h 1805604"/>
                    <a:gd name="connsiteX36" fmla="*/ 279761 w 916119"/>
                    <a:gd name="connsiteY36" fmla="*/ 596145 h 1805604"/>
                    <a:gd name="connsiteX37" fmla="*/ 307020 w 916119"/>
                    <a:gd name="connsiteY37" fmla="*/ 587683 h 1805604"/>
                    <a:gd name="connsiteX38" fmla="*/ 323898 w 916119"/>
                    <a:gd name="connsiteY38" fmla="*/ 573758 h 1805604"/>
                    <a:gd name="connsiteX39" fmla="*/ 458060 w 916119"/>
                    <a:gd name="connsiteY39" fmla="*/ 249860 h 1805604"/>
                    <a:gd name="connsiteX40" fmla="*/ 422063 w 916119"/>
                    <a:gd name="connsiteY40" fmla="*/ 71562 h 1805604"/>
                    <a:gd name="connsiteX0" fmla="*/ 654157 w 916119"/>
                    <a:gd name="connsiteY0" fmla="*/ 1430611 h 1805604"/>
                    <a:gd name="connsiteX1" fmla="*/ 592223 w 916119"/>
                    <a:gd name="connsiteY1" fmla="*/ 1481712 h 1805604"/>
                    <a:gd name="connsiteX2" fmla="*/ 467366 w 916119"/>
                    <a:gd name="connsiteY2" fmla="*/ 1713294 h 1805604"/>
                    <a:gd name="connsiteX3" fmla="*/ 458060 w 916119"/>
                    <a:gd name="connsiteY3" fmla="*/ 1805604 h 1805604"/>
                    <a:gd name="connsiteX4" fmla="*/ 448755 w 916119"/>
                    <a:gd name="connsiteY4" fmla="*/ 1713294 h 1805604"/>
                    <a:gd name="connsiteX5" fmla="*/ 323899 w 916119"/>
                    <a:gd name="connsiteY5" fmla="*/ 1481712 h 1805604"/>
                    <a:gd name="connsiteX6" fmla="*/ 261970 w 916119"/>
                    <a:gd name="connsiteY6" fmla="*/ 1430616 h 1805604"/>
                    <a:gd name="connsiteX7" fmla="*/ 279761 w 916119"/>
                    <a:gd name="connsiteY7" fmla="*/ 1440272 h 1805604"/>
                    <a:gd name="connsiteX8" fmla="*/ 458059 w 916119"/>
                    <a:gd name="connsiteY8" fmla="*/ 1476269 h 1805604"/>
                    <a:gd name="connsiteX9" fmla="*/ 636357 w 916119"/>
                    <a:gd name="connsiteY9" fmla="*/ 1440272 h 1805604"/>
                    <a:gd name="connsiteX10" fmla="*/ 654157 w 916119"/>
                    <a:gd name="connsiteY10" fmla="*/ 1430611 h 1805604"/>
                    <a:gd name="connsiteX11" fmla="*/ 383221 w 916119"/>
                    <a:gd name="connsiteY11" fmla="*/ 0 h 1805604"/>
                    <a:gd name="connsiteX12" fmla="*/ 830403 w 916119"/>
                    <a:gd name="connsiteY12" fmla="*/ 753028 h 1805604"/>
                    <a:gd name="connsiteX13" fmla="*/ 871142 w 916119"/>
                    <a:gd name="connsiteY13" fmla="*/ 823366 h 1805604"/>
                    <a:gd name="connsiteX14" fmla="*/ 880122 w 916119"/>
                    <a:gd name="connsiteY14" fmla="*/ 839910 h 1805604"/>
                    <a:gd name="connsiteX15" fmla="*/ 916119 w 916119"/>
                    <a:gd name="connsiteY15" fmla="*/ 1018208 h 1805604"/>
                    <a:gd name="connsiteX16" fmla="*/ 781957 w 916119"/>
                    <a:gd name="connsiteY16" fmla="*/ 1342106 h 1805604"/>
                    <a:gd name="connsiteX17" fmla="*/ 720023 w 916119"/>
                    <a:gd name="connsiteY17" fmla="*/ 1393206 h 1805604"/>
                    <a:gd name="connsiteX18" fmla="*/ 660014 w 916119"/>
                    <a:gd name="connsiteY18" fmla="*/ 1425777 h 1805604"/>
                    <a:gd name="connsiteX19" fmla="*/ 654157 w 916119"/>
                    <a:gd name="connsiteY19" fmla="*/ 1430610 h 1805604"/>
                    <a:gd name="connsiteX20" fmla="*/ 636357 w 916119"/>
                    <a:gd name="connsiteY20" fmla="*/ 1440271 h 1805604"/>
                    <a:gd name="connsiteX21" fmla="*/ 458059 w 916119"/>
                    <a:gd name="connsiteY21" fmla="*/ 1476268 h 1805604"/>
                    <a:gd name="connsiteX22" fmla="*/ 279761 w 916119"/>
                    <a:gd name="connsiteY22" fmla="*/ 1440271 h 1805604"/>
                    <a:gd name="connsiteX23" fmla="*/ 261970 w 916119"/>
                    <a:gd name="connsiteY23" fmla="*/ 1430615 h 1805604"/>
                    <a:gd name="connsiteX24" fmla="*/ 256107 w 916119"/>
                    <a:gd name="connsiteY24" fmla="*/ 1425777 h 1805604"/>
                    <a:gd name="connsiteX25" fmla="*/ 196090 w 916119"/>
                    <a:gd name="connsiteY25" fmla="*/ 1393201 h 1805604"/>
                    <a:gd name="connsiteX26" fmla="*/ 134162 w 916119"/>
                    <a:gd name="connsiteY26" fmla="*/ 1342106 h 1805604"/>
                    <a:gd name="connsiteX27" fmla="*/ 9305 w 916119"/>
                    <a:gd name="connsiteY27" fmla="*/ 1110523 h 1805604"/>
                    <a:gd name="connsiteX28" fmla="*/ 0 w 916119"/>
                    <a:gd name="connsiteY28" fmla="*/ 1018218 h 1805604"/>
                    <a:gd name="connsiteX29" fmla="*/ 1 w 916119"/>
                    <a:gd name="connsiteY29" fmla="*/ 1018208 h 1805604"/>
                    <a:gd name="connsiteX30" fmla="*/ 0 w 916119"/>
                    <a:gd name="connsiteY30" fmla="*/ 1018198 h 1805604"/>
                    <a:gd name="connsiteX31" fmla="*/ 9305 w 916119"/>
                    <a:gd name="connsiteY31" fmla="*/ 925893 h 1805604"/>
                    <a:gd name="connsiteX32" fmla="*/ 134162 w 916119"/>
                    <a:gd name="connsiteY32" fmla="*/ 694311 h 1805604"/>
                    <a:gd name="connsiteX33" fmla="*/ 196094 w 916119"/>
                    <a:gd name="connsiteY33" fmla="*/ 643212 h 1805604"/>
                    <a:gd name="connsiteX34" fmla="*/ 256105 w 916119"/>
                    <a:gd name="connsiteY34" fmla="*/ 610639 h 1805604"/>
                    <a:gd name="connsiteX35" fmla="*/ 261965 w 916119"/>
                    <a:gd name="connsiteY35" fmla="*/ 605804 h 1805604"/>
                    <a:gd name="connsiteX36" fmla="*/ 279761 w 916119"/>
                    <a:gd name="connsiteY36" fmla="*/ 596145 h 1805604"/>
                    <a:gd name="connsiteX37" fmla="*/ 307020 w 916119"/>
                    <a:gd name="connsiteY37" fmla="*/ 587683 h 1805604"/>
                    <a:gd name="connsiteX38" fmla="*/ 323898 w 916119"/>
                    <a:gd name="connsiteY38" fmla="*/ 573758 h 1805604"/>
                    <a:gd name="connsiteX39" fmla="*/ 458060 w 916119"/>
                    <a:gd name="connsiteY39" fmla="*/ 249860 h 1805604"/>
                    <a:gd name="connsiteX40" fmla="*/ 422063 w 916119"/>
                    <a:gd name="connsiteY40" fmla="*/ 71562 h 1805604"/>
                    <a:gd name="connsiteX41" fmla="*/ 383221 w 916119"/>
                    <a:gd name="connsiteY41" fmla="*/ 0 h 18056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916119" h="1805604">
                      <a:moveTo>
                        <a:pt x="654157" y="1430611"/>
                      </a:moveTo>
                      <a:lnTo>
                        <a:pt x="592223" y="1481712"/>
                      </a:lnTo>
                      <a:cubicBezTo>
                        <a:pt x="530053" y="1543881"/>
                        <a:pt x="485671" y="1623838"/>
                        <a:pt x="467366" y="1713294"/>
                      </a:cubicBezTo>
                      <a:lnTo>
                        <a:pt x="458060" y="1805604"/>
                      </a:lnTo>
                      <a:lnTo>
                        <a:pt x="448755" y="1713294"/>
                      </a:lnTo>
                      <a:cubicBezTo>
                        <a:pt x="430450" y="1623838"/>
                        <a:pt x="386068" y="1543881"/>
                        <a:pt x="323899" y="1481712"/>
                      </a:cubicBezTo>
                      <a:lnTo>
                        <a:pt x="261970" y="1430616"/>
                      </a:lnTo>
                      <a:lnTo>
                        <a:pt x="279761" y="1440272"/>
                      </a:lnTo>
                      <a:cubicBezTo>
                        <a:pt x="334563" y="1463452"/>
                        <a:pt x="394814" y="1476269"/>
                        <a:pt x="458059" y="1476269"/>
                      </a:cubicBezTo>
                      <a:cubicBezTo>
                        <a:pt x="521304" y="1476269"/>
                        <a:pt x="581555" y="1463452"/>
                        <a:pt x="636357" y="1440272"/>
                      </a:cubicBezTo>
                      <a:lnTo>
                        <a:pt x="654157" y="1430611"/>
                      </a:lnTo>
                      <a:close/>
                      <a:moveTo>
                        <a:pt x="383221" y="0"/>
                      </a:moveTo>
                      <a:lnTo>
                        <a:pt x="830403" y="753028"/>
                      </a:lnTo>
                      <a:lnTo>
                        <a:pt x="871142" y="823366"/>
                      </a:lnTo>
                      <a:lnTo>
                        <a:pt x="880122" y="839910"/>
                      </a:lnTo>
                      <a:cubicBezTo>
                        <a:pt x="903302" y="894712"/>
                        <a:pt x="916119" y="954963"/>
                        <a:pt x="916119" y="1018208"/>
                      </a:cubicBezTo>
                      <a:cubicBezTo>
                        <a:pt x="916119" y="1144698"/>
                        <a:pt x="864849" y="1259213"/>
                        <a:pt x="781957" y="1342106"/>
                      </a:cubicBezTo>
                      <a:lnTo>
                        <a:pt x="720023" y="1393206"/>
                      </a:lnTo>
                      <a:lnTo>
                        <a:pt x="660014" y="1425777"/>
                      </a:lnTo>
                      <a:lnTo>
                        <a:pt x="654157" y="1430610"/>
                      </a:lnTo>
                      <a:lnTo>
                        <a:pt x="636357" y="1440271"/>
                      </a:lnTo>
                      <a:cubicBezTo>
                        <a:pt x="581555" y="1463451"/>
                        <a:pt x="521304" y="1476268"/>
                        <a:pt x="458059" y="1476268"/>
                      </a:cubicBezTo>
                      <a:cubicBezTo>
                        <a:pt x="394814" y="1476268"/>
                        <a:pt x="334563" y="1463451"/>
                        <a:pt x="279761" y="1440271"/>
                      </a:cubicBezTo>
                      <a:lnTo>
                        <a:pt x="261970" y="1430615"/>
                      </a:lnTo>
                      <a:lnTo>
                        <a:pt x="256107" y="1425777"/>
                      </a:lnTo>
                      <a:lnTo>
                        <a:pt x="196090" y="1393201"/>
                      </a:lnTo>
                      <a:lnTo>
                        <a:pt x="134162" y="1342106"/>
                      </a:lnTo>
                      <a:cubicBezTo>
                        <a:pt x="71992" y="1279936"/>
                        <a:pt x="27610" y="1199979"/>
                        <a:pt x="9305" y="1110523"/>
                      </a:cubicBezTo>
                      <a:lnTo>
                        <a:pt x="0" y="1018218"/>
                      </a:lnTo>
                      <a:cubicBezTo>
                        <a:pt x="0" y="1018215"/>
                        <a:pt x="1" y="1018211"/>
                        <a:pt x="1" y="1018208"/>
                      </a:cubicBezTo>
                      <a:cubicBezTo>
                        <a:pt x="1" y="1018205"/>
                        <a:pt x="0" y="1018201"/>
                        <a:pt x="0" y="1018198"/>
                      </a:cubicBezTo>
                      <a:lnTo>
                        <a:pt x="9305" y="925893"/>
                      </a:lnTo>
                      <a:cubicBezTo>
                        <a:pt x="27610" y="836437"/>
                        <a:pt x="71992" y="756480"/>
                        <a:pt x="134162" y="694311"/>
                      </a:cubicBezTo>
                      <a:lnTo>
                        <a:pt x="196094" y="643212"/>
                      </a:lnTo>
                      <a:lnTo>
                        <a:pt x="256105" y="610639"/>
                      </a:lnTo>
                      <a:lnTo>
                        <a:pt x="261965" y="605804"/>
                      </a:lnTo>
                      <a:lnTo>
                        <a:pt x="279761" y="596145"/>
                      </a:lnTo>
                      <a:lnTo>
                        <a:pt x="307020" y="587683"/>
                      </a:lnTo>
                      <a:lnTo>
                        <a:pt x="323898" y="573758"/>
                      </a:lnTo>
                      <a:cubicBezTo>
                        <a:pt x="406790" y="490865"/>
                        <a:pt x="458060" y="376350"/>
                        <a:pt x="458060" y="249860"/>
                      </a:cubicBezTo>
                      <a:cubicBezTo>
                        <a:pt x="458060" y="186615"/>
                        <a:pt x="445243" y="126364"/>
                        <a:pt x="422063" y="71562"/>
                      </a:cubicBezTo>
                      <a:lnTo>
                        <a:pt x="383221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5" name="Freeform: Shape 34">
                  <a:extLst>
                    <a:ext uri="{FF2B5EF4-FFF2-40B4-BE49-F238E27FC236}">
                      <a16:creationId xmlns:a16="http://schemas.microsoft.com/office/drawing/2014/main" id="{1E2D2AF1-71E3-4AE5-9FA6-DC74D47C909C}"/>
                    </a:ext>
                  </a:extLst>
                </p:cNvPr>
                <p:cNvSpPr/>
                <p:nvPr/>
              </p:nvSpPr>
              <p:spPr>
                <a:xfrm>
                  <a:off x="9150222" y="2333072"/>
                  <a:ext cx="916119" cy="1824711"/>
                </a:xfrm>
                <a:custGeom>
                  <a:avLst/>
                  <a:gdLst>
                    <a:gd name="connsiteX0" fmla="*/ 654155 w 916119"/>
                    <a:gd name="connsiteY0" fmla="*/ 1449720 h 1824711"/>
                    <a:gd name="connsiteX1" fmla="*/ 592223 w 916119"/>
                    <a:gd name="connsiteY1" fmla="*/ 1500819 h 1824711"/>
                    <a:gd name="connsiteX2" fmla="*/ 467366 w 916119"/>
                    <a:gd name="connsiteY2" fmla="*/ 1732401 h 1824711"/>
                    <a:gd name="connsiteX3" fmla="*/ 458061 w 916119"/>
                    <a:gd name="connsiteY3" fmla="*/ 1824711 h 1824711"/>
                    <a:gd name="connsiteX4" fmla="*/ 448755 w 916119"/>
                    <a:gd name="connsiteY4" fmla="*/ 1732401 h 1824711"/>
                    <a:gd name="connsiteX5" fmla="*/ 323899 w 916119"/>
                    <a:gd name="connsiteY5" fmla="*/ 1500819 h 1824711"/>
                    <a:gd name="connsiteX6" fmla="*/ 261968 w 916119"/>
                    <a:gd name="connsiteY6" fmla="*/ 1449721 h 1824711"/>
                    <a:gd name="connsiteX7" fmla="*/ 279762 w 916119"/>
                    <a:gd name="connsiteY7" fmla="*/ 1459379 h 1824711"/>
                    <a:gd name="connsiteX8" fmla="*/ 458060 w 916119"/>
                    <a:gd name="connsiteY8" fmla="*/ 1495376 h 1824711"/>
                    <a:gd name="connsiteX9" fmla="*/ 636358 w 916119"/>
                    <a:gd name="connsiteY9" fmla="*/ 1459379 h 1824711"/>
                    <a:gd name="connsiteX10" fmla="*/ 532927 w 916119"/>
                    <a:gd name="connsiteY10" fmla="*/ 0 h 1824711"/>
                    <a:gd name="connsiteX11" fmla="*/ 494055 w 916119"/>
                    <a:gd name="connsiteY11" fmla="*/ 71617 h 1824711"/>
                    <a:gd name="connsiteX12" fmla="*/ 458058 w 916119"/>
                    <a:gd name="connsiteY12" fmla="*/ 249915 h 1824711"/>
                    <a:gd name="connsiteX13" fmla="*/ 592221 w 916119"/>
                    <a:gd name="connsiteY13" fmla="*/ 573813 h 1824711"/>
                    <a:gd name="connsiteX14" fmla="*/ 654149 w 916119"/>
                    <a:gd name="connsiteY14" fmla="*/ 624908 h 1824711"/>
                    <a:gd name="connsiteX15" fmla="*/ 660012 w 916119"/>
                    <a:gd name="connsiteY15" fmla="*/ 629746 h 1824711"/>
                    <a:gd name="connsiteX16" fmla="*/ 720029 w 916119"/>
                    <a:gd name="connsiteY16" fmla="*/ 662322 h 1824711"/>
                    <a:gd name="connsiteX17" fmla="*/ 781958 w 916119"/>
                    <a:gd name="connsiteY17" fmla="*/ 713418 h 1824711"/>
                    <a:gd name="connsiteX18" fmla="*/ 906814 w 916119"/>
                    <a:gd name="connsiteY18" fmla="*/ 945000 h 1824711"/>
                    <a:gd name="connsiteX19" fmla="*/ 916119 w 916119"/>
                    <a:gd name="connsiteY19" fmla="*/ 1037305 h 1824711"/>
                    <a:gd name="connsiteX20" fmla="*/ 916118 w 916119"/>
                    <a:gd name="connsiteY20" fmla="*/ 1037315 h 1824711"/>
                    <a:gd name="connsiteX21" fmla="*/ 916119 w 916119"/>
                    <a:gd name="connsiteY21" fmla="*/ 1037325 h 1824711"/>
                    <a:gd name="connsiteX22" fmla="*/ 906814 w 916119"/>
                    <a:gd name="connsiteY22" fmla="*/ 1129630 h 1824711"/>
                    <a:gd name="connsiteX23" fmla="*/ 781958 w 916119"/>
                    <a:gd name="connsiteY23" fmla="*/ 1361213 h 1824711"/>
                    <a:gd name="connsiteX24" fmla="*/ 720026 w 916119"/>
                    <a:gd name="connsiteY24" fmla="*/ 1412311 h 1824711"/>
                    <a:gd name="connsiteX25" fmla="*/ 660014 w 916119"/>
                    <a:gd name="connsiteY25" fmla="*/ 1444884 h 1824711"/>
                    <a:gd name="connsiteX26" fmla="*/ 654155 w 916119"/>
                    <a:gd name="connsiteY26" fmla="*/ 1449719 h 1824711"/>
                    <a:gd name="connsiteX27" fmla="*/ 636358 w 916119"/>
                    <a:gd name="connsiteY27" fmla="*/ 1459378 h 1824711"/>
                    <a:gd name="connsiteX28" fmla="*/ 458060 w 916119"/>
                    <a:gd name="connsiteY28" fmla="*/ 1495375 h 1824711"/>
                    <a:gd name="connsiteX29" fmla="*/ 279762 w 916119"/>
                    <a:gd name="connsiteY29" fmla="*/ 1459378 h 1824711"/>
                    <a:gd name="connsiteX30" fmla="*/ 261968 w 916119"/>
                    <a:gd name="connsiteY30" fmla="*/ 1449720 h 1824711"/>
                    <a:gd name="connsiteX31" fmla="*/ 256107 w 916119"/>
                    <a:gd name="connsiteY31" fmla="*/ 1444884 h 1824711"/>
                    <a:gd name="connsiteX32" fmla="*/ 196093 w 916119"/>
                    <a:gd name="connsiteY32" fmla="*/ 1412310 h 1824711"/>
                    <a:gd name="connsiteX33" fmla="*/ 134163 w 916119"/>
                    <a:gd name="connsiteY33" fmla="*/ 1361213 h 1824711"/>
                    <a:gd name="connsiteX34" fmla="*/ 0 w 916119"/>
                    <a:gd name="connsiteY34" fmla="*/ 1037315 h 1824711"/>
                    <a:gd name="connsiteX35" fmla="*/ 35997 w 916119"/>
                    <a:gd name="connsiteY35" fmla="*/ 859017 h 1824711"/>
                    <a:gd name="connsiteX36" fmla="*/ 45036 w 916119"/>
                    <a:gd name="connsiteY36" fmla="*/ 842363 h 1824711"/>
                    <a:gd name="connsiteX37" fmla="*/ 85702 w 916119"/>
                    <a:gd name="connsiteY37" fmla="*/ 772152 h 18247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</a:cxnLst>
                  <a:rect l="l" t="t" r="r" b="b"/>
                  <a:pathLst>
                    <a:path w="916119" h="1824711">
                      <a:moveTo>
                        <a:pt x="654155" y="1449720"/>
                      </a:moveTo>
                      <a:lnTo>
                        <a:pt x="592223" y="1500819"/>
                      </a:lnTo>
                      <a:cubicBezTo>
                        <a:pt x="530053" y="1562988"/>
                        <a:pt x="485671" y="1642945"/>
                        <a:pt x="467366" y="1732401"/>
                      </a:cubicBezTo>
                      <a:lnTo>
                        <a:pt x="458061" y="1824711"/>
                      </a:lnTo>
                      <a:lnTo>
                        <a:pt x="448755" y="1732401"/>
                      </a:lnTo>
                      <a:cubicBezTo>
                        <a:pt x="430450" y="1642945"/>
                        <a:pt x="386068" y="1562988"/>
                        <a:pt x="323899" y="1500819"/>
                      </a:cubicBezTo>
                      <a:lnTo>
                        <a:pt x="261968" y="1449721"/>
                      </a:lnTo>
                      <a:lnTo>
                        <a:pt x="279762" y="1459379"/>
                      </a:lnTo>
                      <a:cubicBezTo>
                        <a:pt x="334564" y="1482559"/>
                        <a:pt x="394815" y="1495376"/>
                        <a:pt x="458060" y="1495376"/>
                      </a:cubicBezTo>
                      <a:cubicBezTo>
                        <a:pt x="521305" y="1495376"/>
                        <a:pt x="581556" y="1482559"/>
                        <a:pt x="636358" y="1459379"/>
                      </a:cubicBezTo>
                      <a:close/>
                      <a:moveTo>
                        <a:pt x="532927" y="0"/>
                      </a:moveTo>
                      <a:lnTo>
                        <a:pt x="494055" y="71617"/>
                      </a:lnTo>
                      <a:cubicBezTo>
                        <a:pt x="470875" y="126419"/>
                        <a:pt x="458058" y="186670"/>
                        <a:pt x="458058" y="249915"/>
                      </a:cubicBezTo>
                      <a:cubicBezTo>
                        <a:pt x="458058" y="376405"/>
                        <a:pt x="509328" y="490920"/>
                        <a:pt x="592221" y="573813"/>
                      </a:cubicBezTo>
                      <a:lnTo>
                        <a:pt x="654149" y="624908"/>
                      </a:lnTo>
                      <a:lnTo>
                        <a:pt x="660012" y="629746"/>
                      </a:lnTo>
                      <a:lnTo>
                        <a:pt x="720029" y="662322"/>
                      </a:lnTo>
                      <a:lnTo>
                        <a:pt x="781958" y="713418"/>
                      </a:lnTo>
                      <a:cubicBezTo>
                        <a:pt x="844127" y="775587"/>
                        <a:pt x="888509" y="855544"/>
                        <a:pt x="906814" y="945000"/>
                      </a:cubicBezTo>
                      <a:lnTo>
                        <a:pt x="916119" y="1037305"/>
                      </a:lnTo>
                      <a:lnTo>
                        <a:pt x="916118" y="1037315"/>
                      </a:lnTo>
                      <a:lnTo>
                        <a:pt x="916119" y="1037325"/>
                      </a:lnTo>
                      <a:lnTo>
                        <a:pt x="906814" y="1129630"/>
                      </a:lnTo>
                      <a:cubicBezTo>
                        <a:pt x="888509" y="1219086"/>
                        <a:pt x="844127" y="1299043"/>
                        <a:pt x="781958" y="1361213"/>
                      </a:cubicBezTo>
                      <a:lnTo>
                        <a:pt x="720026" y="1412311"/>
                      </a:lnTo>
                      <a:lnTo>
                        <a:pt x="660014" y="1444884"/>
                      </a:lnTo>
                      <a:lnTo>
                        <a:pt x="654155" y="1449719"/>
                      </a:lnTo>
                      <a:lnTo>
                        <a:pt x="636358" y="1459378"/>
                      </a:lnTo>
                      <a:cubicBezTo>
                        <a:pt x="581556" y="1482558"/>
                        <a:pt x="521305" y="1495375"/>
                        <a:pt x="458060" y="1495375"/>
                      </a:cubicBezTo>
                      <a:cubicBezTo>
                        <a:pt x="394815" y="1495375"/>
                        <a:pt x="334564" y="1482558"/>
                        <a:pt x="279762" y="1459378"/>
                      </a:cubicBezTo>
                      <a:lnTo>
                        <a:pt x="261968" y="1449720"/>
                      </a:lnTo>
                      <a:lnTo>
                        <a:pt x="256107" y="1444884"/>
                      </a:lnTo>
                      <a:lnTo>
                        <a:pt x="196093" y="1412310"/>
                      </a:lnTo>
                      <a:lnTo>
                        <a:pt x="134163" y="1361213"/>
                      </a:lnTo>
                      <a:cubicBezTo>
                        <a:pt x="51270" y="1278320"/>
                        <a:pt x="0" y="1163805"/>
                        <a:pt x="0" y="1037315"/>
                      </a:cubicBezTo>
                      <a:cubicBezTo>
                        <a:pt x="0" y="974070"/>
                        <a:pt x="12817" y="913819"/>
                        <a:pt x="35997" y="859017"/>
                      </a:cubicBezTo>
                      <a:lnTo>
                        <a:pt x="45036" y="842363"/>
                      </a:lnTo>
                      <a:lnTo>
                        <a:pt x="85702" y="7721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900"/>
                </a:p>
              </p:txBody>
            </p:sp>
          </p:grp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D09F855E-65EF-42EB-AF0B-BCCC103C19F0}"/>
                  </a:ext>
                </a:extLst>
              </p:cNvPr>
              <p:cNvSpPr/>
              <p:nvPr/>
            </p:nvSpPr>
            <p:spPr>
              <a:xfrm>
                <a:off x="10476708" y="3146119"/>
                <a:ext cx="960120" cy="1440301"/>
              </a:xfrm>
              <a:custGeom>
                <a:avLst/>
                <a:gdLst>
                  <a:gd name="connsiteX0" fmla="*/ 422386 w 925424"/>
                  <a:gd name="connsiteY0" fmla="*/ 0 h 1440301"/>
                  <a:gd name="connsiteX1" fmla="*/ 832981 w 925424"/>
                  <a:gd name="connsiteY1" fmla="*/ 708909 h 1440301"/>
                  <a:gd name="connsiteX2" fmla="*/ 891047 w 925424"/>
                  <a:gd name="connsiteY2" fmla="*/ 809161 h 1440301"/>
                  <a:gd name="connsiteX3" fmla="*/ 916118 w 925424"/>
                  <a:gd name="connsiteY3" fmla="*/ 889927 h 1440301"/>
                  <a:gd name="connsiteX4" fmla="*/ 925424 w 925424"/>
                  <a:gd name="connsiteY4" fmla="*/ 982242 h 1440301"/>
                  <a:gd name="connsiteX5" fmla="*/ 559679 w 925424"/>
                  <a:gd name="connsiteY5" fmla="*/ 1430996 h 1440301"/>
                  <a:gd name="connsiteX6" fmla="*/ 467374 w 925424"/>
                  <a:gd name="connsiteY6" fmla="*/ 1440301 h 1440301"/>
                  <a:gd name="connsiteX7" fmla="*/ 467354 w 925424"/>
                  <a:gd name="connsiteY7" fmla="*/ 1440301 h 1440301"/>
                  <a:gd name="connsiteX8" fmla="*/ 467344 w 925424"/>
                  <a:gd name="connsiteY8" fmla="*/ 1440300 h 1440301"/>
                  <a:gd name="connsiteX9" fmla="*/ 467355 w 925424"/>
                  <a:gd name="connsiteY9" fmla="*/ 1440300 h 1440301"/>
                  <a:gd name="connsiteX10" fmla="*/ 375050 w 925424"/>
                  <a:gd name="connsiteY10" fmla="*/ 1430995 h 1440301"/>
                  <a:gd name="connsiteX11" fmla="*/ 18611 w 925424"/>
                  <a:gd name="connsiteY11" fmla="*/ 1074556 h 1440301"/>
                  <a:gd name="connsiteX12" fmla="*/ 9305 w 925424"/>
                  <a:gd name="connsiteY12" fmla="*/ 982246 h 1440301"/>
                  <a:gd name="connsiteX13" fmla="*/ 0 w 925424"/>
                  <a:gd name="connsiteY13" fmla="*/ 1074556 h 1440301"/>
                  <a:gd name="connsiteX14" fmla="*/ 9304 w 925424"/>
                  <a:gd name="connsiteY14" fmla="*/ 982252 h 1440301"/>
                  <a:gd name="connsiteX15" fmla="*/ 9304 w 925424"/>
                  <a:gd name="connsiteY15" fmla="*/ 982247 h 1440301"/>
                  <a:gd name="connsiteX16" fmla="*/ 9305 w 925424"/>
                  <a:gd name="connsiteY16" fmla="*/ 982242 h 1440301"/>
                  <a:gd name="connsiteX17" fmla="*/ 9304 w 925424"/>
                  <a:gd name="connsiteY17" fmla="*/ 982237 h 1440301"/>
                  <a:gd name="connsiteX18" fmla="*/ 18610 w 925424"/>
                  <a:gd name="connsiteY18" fmla="*/ 889927 h 1440301"/>
                  <a:gd name="connsiteX19" fmla="*/ 143467 w 925424"/>
                  <a:gd name="connsiteY19" fmla="*/ 658345 h 1440301"/>
                  <a:gd name="connsiteX20" fmla="*/ 205401 w 925424"/>
                  <a:gd name="connsiteY20" fmla="*/ 607244 h 1440301"/>
                  <a:gd name="connsiteX21" fmla="*/ 265409 w 925424"/>
                  <a:gd name="connsiteY21" fmla="*/ 574673 h 1440301"/>
                  <a:gd name="connsiteX22" fmla="*/ 271267 w 925424"/>
                  <a:gd name="connsiteY22" fmla="*/ 569840 h 1440301"/>
                  <a:gd name="connsiteX23" fmla="*/ 333201 w 925424"/>
                  <a:gd name="connsiteY23" fmla="*/ 518740 h 1440301"/>
                  <a:gd name="connsiteX24" fmla="*/ 467363 w 925424"/>
                  <a:gd name="connsiteY24" fmla="*/ 194842 h 1440301"/>
                  <a:gd name="connsiteX25" fmla="*/ 431366 w 925424"/>
                  <a:gd name="connsiteY25" fmla="*/ 16544 h 1440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925424" h="1440301">
                    <a:moveTo>
                      <a:pt x="422386" y="0"/>
                    </a:moveTo>
                    <a:lnTo>
                      <a:pt x="832981" y="708909"/>
                    </a:lnTo>
                    <a:lnTo>
                      <a:pt x="891047" y="809161"/>
                    </a:lnTo>
                    <a:lnTo>
                      <a:pt x="916118" y="889927"/>
                    </a:lnTo>
                    <a:cubicBezTo>
                      <a:pt x="922220" y="919746"/>
                      <a:pt x="925424" y="950620"/>
                      <a:pt x="925424" y="982242"/>
                    </a:cubicBezTo>
                    <a:cubicBezTo>
                      <a:pt x="925424" y="1203600"/>
                      <a:pt x="768410" y="1388284"/>
                      <a:pt x="559679" y="1430996"/>
                    </a:cubicBezTo>
                    <a:lnTo>
                      <a:pt x="467374" y="1440301"/>
                    </a:lnTo>
                    <a:lnTo>
                      <a:pt x="467354" y="1440301"/>
                    </a:lnTo>
                    <a:lnTo>
                      <a:pt x="467344" y="1440300"/>
                    </a:lnTo>
                    <a:lnTo>
                      <a:pt x="467355" y="1440300"/>
                    </a:lnTo>
                    <a:lnTo>
                      <a:pt x="375050" y="1430995"/>
                    </a:lnTo>
                    <a:cubicBezTo>
                      <a:pt x="196138" y="1394385"/>
                      <a:pt x="55222" y="1253468"/>
                      <a:pt x="18611" y="1074556"/>
                    </a:cubicBezTo>
                    <a:lnTo>
                      <a:pt x="9305" y="982246"/>
                    </a:lnTo>
                    <a:lnTo>
                      <a:pt x="0" y="1074556"/>
                    </a:lnTo>
                    <a:lnTo>
                      <a:pt x="9304" y="982252"/>
                    </a:lnTo>
                    <a:lnTo>
                      <a:pt x="9304" y="982247"/>
                    </a:lnTo>
                    <a:lnTo>
                      <a:pt x="9305" y="982242"/>
                    </a:lnTo>
                    <a:lnTo>
                      <a:pt x="9304" y="982237"/>
                    </a:lnTo>
                    <a:lnTo>
                      <a:pt x="18610" y="889927"/>
                    </a:lnTo>
                    <a:cubicBezTo>
                      <a:pt x="36915" y="800471"/>
                      <a:pt x="81297" y="720514"/>
                      <a:pt x="143467" y="658345"/>
                    </a:cubicBezTo>
                    <a:lnTo>
                      <a:pt x="205401" y="607244"/>
                    </a:lnTo>
                    <a:lnTo>
                      <a:pt x="265409" y="574673"/>
                    </a:lnTo>
                    <a:lnTo>
                      <a:pt x="271267" y="569840"/>
                    </a:lnTo>
                    <a:lnTo>
                      <a:pt x="333201" y="518740"/>
                    </a:lnTo>
                    <a:cubicBezTo>
                      <a:pt x="416093" y="435847"/>
                      <a:pt x="467363" y="321332"/>
                      <a:pt x="467363" y="194842"/>
                    </a:cubicBezTo>
                    <a:cubicBezTo>
                      <a:pt x="467363" y="131597"/>
                      <a:pt x="454546" y="71346"/>
                      <a:pt x="431366" y="1654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9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2CE28BF8-508D-4AC8-80F3-38DF0C443183}"/>
                  </a:ext>
                </a:extLst>
              </p:cNvPr>
              <p:cNvSpPr/>
              <p:nvPr/>
            </p:nvSpPr>
            <p:spPr>
              <a:xfrm>
                <a:off x="8688701" y="3146008"/>
                <a:ext cx="959044" cy="1440412"/>
              </a:xfrm>
              <a:custGeom>
                <a:avLst/>
                <a:gdLst>
                  <a:gd name="connsiteX0" fmla="*/ 458060 w 916120"/>
                  <a:gd name="connsiteY0" fmla="*/ 524293 h 1440412"/>
                  <a:gd name="connsiteX1" fmla="*/ 636358 w 916120"/>
                  <a:gd name="connsiteY1" fmla="*/ 560290 h 1440412"/>
                  <a:gd name="connsiteX2" fmla="*/ 654152 w 916120"/>
                  <a:gd name="connsiteY2" fmla="*/ 569948 h 1440412"/>
                  <a:gd name="connsiteX3" fmla="*/ 660013 w 916120"/>
                  <a:gd name="connsiteY3" fmla="*/ 574784 h 1440412"/>
                  <a:gd name="connsiteX4" fmla="*/ 720027 w 916120"/>
                  <a:gd name="connsiteY4" fmla="*/ 607358 h 1440412"/>
                  <a:gd name="connsiteX5" fmla="*/ 781958 w 916120"/>
                  <a:gd name="connsiteY5" fmla="*/ 658456 h 1440412"/>
                  <a:gd name="connsiteX6" fmla="*/ 906814 w 916120"/>
                  <a:gd name="connsiteY6" fmla="*/ 890038 h 1440412"/>
                  <a:gd name="connsiteX7" fmla="*/ 916120 w 916120"/>
                  <a:gd name="connsiteY7" fmla="*/ 982348 h 1440412"/>
                  <a:gd name="connsiteX8" fmla="*/ 916119 w 916120"/>
                  <a:gd name="connsiteY8" fmla="*/ 982353 h 1440412"/>
                  <a:gd name="connsiteX9" fmla="*/ 916120 w 916120"/>
                  <a:gd name="connsiteY9" fmla="*/ 982358 h 1440412"/>
                  <a:gd name="connsiteX10" fmla="*/ 906814 w 916120"/>
                  <a:gd name="connsiteY10" fmla="*/ 1074668 h 1440412"/>
                  <a:gd name="connsiteX11" fmla="*/ 550375 w 916120"/>
                  <a:gd name="connsiteY11" fmla="*/ 1431107 h 1440412"/>
                  <a:gd name="connsiteX12" fmla="*/ 458070 w 916120"/>
                  <a:gd name="connsiteY12" fmla="*/ 1440412 h 1440412"/>
                  <a:gd name="connsiteX13" fmla="*/ 458050 w 916120"/>
                  <a:gd name="connsiteY13" fmla="*/ 1440412 h 1440412"/>
                  <a:gd name="connsiteX14" fmla="*/ 365745 w 916120"/>
                  <a:gd name="connsiteY14" fmla="*/ 1431107 h 1440412"/>
                  <a:gd name="connsiteX15" fmla="*/ 0 w 916120"/>
                  <a:gd name="connsiteY15" fmla="*/ 982353 h 1440412"/>
                  <a:gd name="connsiteX16" fmla="*/ 9306 w 916120"/>
                  <a:gd name="connsiteY16" fmla="*/ 890038 h 1440412"/>
                  <a:gd name="connsiteX17" fmla="*/ 34384 w 916120"/>
                  <a:gd name="connsiteY17" fmla="*/ 809250 h 1440412"/>
                  <a:gd name="connsiteX18" fmla="*/ 92422 w 916120"/>
                  <a:gd name="connsiteY18" fmla="*/ 709045 h 1440412"/>
                  <a:gd name="connsiteX19" fmla="*/ 134163 w 916120"/>
                  <a:gd name="connsiteY19" fmla="*/ 658456 h 1440412"/>
                  <a:gd name="connsiteX20" fmla="*/ 458060 w 916120"/>
                  <a:gd name="connsiteY20" fmla="*/ 524293 h 1440412"/>
                  <a:gd name="connsiteX21" fmla="*/ 503095 w 916120"/>
                  <a:gd name="connsiteY21" fmla="*/ 0 h 1440412"/>
                  <a:gd name="connsiteX22" fmla="*/ 494056 w 916120"/>
                  <a:gd name="connsiteY22" fmla="*/ 16654 h 1440412"/>
                  <a:gd name="connsiteX23" fmla="*/ 458059 w 916120"/>
                  <a:gd name="connsiteY23" fmla="*/ 194952 h 1440412"/>
                  <a:gd name="connsiteX24" fmla="*/ 592222 w 916120"/>
                  <a:gd name="connsiteY24" fmla="*/ 518850 h 1440412"/>
                  <a:gd name="connsiteX25" fmla="*/ 654152 w 916120"/>
                  <a:gd name="connsiteY25" fmla="*/ 569947 h 1440412"/>
                  <a:gd name="connsiteX26" fmla="*/ 636358 w 916120"/>
                  <a:gd name="connsiteY26" fmla="*/ 560289 h 1440412"/>
                  <a:gd name="connsiteX27" fmla="*/ 458060 w 916120"/>
                  <a:gd name="connsiteY27" fmla="*/ 524292 h 1440412"/>
                  <a:gd name="connsiteX28" fmla="*/ 134163 w 916120"/>
                  <a:gd name="connsiteY28" fmla="*/ 658455 h 1440412"/>
                  <a:gd name="connsiteX29" fmla="*/ 92422 w 916120"/>
                  <a:gd name="connsiteY29" fmla="*/ 709044 h 1440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916120" h="1440412">
                    <a:moveTo>
                      <a:pt x="458060" y="524293"/>
                    </a:moveTo>
                    <a:cubicBezTo>
                      <a:pt x="521305" y="524293"/>
                      <a:pt x="581556" y="537111"/>
                      <a:pt x="636358" y="560290"/>
                    </a:cubicBezTo>
                    <a:lnTo>
                      <a:pt x="654152" y="569948"/>
                    </a:lnTo>
                    <a:lnTo>
                      <a:pt x="660013" y="574784"/>
                    </a:lnTo>
                    <a:lnTo>
                      <a:pt x="720027" y="607358"/>
                    </a:lnTo>
                    <a:lnTo>
                      <a:pt x="781958" y="658456"/>
                    </a:lnTo>
                    <a:cubicBezTo>
                      <a:pt x="844127" y="720625"/>
                      <a:pt x="888509" y="800582"/>
                      <a:pt x="906814" y="890038"/>
                    </a:cubicBezTo>
                    <a:lnTo>
                      <a:pt x="916120" y="982348"/>
                    </a:lnTo>
                    <a:lnTo>
                      <a:pt x="916119" y="982353"/>
                    </a:lnTo>
                    <a:lnTo>
                      <a:pt x="916120" y="982358"/>
                    </a:lnTo>
                    <a:lnTo>
                      <a:pt x="906814" y="1074668"/>
                    </a:lnTo>
                    <a:cubicBezTo>
                      <a:pt x="870203" y="1253580"/>
                      <a:pt x="729287" y="1394497"/>
                      <a:pt x="550375" y="1431107"/>
                    </a:cubicBezTo>
                    <a:lnTo>
                      <a:pt x="458070" y="1440412"/>
                    </a:lnTo>
                    <a:lnTo>
                      <a:pt x="458050" y="1440412"/>
                    </a:lnTo>
                    <a:lnTo>
                      <a:pt x="365745" y="1431107"/>
                    </a:lnTo>
                    <a:cubicBezTo>
                      <a:pt x="157014" y="1388395"/>
                      <a:pt x="0" y="1203711"/>
                      <a:pt x="0" y="982353"/>
                    </a:cubicBezTo>
                    <a:cubicBezTo>
                      <a:pt x="0" y="950731"/>
                      <a:pt x="3204" y="919857"/>
                      <a:pt x="9306" y="890038"/>
                    </a:cubicBezTo>
                    <a:lnTo>
                      <a:pt x="34384" y="809250"/>
                    </a:lnTo>
                    <a:lnTo>
                      <a:pt x="92422" y="709045"/>
                    </a:lnTo>
                    <a:lnTo>
                      <a:pt x="134163" y="658456"/>
                    </a:lnTo>
                    <a:cubicBezTo>
                      <a:pt x="217055" y="575563"/>
                      <a:pt x="331570" y="524293"/>
                      <a:pt x="458060" y="524293"/>
                    </a:cubicBezTo>
                    <a:close/>
                    <a:moveTo>
                      <a:pt x="503095" y="0"/>
                    </a:moveTo>
                    <a:lnTo>
                      <a:pt x="494056" y="16654"/>
                    </a:lnTo>
                    <a:cubicBezTo>
                      <a:pt x="470876" y="71456"/>
                      <a:pt x="458059" y="131707"/>
                      <a:pt x="458059" y="194952"/>
                    </a:cubicBezTo>
                    <a:cubicBezTo>
                      <a:pt x="458059" y="321442"/>
                      <a:pt x="509329" y="435957"/>
                      <a:pt x="592222" y="518850"/>
                    </a:cubicBezTo>
                    <a:lnTo>
                      <a:pt x="654152" y="569947"/>
                    </a:lnTo>
                    <a:lnTo>
                      <a:pt x="636358" y="560289"/>
                    </a:lnTo>
                    <a:cubicBezTo>
                      <a:pt x="581556" y="537110"/>
                      <a:pt x="521305" y="524292"/>
                      <a:pt x="458060" y="524292"/>
                    </a:cubicBezTo>
                    <a:cubicBezTo>
                      <a:pt x="331570" y="524292"/>
                      <a:pt x="217055" y="575562"/>
                      <a:pt x="134163" y="658455"/>
                    </a:cubicBezTo>
                    <a:lnTo>
                      <a:pt x="92422" y="709044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9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CECCE123-2DD9-4CD0-9A13-B1BA12CD2878}"/>
                  </a:ext>
                </a:extLst>
              </p:cNvPr>
              <p:cNvSpPr/>
              <p:nvPr/>
            </p:nvSpPr>
            <p:spPr>
              <a:xfrm>
                <a:off x="9145470" y="3670301"/>
                <a:ext cx="1832218" cy="916119"/>
              </a:xfrm>
              <a:custGeom>
                <a:avLst/>
                <a:gdLst>
                  <a:gd name="connsiteX0" fmla="*/ 916108 w 1832218"/>
                  <a:gd name="connsiteY0" fmla="*/ 0 h 916119"/>
                  <a:gd name="connsiteX1" fmla="*/ 1094406 w 1832218"/>
                  <a:gd name="connsiteY1" fmla="*/ 35997 h 916119"/>
                  <a:gd name="connsiteX2" fmla="*/ 1112197 w 1832218"/>
                  <a:gd name="connsiteY2" fmla="*/ 45653 h 916119"/>
                  <a:gd name="connsiteX3" fmla="*/ 1118060 w 1832218"/>
                  <a:gd name="connsiteY3" fmla="*/ 50491 h 916119"/>
                  <a:gd name="connsiteX4" fmla="*/ 1178077 w 1832218"/>
                  <a:gd name="connsiteY4" fmla="*/ 83067 h 916119"/>
                  <a:gd name="connsiteX5" fmla="*/ 1240006 w 1832218"/>
                  <a:gd name="connsiteY5" fmla="*/ 134163 h 916119"/>
                  <a:gd name="connsiteX6" fmla="*/ 1364862 w 1832218"/>
                  <a:gd name="connsiteY6" fmla="*/ 365745 h 916119"/>
                  <a:gd name="connsiteX7" fmla="*/ 1374167 w 1832218"/>
                  <a:gd name="connsiteY7" fmla="*/ 458055 h 916119"/>
                  <a:gd name="connsiteX8" fmla="*/ 1374167 w 1832218"/>
                  <a:gd name="connsiteY8" fmla="*/ 458060 h 916119"/>
                  <a:gd name="connsiteX9" fmla="*/ 1374167 w 1832218"/>
                  <a:gd name="connsiteY9" fmla="*/ 458065 h 916119"/>
                  <a:gd name="connsiteX10" fmla="*/ 1364862 w 1832218"/>
                  <a:gd name="connsiteY10" fmla="*/ 550375 h 916119"/>
                  <a:gd name="connsiteX11" fmla="*/ 1355557 w 1832218"/>
                  <a:gd name="connsiteY11" fmla="*/ 575879 h 916119"/>
                  <a:gd name="connsiteX12" fmla="*/ 1355557 w 1832218"/>
                  <a:gd name="connsiteY12" fmla="*/ 575880 h 916119"/>
                  <a:gd name="connsiteX13" fmla="*/ 1364863 w 1832218"/>
                  <a:gd name="connsiteY13" fmla="*/ 550374 h 916119"/>
                  <a:gd name="connsiteX14" fmla="*/ 1374168 w 1832218"/>
                  <a:gd name="connsiteY14" fmla="*/ 458064 h 916119"/>
                  <a:gd name="connsiteX15" fmla="*/ 1383474 w 1832218"/>
                  <a:gd name="connsiteY15" fmla="*/ 550374 h 916119"/>
                  <a:gd name="connsiteX16" fmla="*/ 1739913 w 1832218"/>
                  <a:gd name="connsiteY16" fmla="*/ 906813 h 916119"/>
                  <a:gd name="connsiteX17" fmla="*/ 1832218 w 1832218"/>
                  <a:gd name="connsiteY17" fmla="*/ 916118 h 916119"/>
                  <a:gd name="connsiteX18" fmla="*/ 916128 w 1832218"/>
                  <a:gd name="connsiteY18" fmla="*/ 916118 h 916119"/>
                  <a:gd name="connsiteX19" fmla="*/ 916118 w 1832218"/>
                  <a:gd name="connsiteY19" fmla="*/ 916119 h 916119"/>
                  <a:gd name="connsiteX20" fmla="*/ 916098 w 1832218"/>
                  <a:gd name="connsiteY20" fmla="*/ 916119 h 916119"/>
                  <a:gd name="connsiteX21" fmla="*/ 916088 w 1832218"/>
                  <a:gd name="connsiteY21" fmla="*/ 916118 h 916119"/>
                  <a:gd name="connsiteX22" fmla="*/ 0 w 1832218"/>
                  <a:gd name="connsiteY22" fmla="*/ 916118 h 916119"/>
                  <a:gd name="connsiteX23" fmla="*/ 92305 w 1832218"/>
                  <a:gd name="connsiteY23" fmla="*/ 906813 h 916119"/>
                  <a:gd name="connsiteX24" fmla="*/ 448744 w 1832218"/>
                  <a:gd name="connsiteY24" fmla="*/ 550374 h 916119"/>
                  <a:gd name="connsiteX25" fmla="*/ 458049 w 1832218"/>
                  <a:gd name="connsiteY25" fmla="*/ 458070 h 916119"/>
                  <a:gd name="connsiteX26" fmla="*/ 458049 w 1832218"/>
                  <a:gd name="connsiteY26" fmla="*/ 458065 h 916119"/>
                  <a:gd name="connsiteX27" fmla="*/ 458049 w 1832218"/>
                  <a:gd name="connsiteY27" fmla="*/ 458060 h 916119"/>
                  <a:gd name="connsiteX28" fmla="*/ 458049 w 1832218"/>
                  <a:gd name="connsiteY28" fmla="*/ 458055 h 916119"/>
                  <a:gd name="connsiteX29" fmla="*/ 467354 w 1832218"/>
                  <a:gd name="connsiteY29" fmla="*/ 365745 h 916119"/>
                  <a:gd name="connsiteX30" fmla="*/ 592211 w 1832218"/>
                  <a:gd name="connsiteY30" fmla="*/ 134163 h 916119"/>
                  <a:gd name="connsiteX31" fmla="*/ 654143 w 1832218"/>
                  <a:gd name="connsiteY31" fmla="*/ 83064 h 916119"/>
                  <a:gd name="connsiteX32" fmla="*/ 714154 w 1832218"/>
                  <a:gd name="connsiteY32" fmla="*/ 50491 h 916119"/>
                  <a:gd name="connsiteX33" fmla="*/ 720014 w 1832218"/>
                  <a:gd name="connsiteY33" fmla="*/ 45656 h 916119"/>
                  <a:gd name="connsiteX34" fmla="*/ 737810 w 1832218"/>
                  <a:gd name="connsiteY34" fmla="*/ 35997 h 916119"/>
                  <a:gd name="connsiteX35" fmla="*/ 916108 w 1832218"/>
                  <a:gd name="connsiteY35" fmla="*/ 0 h 916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832218" h="916119">
                    <a:moveTo>
                      <a:pt x="916108" y="0"/>
                    </a:moveTo>
                    <a:cubicBezTo>
                      <a:pt x="979353" y="0"/>
                      <a:pt x="1039604" y="12818"/>
                      <a:pt x="1094406" y="35997"/>
                    </a:cubicBezTo>
                    <a:lnTo>
                      <a:pt x="1112197" y="45653"/>
                    </a:lnTo>
                    <a:lnTo>
                      <a:pt x="1118060" y="50491"/>
                    </a:lnTo>
                    <a:lnTo>
                      <a:pt x="1178077" y="83067"/>
                    </a:lnTo>
                    <a:lnTo>
                      <a:pt x="1240006" y="134163"/>
                    </a:lnTo>
                    <a:cubicBezTo>
                      <a:pt x="1302175" y="196332"/>
                      <a:pt x="1346557" y="276289"/>
                      <a:pt x="1364862" y="365745"/>
                    </a:cubicBezTo>
                    <a:lnTo>
                      <a:pt x="1374167" y="458055"/>
                    </a:lnTo>
                    <a:lnTo>
                      <a:pt x="1374167" y="458060"/>
                    </a:lnTo>
                    <a:lnTo>
                      <a:pt x="1374167" y="458065"/>
                    </a:lnTo>
                    <a:lnTo>
                      <a:pt x="1364862" y="550375"/>
                    </a:lnTo>
                    <a:lnTo>
                      <a:pt x="1355557" y="575879"/>
                    </a:lnTo>
                    <a:lnTo>
                      <a:pt x="1355557" y="575880"/>
                    </a:lnTo>
                    <a:lnTo>
                      <a:pt x="1364863" y="550374"/>
                    </a:lnTo>
                    <a:lnTo>
                      <a:pt x="1374168" y="458064"/>
                    </a:lnTo>
                    <a:lnTo>
                      <a:pt x="1383474" y="550374"/>
                    </a:lnTo>
                    <a:cubicBezTo>
                      <a:pt x="1420085" y="729286"/>
                      <a:pt x="1561001" y="870203"/>
                      <a:pt x="1739913" y="906813"/>
                    </a:cubicBezTo>
                    <a:lnTo>
                      <a:pt x="1832218" y="916118"/>
                    </a:lnTo>
                    <a:lnTo>
                      <a:pt x="916128" y="916118"/>
                    </a:lnTo>
                    <a:lnTo>
                      <a:pt x="916118" y="916119"/>
                    </a:lnTo>
                    <a:lnTo>
                      <a:pt x="916098" y="916119"/>
                    </a:lnTo>
                    <a:lnTo>
                      <a:pt x="916088" y="916118"/>
                    </a:lnTo>
                    <a:lnTo>
                      <a:pt x="0" y="916118"/>
                    </a:lnTo>
                    <a:lnTo>
                      <a:pt x="92305" y="906813"/>
                    </a:lnTo>
                    <a:cubicBezTo>
                      <a:pt x="271217" y="870203"/>
                      <a:pt x="412133" y="729286"/>
                      <a:pt x="448744" y="550374"/>
                    </a:cubicBezTo>
                    <a:lnTo>
                      <a:pt x="458049" y="458070"/>
                    </a:lnTo>
                    <a:lnTo>
                      <a:pt x="458049" y="458065"/>
                    </a:lnTo>
                    <a:lnTo>
                      <a:pt x="458049" y="458060"/>
                    </a:lnTo>
                    <a:lnTo>
                      <a:pt x="458049" y="458055"/>
                    </a:lnTo>
                    <a:lnTo>
                      <a:pt x="467354" y="365745"/>
                    </a:lnTo>
                    <a:cubicBezTo>
                      <a:pt x="485659" y="276289"/>
                      <a:pt x="530041" y="196332"/>
                      <a:pt x="592211" y="134163"/>
                    </a:cubicBezTo>
                    <a:lnTo>
                      <a:pt x="654143" y="83064"/>
                    </a:lnTo>
                    <a:lnTo>
                      <a:pt x="714154" y="50491"/>
                    </a:lnTo>
                    <a:lnTo>
                      <a:pt x="720014" y="45656"/>
                    </a:lnTo>
                    <a:lnTo>
                      <a:pt x="737810" y="35997"/>
                    </a:lnTo>
                    <a:cubicBezTo>
                      <a:pt x="792612" y="12818"/>
                      <a:pt x="852863" y="0"/>
                      <a:pt x="91610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9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9F894A9A-329D-428A-93DB-943544E39073}"/>
                  </a:ext>
                </a:extLst>
              </p:cNvPr>
              <p:cNvSpPr/>
              <p:nvPr/>
            </p:nvSpPr>
            <p:spPr>
              <a:xfrm>
                <a:off x="9603519" y="2136038"/>
                <a:ext cx="916120" cy="1245450"/>
              </a:xfrm>
              <a:custGeom>
                <a:avLst/>
                <a:gdLst>
                  <a:gd name="connsiteX0" fmla="*/ 458060 w 916120"/>
                  <a:gd name="connsiteY0" fmla="*/ 0 h 1245450"/>
                  <a:gd name="connsiteX1" fmla="*/ 781958 w 916120"/>
                  <a:gd name="connsiteY1" fmla="*/ 134163 h 1245450"/>
                  <a:gd name="connsiteX2" fmla="*/ 837128 w 916120"/>
                  <a:gd name="connsiteY2" fmla="*/ 201029 h 1245450"/>
                  <a:gd name="connsiteX3" fmla="*/ 841281 w 916120"/>
                  <a:gd name="connsiteY3" fmla="*/ 208200 h 1245450"/>
                  <a:gd name="connsiteX4" fmla="*/ 880123 w 916120"/>
                  <a:gd name="connsiteY4" fmla="*/ 279762 h 1245450"/>
                  <a:gd name="connsiteX5" fmla="*/ 916120 w 916120"/>
                  <a:gd name="connsiteY5" fmla="*/ 458060 h 1245450"/>
                  <a:gd name="connsiteX6" fmla="*/ 781958 w 916120"/>
                  <a:gd name="connsiteY6" fmla="*/ 781958 h 1245450"/>
                  <a:gd name="connsiteX7" fmla="*/ 720026 w 916120"/>
                  <a:gd name="connsiteY7" fmla="*/ 833056 h 1245450"/>
                  <a:gd name="connsiteX8" fmla="*/ 660014 w 916120"/>
                  <a:gd name="connsiteY8" fmla="*/ 865629 h 1245450"/>
                  <a:gd name="connsiteX9" fmla="*/ 654155 w 916120"/>
                  <a:gd name="connsiteY9" fmla="*/ 870464 h 1245450"/>
                  <a:gd name="connsiteX10" fmla="*/ 592223 w 916120"/>
                  <a:gd name="connsiteY10" fmla="*/ 921563 h 1245450"/>
                  <a:gd name="connsiteX11" fmla="*/ 467366 w 916120"/>
                  <a:gd name="connsiteY11" fmla="*/ 1153145 h 1245450"/>
                  <a:gd name="connsiteX12" fmla="*/ 458061 w 916120"/>
                  <a:gd name="connsiteY12" fmla="*/ 1245450 h 1245450"/>
                  <a:gd name="connsiteX13" fmla="*/ 448756 w 916120"/>
                  <a:gd name="connsiteY13" fmla="*/ 1153145 h 1245450"/>
                  <a:gd name="connsiteX14" fmla="*/ 323900 w 916120"/>
                  <a:gd name="connsiteY14" fmla="*/ 921563 h 1245450"/>
                  <a:gd name="connsiteX15" fmla="*/ 261971 w 916120"/>
                  <a:gd name="connsiteY15" fmla="*/ 870467 h 1245450"/>
                  <a:gd name="connsiteX16" fmla="*/ 256108 w 916120"/>
                  <a:gd name="connsiteY16" fmla="*/ 865629 h 1245450"/>
                  <a:gd name="connsiteX17" fmla="*/ 196091 w 916120"/>
                  <a:gd name="connsiteY17" fmla="*/ 833053 h 1245450"/>
                  <a:gd name="connsiteX18" fmla="*/ 134163 w 916120"/>
                  <a:gd name="connsiteY18" fmla="*/ 781958 h 1245450"/>
                  <a:gd name="connsiteX19" fmla="*/ 0 w 916120"/>
                  <a:gd name="connsiteY19" fmla="*/ 458060 h 1245450"/>
                  <a:gd name="connsiteX20" fmla="*/ 35997 w 916120"/>
                  <a:gd name="connsiteY20" fmla="*/ 279762 h 1245450"/>
                  <a:gd name="connsiteX21" fmla="*/ 74869 w 916120"/>
                  <a:gd name="connsiteY21" fmla="*/ 208145 h 1245450"/>
                  <a:gd name="connsiteX22" fmla="*/ 78986 w 916120"/>
                  <a:gd name="connsiteY22" fmla="*/ 201037 h 1245450"/>
                  <a:gd name="connsiteX23" fmla="*/ 134163 w 916120"/>
                  <a:gd name="connsiteY23" fmla="*/ 134163 h 1245450"/>
                  <a:gd name="connsiteX24" fmla="*/ 458060 w 916120"/>
                  <a:gd name="connsiteY24" fmla="*/ 0 h 1245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916120" h="1245450">
                    <a:moveTo>
                      <a:pt x="458060" y="0"/>
                    </a:moveTo>
                    <a:cubicBezTo>
                      <a:pt x="584550" y="0"/>
                      <a:pt x="699065" y="51270"/>
                      <a:pt x="781958" y="134163"/>
                    </a:cubicBezTo>
                    <a:lnTo>
                      <a:pt x="837128" y="201029"/>
                    </a:lnTo>
                    <a:lnTo>
                      <a:pt x="841281" y="208200"/>
                    </a:lnTo>
                    <a:lnTo>
                      <a:pt x="880123" y="279762"/>
                    </a:lnTo>
                    <a:cubicBezTo>
                      <a:pt x="903303" y="334564"/>
                      <a:pt x="916120" y="394815"/>
                      <a:pt x="916120" y="458060"/>
                    </a:cubicBezTo>
                    <a:cubicBezTo>
                      <a:pt x="916120" y="584550"/>
                      <a:pt x="864850" y="699065"/>
                      <a:pt x="781958" y="781958"/>
                    </a:cubicBezTo>
                    <a:lnTo>
                      <a:pt x="720026" y="833056"/>
                    </a:lnTo>
                    <a:lnTo>
                      <a:pt x="660014" y="865629"/>
                    </a:lnTo>
                    <a:lnTo>
                      <a:pt x="654155" y="870464"/>
                    </a:lnTo>
                    <a:lnTo>
                      <a:pt x="592223" y="921563"/>
                    </a:lnTo>
                    <a:cubicBezTo>
                      <a:pt x="530053" y="983732"/>
                      <a:pt x="485671" y="1063689"/>
                      <a:pt x="467366" y="1153145"/>
                    </a:cubicBezTo>
                    <a:lnTo>
                      <a:pt x="458061" y="1245450"/>
                    </a:lnTo>
                    <a:lnTo>
                      <a:pt x="448756" y="1153145"/>
                    </a:lnTo>
                    <a:cubicBezTo>
                      <a:pt x="430451" y="1063689"/>
                      <a:pt x="386069" y="983732"/>
                      <a:pt x="323900" y="921563"/>
                    </a:cubicBezTo>
                    <a:lnTo>
                      <a:pt x="261971" y="870467"/>
                    </a:lnTo>
                    <a:lnTo>
                      <a:pt x="256108" y="865629"/>
                    </a:lnTo>
                    <a:lnTo>
                      <a:pt x="196091" y="833053"/>
                    </a:lnTo>
                    <a:lnTo>
                      <a:pt x="134163" y="781958"/>
                    </a:lnTo>
                    <a:cubicBezTo>
                      <a:pt x="51270" y="699065"/>
                      <a:pt x="0" y="584550"/>
                      <a:pt x="0" y="458060"/>
                    </a:cubicBezTo>
                    <a:cubicBezTo>
                      <a:pt x="0" y="394815"/>
                      <a:pt x="12817" y="334564"/>
                      <a:pt x="35997" y="279762"/>
                    </a:cubicBezTo>
                    <a:lnTo>
                      <a:pt x="74869" y="208145"/>
                    </a:lnTo>
                    <a:lnTo>
                      <a:pt x="78986" y="201037"/>
                    </a:lnTo>
                    <a:lnTo>
                      <a:pt x="134163" y="134163"/>
                    </a:lnTo>
                    <a:cubicBezTo>
                      <a:pt x="217055" y="51270"/>
                      <a:pt x="331570" y="0"/>
                      <a:pt x="45806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C23D1E9-E3EC-4B60-A76B-BC8523F59E16}"/>
                </a:ext>
              </a:extLst>
            </p:cNvPr>
            <p:cNvSpPr/>
            <p:nvPr/>
          </p:nvSpPr>
          <p:spPr>
            <a:xfrm>
              <a:off x="4303782" y="2508096"/>
              <a:ext cx="534121" cy="50783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700" b="1" dirty="0">
                  <a:solidFill>
                    <a:prstClr val="black"/>
                  </a:solidFill>
                </a:rPr>
                <a:t>01</a:t>
              </a:r>
              <a:endParaRPr lang="en-US" sz="900" dirty="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96C293CD-BB4B-4815-9B6D-649C353AAF45}"/>
                </a:ext>
              </a:extLst>
            </p:cNvPr>
            <p:cNvSpPr/>
            <p:nvPr/>
          </p:nvSpPr>
          <p:spPr>
            <a:xfrm>
              <a:off x="5184731" y="4046868"/>
              <a:ext cx="534121" cy="50783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700" b="1" dirty="0">
                  <a:solidFill>
                    <a:prstClr val="black"/>
                  </a:solidFill>
                </a:rPr>
                <a:t>03</a:t>
              </a:r>
              <a:endParaRPr lang="en-US" sz="900" dirty="0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C4CAAA39-C1C4-4652-B6D7-E404ADCAA1BB}"/>
                </a:ext>
              </a:extLst>
            </p:cNvPr>
            <p:cNvSpPr/>
            <p:nvPr/>
          </p:nvSpPr>
          <p:spPr>
            <a:xfrm>
              <a:off x="4319167" y="4046868"/>
              <a:ext cx="534121" cy="50783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700" b="1" dirty="0">
                  <a:solidFill>
                    <a:schemeClr val="bg1"/>
                  </a:solidFill>
                </a:rPr>
                <a:t>04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3A4363A3-C797-4B93-BD45-0DDD80172D7C}"/>
                </a:ext>
              </a:extLst>
            </p:cNvPr>
            <p:cNvSpPr/>
            <p:nvPr/>
          </p:nvSpPr>
          <p:spPr>
            <a:xfrm>
              <a:off x="3425148" y="4046868"/>
              <a:ext cx="534121" cy="50783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700" b="1" dirty="0">
                  <a:solidFill>
                    <a:schemeClr val="bg1"/>
                  </a:solidFill>
                </a:rPr>
                <a:t>05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3347E12C-0585-4204-BD1E-3A0114B729A2}"/>
                </a:ext>
              </a:extLst>
            </p:cNvPr>
            <p:cNvSpPr/>
            <p:nvPr/>
          </p:nvSpPr>
          <p:spPr>
            <a:xfrm>
              <a:off x="4773801" y="3230683"/>
              <a:ext cx="534121" cy="50783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700" b="1" dirty="0">
                  <a:solidFill>
                    <a:prstClr val="black"/>
                  </a:solidFill>
                </a:rPr>
                <a:t>02</a:t>
              </a:r>
              <a:endParaRPr lang="en-US" sz="900" dirty="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66B24B31-4D3E-4425-9515-6FF04C6FB616}"/>
                </a:ext>
              </a:extLst>
            </p:cNvPr>
            <p:cNvSpPr/>
            <p:nvPr/>
          </p:nvSpPr>
          <p:spPr>
            <a:xfrm>
              <a:off x="3836079" y="3230683"/>
              <a:ext cx="534121" cy="50783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700" b="1" dirty="0">
                  <a:solidFill>
                    <a:prstClr val="black"/>
                  </a:solidFill>
                </a:rPr>
                <a:t>06</a:t>
              </a:r>
              <a:endParaRPr lang="en-US" sz="90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1B366D-C715-4260-BFA1-C88E85135925}"/>
              </a:ext>
            </a:extLst>
          </p:cNvPr>
          <p:cNvGrpSpPr/>
          <p:nvPr/>
        </p:nvGrpSpPr>
        <p:grpSpPr>
          <a:xfrm>
            <a:off x="5985973" y="2327556"/>
            <a:ext cx="2512994" cy="1037067"/>
            <a:chOff x="8007245" y="2176045"/>
            <a:chExt cx="2937088" cy="1382757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2D085994-3C87-4826-BF9C-1FD18E788284}"/>
                </a:ext>
              </a:extLst>
            </p:cNvPr>
            <p:cNvSpPr txBox="1"/>
            <p:nvPr/>
          </p:nvSpPr>
          <p:spPr>
            <a:xfrm>
              <a:off x="8007245" y="2176045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520EABE-B257-4751-930D-0986B1C2B466}"/>
                </a:ext>
              </a:extLst>
            </p:cNvPr>
            <p:cNvSpPr txBox="1"/>
            <p:nvPr/>
          </p:nvSpPr>
          <p:spPr>
            <a:xfrm>
              <a:off x="8015039" y="2614953"/>
              <a:ext cx="2929294" cy="9438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7AB7533-4CBA-4CDB-B137-698E13A2EECF}"/>
              </a:ext>
            </a:extLst>
          </p:cNvPr>
          <p:cNvGrpSpPr/>
          <p:nvPr/>
        </p:nvGrpSpPr>
        <p:grpSpPr>
          <a:xfrm>
            <a:off x="6691483" y="3768104"/>
            <a:ext cx="2106406" cy="1190955"/>
            <a:chOff x="8921977" y="3881139"/>
            <a:chExt cx="2937088" cy="1587941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DA2BD63-78A2-4DC1-B14F-7998E7269C4A}"/>
                </a:ext>
              </a:extLst>
            </p:cNvPr>
            <p:cNvSpPr txBox="1"/>
            <p:nvPr/>
          </p:nvSpPr>
          <p:spPr>
            <a:xfrm>
              <a:off x="8921977" y="3881139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4152BD0-7B75-4501-A00A-987E8765001A}"/>
                </a:ext>
              </a:extLst>
            </p:cNvPr>
            <p:cNvSpPr txBox="1"/>
            <p:nvPr/>
          </p:nvSpPr>
          <p:spPr>
            <a:xfrm>
              <a:off x="8929772" y="4320047"/>
              <a:ext cx="2929293" cy="114903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E3455C9-5EAB-449E-9689-D9F829A11AC6}"/>
              </a:ext>
            </a:extLst>
          </p:cNvPr>
          <p:cNvGrpSpPr/>
          <p:nvPr/>
        </p:nvGrpSpPr>
        <p:grpSpPr>
          <a:xfrm>
            <a:off x="638364" y="2327556"/>
            <a:ext cx="2512994" cy="1037067"/>
            <a:chOff x="1236786" y="2176045"/>
            <a:chExt cx="2937088" cy="1382757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CFE69C1-0656-45D6-86EB-14C8EE20ADC6}"/>
                </a:ext>
              </a:extLst>
            </p:cNvPr>
            <p:cNvSpPr txBox="1"/>
            <p:nvPr/>
          </p:nvSpPr>
          <p:spPr>
            <a:xfrm>
              <a:off x="1236786" y="2176045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05B1964-879D-43A6-8D15-73ECC05654AE}"/>
                </a:ext>
              </a:extLst>
            </p:cNvPr>
            <p:cNvSpPr txBox="1"/>
            <p:nvPr/>
          </p:nvSpPr>
          <p:spPr>
            <a:xfrm>
              <a:off x="1244580" y="2614953"/>
              <a:ext cx="2929294" cy="9438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1AE6087-A5AA-402C-B593-CF302266ECA5}"/>
              </a:ext>
            </a:extLst>
          </p:cNvPr>
          <p:cNvGrpSpPr/>
          <p:nvPr/>
        </p:nvGrpSpPr>
        <p:grpSpPr>
          <a:xfrm>
            <a:off x="249702" y="3768104"/>
            <a:ext cx="2106406" cy="1190955"/>
            <a:chOff x="332936" y="3881139"/>
            <a:chExt cx="2937088" cy="1587941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3C593E2-6AAF-440C-B1BC-2085F47BDAAA}"/>
                </a:ext>
              </a:extLst>
            </p:cNvPr>
            <p:cNvSpPr txBox="1"/>
            <p:nvPr/>
          </p:nvSpPr>
          <p:spPr>
            <a:xfrm>
              <a:off x="332936" y="3881139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FC267B8F-D6C2-40F8-8E57-F43B749E21F5}"/>
                </a:ext>
              </a:extLst>
            </p:cNvPr>
            <p:cNvSpPr txBox="1"/>
            <p:nvPr/>
          </p:nvSpPr>
          <p:spPr>
            <a:xfrm>
              <a:off x="340731" y="4320047"/>
              <a:ext cx="2929293" cy="114903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F145988-438B-4271-B9FF-E49504CEA649}"/>
              </a:ext>
            </a:extLst>
          </p:cNvPr>
          <p:cNvGrpSpPr/>
          <p:nvPr/>
        </p:nvGrpSpPr>
        <p:grpSpPr>
          <a:xfrm>
            <a:off x="3312160" y="5364967"/>
            <a:ext cx="2519681" cy="883179"/>
            <a:chOff x="4647670" y="5173516"/>
            <a:chExt cx="2937088" cy="1177572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C4C2FAE-3A0C-4A36-AD1D-1979FCC8D9E8}"/>
                </a:ext>
              </a:extLst>
            </p:cNvPr>
            <p:cNvSpPr txBox="1"/>
            <p:nvPr/>
          </p:nvSpPr>
          <p:spPr>
            <a:xfrm>
              <a:off x="4647670" y="5173516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0DF7EEB1-7F91-4864-8856-6311DB4BDCBF}"/>
                </a:ext>
              </a:extLst>
            </p:cNvPr>
            <p:cNvSpPr txBox="1"/>
            <p:nvPr/>
          </p:nvSpPr>
          <p:spPr>
            <a:xfrm>
              <a:off x="4655465" y="5612424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65A4F8D-3E9D-46F1-B935-293A4B6A2459}"/>
              </a:ext>
            </a:extLst>
          </p:cNvPr>
          <p:cNvGrpSpPr/>
          <p:nvPr/>
        </p:nvGrpSpPr>
        <p:grpSpPr>
          <a:xfrm>
            <a:off x="3312160" y="1014419"/>
            <a:ext cx="2519681" cy="883179"/>
            <a:chOff x="4619206" y="868298"/>
            <a:chExt cx="2937088" cy="1177572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801742DC-217E-4DB4-8AA4-286A8F08EC1A}"/>
                </a:ext>
              </a:extLst>
            </p:cNvPr>
            <p:cNvSpPr txBox="1"/>
            <p:nvPr/>
          </p:nvSpPr>
          <p:spPr>
            <a:xfrm>
              <a:off x="4619206" y="868298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84BABE57-F6E5-4AD1-9205-BE4BBDBB881A}"/>
                </a:ext>
              </a:extLst>
            </p:cNvPr>
            <p:cNvSpPr txBox="1"/>
            <p:nvPr/>
          </p:nvSpPr>
          <p:spPr>
            <a:xfrm>
              <a:off x="4627001" y="1307206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26" name="Graphic 24" descr="Database">
            <a:extLst>
              <a:ext uri="{FF2B5EF4-FFF2-40B4-BE49-F238E27FC236}">
                <a16:creationId xmlns:a16="http://schemas.microsoft.com/office/drawing/2014/main" id="{E7D695FF-2C5D-4634-9549-42057A53D935}"/>
              </a:ext>
            </a:extLst>
          </p:cNvPr>
          <p:cNvGrpSpPr/>
          <p:nvPr/>
        </p:nvGrpSpPr>
        <p:grpSpPr>
          <a:xfrm>
            <a:off x="8279979" y="3758023"/>
            <a:ext cx="225173" cy="305592"/>
            <a:chOff x="10830581" y="3867697"/>
            <a:chExt cx="300231" cy="407456"/>
          </a:xfrm>
          <a:solidFill>
            <a:srgbClr val="7F7F7F"/>
          </a:solidFill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A8B4BA35-4264-43B4-A4E3-AFB1D4F0D6E7}"/>
                </a:ext>
              </a:extLst>
            </p:cNvPr>
            <p:cNvSpPr/>
            <p:nvPr/>
          </p:nvSpPr>
          <p:spPr>
            <a:xfrm>
              <a:off x="10830581" y="3867697"/>
              <a:ext cx="300231" cy="85780"/>
            </a:xfrm>
            <a:custGeom>
              <a:avLst/>
              <a:gdLst>
                <a:gd name="connsiteX0" fmla="*/ 300231 w 300231"/>
                <a:gd name="connsiteY0" fmla="*/ 42890 h 85780"/>
                <a:gd name="connsiteX1" fmla="*/ 150116 w 300231"/>
                <a:gd name="connsiteY1" fmla="*/ 85780 h 85780"/>
                <a:gd name="connsiteX2" fmla="*/ 0 w 300231"/>
                <a:gd name="connsiteY2" fmla="*/ 42890 h 85780"/>
                <a:gd name="connsiteX3" fmla="*/ 150116 w 300231"/>
                <a:gd name="connsiteY3" fmla="*/ 0 h 85780"/>
                <a:gd name="connsiteX4" fmla="*/ 300231 w 300231"/>
                <a:gd name="connsiteY4" fmla="*/ 42890 h 85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231" h="85780">
                  <a:moveTo>
                    <a:pt x="300231" y="42890"/>
                  </a:moveTo>
                  <a:cubicBezTo>
                    <a:pt x="300231" y="66578"/>
                    <a:pt x="233022" y="85780"/>
                    <a:pt x="150116" y="85780"/>
                  </a:cubicBezTo>
                  <a:cubicBezTo>
                    <a:pt x="67209" y="85780"/>
                    <a:pt x="0" y="66578"/>
                    <a:pt x="0" y="42890"/>
                  </a:cubicBezTo>
                  <a:cubicBezTo>
                    <a:pt x="0" y="19203"/>
                    <a:pt x="67209" y="0"/>
                    <a:pt x="150116" y="0"/>
                  </a:cubicBezTo>
                  <a:cubicBezTo>
                    <a:pt x="233022" y="0"/>
                    <a:pt x="300231" y="19203"/>
                    <a:pt x="300231" y="4289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F45B3079-AFDE-4B95-91AA-81A83816B11F}"/>
                </a:ext>
              </a:extLst>
            </p:cNvPr>
            <p:cNvSpPr/>
            <p:nvPr/>
          </p:nvSpPr>
          <p:spPr>
            <a:xfrm>
              <a:off x="10830581" y="3932032"/>
              <a:ext cx="300231" cy="128670"/>
            </a:xfrm>
            <a:custGeom>
              <a:avLst/>
              <a:gdLst>
                <a:gd name="connsiteX0" fmla="*/ 257341 w 300231"/>
                <a:gd name="connsiteY0" fmla="*/ 85780 h 128670"/>
                <a:gd name="connsiteX1" fmla="*/ 246618 w 300231"/>
                <a:gd name="connsiteY1" fmla="*/ 75058 h 128670"/>
                <a:gd name="connsiteX2" fmla="*/ 257341 w 300231"/>
                <a:gd name="connsiteY2" fmla="*/ 64335 h 128670"/>
                <a:gd name="connsiteX3" fmla="*/ 268064 w 300231"/>
                <a:gd name="connsiteY3" fmla="*/ 75058 h 128670"/>
                <a:gd name="connsiteX4" fmla="*/ 257341 w 300231"/>
                <a:gd name="connsiteY4" fmla="*/ 85780 h 128670"/>
                <a:gd name="connsiteX5" fmla="*/ 150116 w 300231"/>
                <a:gd name="connsiteY5" fmla="*/ 42890 h 128670"/>
                <a:gd name="connsiteX6" fmla="*/ 0 w 300231"/>
                <a:gd name="connsiteY6" fmla="*/ 0 h 128670"/>
                <a:gd name="connsiteX7" fmla="*/ 0 w 300231"/>
                <a:gd name="connsiteY7" fmla="*/ 85780 h 128670"/>
                <a:gd name="connsiteX8" fmla="*/ 150116 w 300231"/>
                <a:gd name="connsiteY8" fmla="*/ 128671 h 128670"/>
                <a:gd name="connsiteX9" fmla="*/ 300231 w 300231"/>
                <a:gd name="connsiteY9" fmla="*/ 85780 h 128670"/>
                <a:gd name="connsiteX10" fmla="*/ 300231 w 300231"/>
                <a:gd name="connsiteY10" fmla="*/ 0 h 128670"/>
                <a:gd name="connsiteX11" fmla="*/ 150116 w 300231"/>
                <a:gd name="connsiteY11" fmla="*/ 42890 h 128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0231" h="128670">
                  <a:moveTo>
                    <a:pt x="257341" y="85780"/>
                  </a:moveTo>
                  <a:cubicBezTo>
                    <a:pt x="250907" y="85780"/>
                    <a:pt x="246618" y="81491"/>
                    <a:pt x="246618" y="75058"/>
                  </a:cubicBezTo>
                  <a:cubicBezTo>
                    <a:pt x="246618" y="68624"/>
                    <a:pt x="250907" y="64335"/>
                    <a:pt x="257341" y="64335"/>
                  </a:cubicBezTo>
                  <a:cubicBezTo>
                    <a:pt x="263775" y="64335"/>
                    <a:pt x="268064" y="68624"/>
                    <a:pt x="268064" y="75058"/>
                  </a:cubicBezTo>
                  <a:cubicBezTo>
                    <a:pt x="268064" y="81491"/>
                    <a:pt x="263775" y="85780"/>
                    <a:pt x="257341" y="85780"/>
                  </a:cubicBezTo>
                  <a:close/>
                  <a:moveTo>
                    <a:pt x="150116" y="42890"/>
                  </a:moveTo>
                  <a:cubicBezTo>
                    <a:pt x="67552" y="42890"/>
                    <a:pt x="0" y="23590"/>
                    <a:pt x="0" y="0"/>
                  </a:cubicBezTo>
                  <a:lnTo>
                    <a:pt x="0" y="85780"/>
                  </a:lnTo>
                  <a:cubicBezTo>
                    <a:pt x="0" y="109370"/>
                    <a:pt x="67552" y="128671"/>
                    <a:pt x="150116" y="128671"/>
                  </a:cubicBezTo>
                  <a:cubicBezTo>
                    <a:pt x="232679" y="128671"/>
                    <a:pt x="300231" y="109370"/>
                    <a:pt x="300231" y="85780"/>
                  </a:cubicBezTo>
                  <a:lnTo>
                    <a:pt x="300231" y="0"/>
                  </a:lnTo>
                  <a:cubicBezTo>
                    <a:pt x="300231" y="23590"/>
                    <a:pt x="232679" y="42890"/>
                    <a:pt x="150116" y="4289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51F20BF9-CF44-4DA2-A296-FA6D5DF58D0B}"/>
                </a:ext>
              </a:extLst>
            </p:cNvPr>
            <p:cNvSpPr/>
            <p:nvPr/>
          </p:nvSpPr>
          <p:spPr>
            <a:xfrm>
              <a:off x="10830581" y="4039258"/>
              <a:ext cx="300231" cy="128670"/>
            </a:xfrm>
            <a:custGeom>
              <a:avLst/>
              <a:gdLst>
                <a:gd name="connsiteX0" fmla="*/ 257341 w 300231"/>
                <a:gd name="connsiteY0" fmla="*/ 85780 h 128670"/>
                <a:gd name="connsiteX1" fmla="*/ 246618 w 300231"/>
                <a:gd name="connsiteY1" fmla="*/ 75058 h 128670"/>
                <a:gd name="connsiteX2" fmla="*/ 257341 w 300231"/>
                <a:gd name="connsiteY2" fmla="*/ 64335 h 128670"/>
                <a:gd name="connsiteX3" fmla="*/ 268064 w 300231"/>
                <a:gd name="connsiteY3" fmla="*/ 75058 h 128670"/>
                <a:gd name="connsiteX4" fmla="*/ 257341 w 300231"/>
                <a:gd name="connsiteY4" fmla="*/ 85780 h 128670"/>
                <a:gd name="connsiteX5" fmla="*/ 150116 w 300231"/>
                <a:gd name="connsiteY5" fmla="*/ 42890 h 128670"/>
                <a:gd name="connsiteX6" fmla="*/ 0 w 300231"/>
                <a:gd name="connsiteY6" fmla="*/ 0 h 128670"/>
                <a:gd name="connsiteX7" fmla="*/ 0 w 300231"/>
                <a:gd name="connsiteY7" fmla="*/ 85780 h 128670"/>
                <a:gd name="connsiteX8" fmla="*/ 150116 w 300231"/>
                <a:gd name="connsiteY8" fmla="*/ 128671 h 128670"/>
                <a:gd name="connsiteX9" fmla="*/ 300231 w 300231"/>
                <a:gd name="connsiteY9" fmla="*/ 85780 h 128670"/>
                <a:gd name="connsiteX10" fmla="*/ 300231 w 300231"/>
                <a:gd name="connsiteY10" fmla="*/ 0 h 128670"/>
                <a:gd name="connsiteX11" fmla="*/ 150116 w 300231"/>
                <a:gd name="connsiteY11" fmla="*/ 42890 h 128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0231" h="128670">
                  <a:moveTo>
                    <a:pt x="257341" y="85780"/>
                  </a:moveTo>
                  <a:cubicBezTo>
                    <a:pt x="250907" y="85780"/>
                    <a:pt x="246618" y="81491"/>
                    <a:pt x="246618" y="75058"/>
                  </a:cubicBezTo>
                  <a:cubicBezTo>
                    <a:pt x="246618" y="68624"/>
                    <a:pt x="250907" y="64335"/>
                    <a:pt x="257341" y="64335"/>
                  </a:cubicBezTo>
                  <a:cubicBezTo>
                    <a:pt x="263775" y="64335"/>
                    <a:pt x="268064" y="68624"/>
                    <a:pt x="268064" y="75058"/>
                  </a:cubicBezTo>
                  <a:cubicBezTo>
                    <a:pt x="268064" y="81491"/>
                    <a:pt x="263775" y="85780"/>
                    <a:pt x="257341" y="85780"/>
                  </a:cubicBezTo>
                  <a:close/>
                  <a:moveTo>
                    <a:pt x="150116" y="42890"/>
                  </a:moveTo>
                  <a:cubicBezTo>
                    <a:pt x="67552" y="42890"/>
                    <a:pt x="0" y="23590"/>
                    <a:pt x="0" y="0"/>
                  </a:cubicBezTo>
                  <a:lnTo>
                    <a:pt x="0" y="85780"/>
                  </a:lnTo>
                  <a:cubicBezTo>
                    <a:pt x="0" y="109370"/>
                    <a:pt x="67552" y="128671"/>
                    <a:pt x="150116" y="128671"/>
                  </a:cubicBezTo>
                  <a:cubicBezTo>
                    <a:pt x="232679" y="128671"/>
                    <a:pt x="300231" y="109370"/>
                    <a:pt x="300231" y="85780"/>
                  </a:cubicBezTo>
                  <a:lnTo>
                    <a:pt x="300231" y="0"/>
                  </a:lnTo>
                  <a:cubicBezTo>
                    <a:pt x="300231" y="23590"/>
                    <a:pt x="232679" y="42890"/>
                    <a:pt x="150116" y="4289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B65F3B3B-B19F-4CB4-BECE-7ECA3638FBB6}"/>
                </a:ext>
              </a:extLst>
            </p:cNvPr>
            <p:cNvSpPr/>
            <p:nvPr/>
          </p:nvSpPr>
          <p:spPr>
            <a:xfrm>
              <a:off x="10830581" y="4146483"/>
              <a:ext cx="300231" cy="128670"/>
            </a:xfrm>
            <a:custGeom>
              <a:avLst/>
              <a:gdLst>
                <a:gd name="connsiteX0" fmla="*/ 257341 w 300231"/>
                <a:gd name="connsiteY0" fmla="*/ 85780 h 128670"/>
                <a:gd name="connsiteX1" fmla="*/ 246618 w 300231"/>
                <a:gd name="connsiteY1" fmla="*/ 75058 h 128670"/>
                <a:gd name="connsiteX2" fmla="*/ 257341 w 300231"/>
                <a:gd name="connsiteY2" fmla="*/ 64335 h 128670"/>
                <a:gd name="connsiteX3" fmla="*/ 268064 w 300231"/>
                <a:gd name="connsiteY3" fmla="*/ 75058 h 128670"/>
                <a:gd name="connsiteX4" fmla="*/ 257341 w 300231"/>
                <a:gd name="connsiteY4" fmla="*/ 85780 h 128670"/>
                <a:gd name="connsiteX5" fmla="*/ 150116 w 300231"/>
                <a:gd name="connsiteY5" fmla="*/ 42890 h 128670"/>
                <a:gd name="connsiteX6" fmla="*/ 0 w 300231"/>
                <a:gd name="connsiteY6" fmla="*/ 0 h 128670"/>
                <a:gd name="connsiteX7" fmla="*/ 0 w 300231"/>
                <a:gd name="connsiteY7" fmla="*/ 85780 h 128670"/>
                <a:gd name="connsiteX8" fmla="*/ 150116 w 300231"/>
                <a:gd name="connsiteY8" fmla="*/ 128671 h 128670"/>
                <a:gd name="connsiteX9" fmla="*/ 300231 w 300231"/>
                <a:gd name="connsiteY9" fmla="*/ 85780 h 128670"/>
                <a:gd name="connsiteX10" fmla="*/ 300231 w 300231"/>
                <a:gd name="connsiteY10" fmla="*/ 0 h 128670"/>
                <a:gd name="connsiteX11" fmla="*/ 150116 w 300231"/>
                <a:gd name="connsiteY11" fmla="*/ 42890 h 128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0231" h="128670">
                  <a:moveTo>
                    <a:pt x="257341" y="85780"/>
                  </a:moveTo>
                  <a:cubicBezTo>
                    <a:pt x="250907" y="85780"/>
                    <a:pt x="246618" y="81491"/>
                    <a:pt x="246618" y="75058"/>
                  </a:cubicBezTo>
                  <a:cubicBezTo>
                    <a:pt x="246618" y="68624"/>
                    <a:pt x="250907" y="64335"/>
                    <a:pt x="257341" y="64335"/>
                  </a:cubicBezTo>
                  <a:cubicBezTo>
                    <a:pt x="263775" y="64335"/>
                    <a:pt x="268064" y="68624"/>
                    <a:pt x="268064" y="75058"/>
                  </a:cubicBezTo>
                  <a:cubicBezTo>
                    <a:pt x="268064" y="81491"/>
                    <a:pt x="263775" y="85780"/>
                    <a:pt x="257341" y="85780"/>
                  </a:cubicBezTo>
                  <a:close/>
                  <a:moveTo>
                    <a:pt x="150116" y="42890"/>
                  </a:moveTo>
                  <a:cubicBezTo>
                    <a:pt x="67552" y="42890"/>
                    <a:pt x="0" y="23590"/>
                    <a:pt x="0" y="0"/>
                  </a:cubicBezTo>
                  <a:lnTo>
                    <a:pt x="0" y="85780"/>
                  </a:lnTo>
                  <a:cubicBezTo>
                    <a:pt x="0" y="109370"/>
                    <a:pt x="67552" y="128671"/>
                    <a:pt x="150116" y="128671"/>
                  </a:cubicBezTo>
                  <a:cubicBezTo>
                    <a:pt x="232679" y="128671"/>
                    <a:pt x="300231" y="109370"/>
                    <a:pt x="300231" y="85780"/>
                  </a:cubicBezTo>
                  <a:lnTo>
                    <a:pt x="300231" y="0"/>
                  </a:lnTo>
                  <a:cubicBezTo>
                    <a:pt x="300231" y="23590"/>
                    <a:pt x="232679" y="42890"/>
                    <a:pt x="150116" y="4289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31" name="Graphic 26" descr="Filter">
            <a:extLst>
              <a:ext uri="{FF2B5EF4-FFF2-40B4-BE49-F238E27FC236}">
                <a16:creationId xmlns:a16="http://schemas.microsoft.com/office/drawing/2014/main" id="{93800B55-85C9-4164-BDC2-4FFDFFA9CB5E}"/>
              </a:ext>
            </a:extLst>
          </p:cNvPr>
          <p:cNvSpPr/>
          <p:nvPr/>
        </p:nvSpPr>
        <p:spPr>
          <a:xfrm>
            <a:off x="3440584" y="5420723"/>
            <a:ext cx="273425" cy="273425"/>
          </a:xfrm>
          <a:custGeom>
            <a:avLst/>
            <a:gdLst>
              <a:gd name="connsiteX0" fmla="*/ 364566 w 364566"/>
              <a:gd name="connsiteY0" fmla="*/ 0 h 364566"/>
              <a:gd name="connsiteX1" fmla="*/ 0 w 364566"/>
              <a:gd name="connsiteY1" fmla="*/ 0 h 364566"/>
              <a:gd name="connsiteX2" fmla="*/ 160838 w 364566"/>
              <a:gd name="connsiteY2" fmla="*/ 160838 h 364566"/>
              <a:gd name="connsiteX3" fmla="*/ 160838 w 364566"/>
              <a:gd name="connsiteY3" fmla="*/ 321676 h 364566"/>
              <a:gd name="connsiteX4" fmla="*/ 160838 w 364566"/>
              <a:gd name="connsiteY4" fmla="*/ 364566 h 364566"/>
              <a:gd name="connsiteX5" fmla="*/ 203728 w 364566"/>
              <a:gd name="connsiteY5" fmla="*/ 321676 h 364566"/>
              <a:gd name="connsiteX6" fmla="*/ 203728 w 364566"/>
              <a:gd name="connsiteY6" fmla="*/ 160838 h 364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4566" h="364566">
                <a:moveTo>
                  <a:pt x="364566" y="0"/>
                </a:moveTo>
                <a:lnTo>
                  <a:pt x="0" y="0"/>
                </a:lnTo>
                <a:lnTo>
                  <a:pt x="160838" y="160838"/>
                </a:lnTo>
                <a:lnTo>
                  <a:pt x="160838" y="321676"/>
                </a:lnTo>
                <a:lnTo>
                  <a:pt x="160838" y="364566"/>
                </a:lnTo>
                <a:lnTo>
                  <a:pt x="203728" y="321676"/>
                </a:lnTo>
                <a:lnTo>
                  <a:pt x="203728" y="160838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535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32" name="Graphic 18" descr="Stopwatch">
            <a:extLst>
              <a:ext uri="{FF2B5EF4-FFF2-40B4-BE49-F238E27FC236}">
                <a16:creationId xmlns:a16="http://schemas.microsoft.com/office/drawing/2014/main" id="{6EF3712A-301C-4AAA-A2D9-3455DDAB65D7}"/>
              </a:ext>
            </a:extLst>
          </p:cNvPr>
          <p:cNvGrpSpPr/>
          <p:nvPr/>
        </p:nvGrpSpPr>
        <p:grpSpPr>
          <a:xfrm>
            <a:off x="486051" y="3717814"/>
            <a:ext cx="386012" cy="386012"/>
            <a:chOff x="1015499" y="3814085"/>
            <a:chExt cx="514682" cy="514682"/>
          </a:xfrm>
        </p:grpSpPr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5B7959AF-8B07-4B03-A2D8-C32618CC7423}"/>
                </a:ext>
              </a:extLst>
            </p:cNvPr>
            <p:cNvSpPr/>
            <p:nvPr/>
          </p:nvSpPr>
          <p:spPr>
            <a:xfrm>
              <a:off x="1262117" y="3980284"/>
              <a:ext cx="21445" cy="21445"/>
            </a:xfrm>
            <a:custGeom>
              <a:avLst/>
              <a:gdLst>
                <a:gd name="connsiteX0" fmla="*/ 21445 w 21445"/>
                <a:gd name="connsiteY0" fmla="*/ 10723 h 21445"/>
                <a:gd name="connsiteX1" fmla="*/ 10723 w 21445"/>
                <a:gd name="connsiteY1" fmla="*/ 21445 h 21445"/>
                <a:gd name="connsiteX2" fmla="*/ 0 w 21445"/>
                <a:gd name="connsiteY2" fmla="*/ 10723 h 21445"/>
                <a:gd name="connsiteX3" fmla="*/ 10723 w 21445"/>
                <a:gd name="connsiteY3" fmla="*/ 0 h 21445"/>
                <a:gd name="connsiteX4" fmla="*/ 21445 w 21445"/>
                <a:gd name="connsiteY4" fmla="*/ 10723 h 21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45" h="21445">
                  <a:moveTo>
                    <a:pt x="21445" y="10723"/>
                  </a:moveTo>
                  <a:cubicBezTo>
                    <a:pt x="21445" y="16644"/>
                    <a:pt x="16644" y="21445"/>
                    <a:pt x="10723" y="21445"/>
                  </a:cubicBezTo>
                  <a:cubicBezTo>
                    <a:pt x="4801" y="21445"/>
                    <a:pt x="0" y="16644"/>
                    <a:pt x="0" y="10723"/>
                  </a:cubicBezTo>
                  <a:cubicBezTo>
                    <a:pt x="0" y="4801"/>
                    <a:pt x="4801" y="0"/>
                    <a:pt x="10723" y="0"/>
                  </a:cubicBezTo>
                  <a:cubicBezTo>
                    <a:pt x="16644" y="0"/>
                    <a:pt x="21445" y="4801"/>
                    <a:pt x="21445" y="1072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C2535729-A644-4B9E-A94F-BEB647472E45}"/>
                </a:ext>
              </a:extLst>
            </p:cNvPr>
            <p:cNvSpPr/>
            <p:nvPr/>
          </p:nvSpPr>
          <p:spPr>
            <a:xfrm>
              <a:off x="1262117" y="4194735"/>
              <a:ext cx="21445" cy="21445"/>
            </a:xfrm>
            <a:custGeom>
              <a:avLst/>
              <a:gdLst>
                <a:gd name="connsiteX0" fmla="*/ 21445 w 21445"/>
                <a:gd name="connsiteY0" fmla="*/ 10723 h 21445"/>
                <a:gd name="connsiteX1" fmla="*/ 10723 w 21445"/>
                <a:gd name="connsiteY1" fmla="*/ 21445 h 21445"/>
                <a:gd name="connsiteX2" fmla="*/ 0 w 21445"/>
                <a:gd name="connsiteY2" fmla="*/ 10723 h 21445"/>
                <a:gd name="connsiteX3" fmla="*/ 10723 w 21445"/>
                <a:gd name="connsiteY3" fmla="*/ 0 h 21445"/>
                <a:gd name="connsiteX4" fmla="*/ 21445 w 21445"/>
                <a:gd name="connsiteY4" fmla="*/ 10723 h 21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45" h="21445">
                  <a:moveTo>
                    <a:pt x="21445" y="10723"/>
                  </a:moveTo>
                  <a:cubicBezTo>
                    <a:pt x="21445" y="16644"/>
                    <a:pt x="16644" y="21445"/>
                    <a:pt x="10723" y="21445"/>
                  </a:cubicBezTo>
                  <a:cubicBezTo>
                    <a:pt x="4801" y="21445"/>
                    <a:pt x="0" y="16644"/>
                    <a:pt x="0" y="10723"/>
                  </a:cubicBezTo>
                  <a:cubicBezTo>
                    <a:pt x="0" y="4801"/>
                    <a:pt x="4801" y="0"/>
                    <a:pt x="10723" y="0"/>
                  </a:cubicBezTo>
                  <a:cubicBezTo>
                    <a:pt x="16644" y="0"/>
                    <a:pt x="21445" y="4801"/>
                    <a:pt x="21445" y="1072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EEE76F29-28E4-4E2D-9F6B-1507E5B36F8A}"/>
                </a:ext>
              </a:extLst>
            </p:cNvPr>
            <p:cNvSpPr/>
            <p:nvPr/>
          </p:nvSpPr>
          <p:spPr>
            <a:xfrm>
              <a:off x="1369342" y="4082148"/>
              <a:ext cx="21445" cy="21445"/>
            </a:xfrm>
            <a:custGeom>
              <a:avLst/>
              <a:gdLst>
                <a:gd name="connsiteX0" fmla="*/ 21445 w 21445"/>
                <a:gd name="connsiteY0" fmla="*/ 10723 h 21445"/>
                <a:gd name="connsiteX1" fmla="*/ 10723 w 21445"/>
                <a:gd name="connsiteY1" fmla="*/ 21445 h 21445"/>
                <a:gd name="connsiteX2" fmla="*/ 0 w 21445"/>
                <a:gd name="connsiteY2" fmla="*/ 10723 h 21445"/>
                <a:gd name="connsiteX3" fmla="*/ 10723 w 21445"/>
                <a:gd name="connsiteY3" fmla="*/ 0 h 21445"/>
                <a:gd name="connsiteX4" fmla="*/ 21445 w 21445"/>
                <a:gd name="connsiteY4" fmla="*/ 10723 h 21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45" h="21445">
                  <a:moveTo>
                    <a:pt x="21445" y="10723"/>
                  </a:moveTo>
                  <a:cubicBezTo>
                    <a:pt x="21445" y="16644"/>
                    <a:pt x="16644" y="21445"/>
                    <a:pt x="10723" y="21445"/>
                  </a:cubicBezTo>
                  <a:cubicBezTo>
                    <a:pt x="4801" y="21445"/>
                    <a:pt x="0" y="16644"/>
                    <a:pt x="0" y="10723"/>
                  </a:cubicBezTo>
                  <a:cubicBezTo>
                    <a:pt x="0" y="4801"/>
                    <a:pt x="4801" y="0"/>
                    <a:pt x="10723" y="0"/>
                  </a:cubicBezTo>
                  <a:cubicBezTo>
                    <a:pt x="16644" y="0"/>
                    <a:pt x="21445" y="4801"/>
                    <a:pt x="21445" y="1072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A570111D-45A0-4EA4-823F-56F051916CA8}"/>
                </a:ext>
              </a:extLst>
            </p:cNvPr>
            <p:cNvSpPr/>
            <p:nvPr/>
          </p:nvSpPr>
          <p:spPr>
            <a:xfrm>
              <a:off x="1154892" y="4082148"/>
              <a:ext cx="21445" cy="21445"/>
            </a:xfrm>
            <a:custGeom>
              <a:avLst/>
              <a:gdLst>
                <a:gd name="connsiteX0" fmla="*/ 21445 w 21445"/>
                <a:gd name="connsiteY0" fmla="*/ 10723 h 21445"/>
                <a:gd name="connsiteX1" fmla="*/ 10723 w 21445"/>
                <a:gd name="connsiteY1" fmla="*/ 21445 h 21445"/>
                <a:gd name="connsiteX2" fmla="*/ 0 w 21445"/>
                <a:gd name="connsiteY2" fmla="*/ 10723 h 21445"/>
                <a:gd name="connsiteX3" fmla="*/ 10723 w 21445"/>
                <a:gd name="connsiteY3" fmla="*/ 0 h 21445"/>
                <a:gd name="connsiteX4" fmla="*/ 21445 w 21445"/>
                <a:gd name="connsiteY4" fmla="*/ 10723 h 21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45" h="21445">
                  <a:moveTo>
                    <a:pt x="21445" y="10723"/>
                  </a:moveTo>
                  <a:cubicBezTo>
                    <a:pt x="21445" y="16644"/>
                    <a:pt x="16644" y="21445"/>
                    <a:pt x="10723" y="21445"/>
                  </a:cubicBezTo>
                  <a:cubicBezTo>
                    <a:pt x="4801" y="21445"/>
                    <a:pt x="0" y="16644"/>
                    <a:pt x="0" y="10723"/>
                  </a:cubicBezTo>
                  <a:cubicBezTo>
                    <a:pt x="0" y="4801"/>
                    <a:pt x="4801" y="0"/>
                    <a:pt x="10723" y="0"/>
                  </a:cubicBezTo>
                  <a:cubicBezTo>
                    <a:pt x="16644" y="0"/>
                    <a:pt x="21445" y="4801"/>
                    <a:pt x="21445" y="1072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7AA9C618-0D35-4CEC-A227-2BB5EFF31C5C}"/>
                </a:ext>
              </a:extLst>
            </p:cNvPr>
            <p:cNvSpPr/>
            <p:nvPr/>
          </p:nvSpPr>
          <p:spPr>
            <a:xfrm>
              <a:off x="1262117" y="4017813"/>
              <a:ext cx="71304" cy="135640"/>
            </a:xfrm>
            <a:custGeom>
              <a:avLst/>
              <a:gdLst>
                <a:gd name="connsiteX0" fmla="*/ 21445 w 71304"/>
                <a:gd name="connsiteY0" fmla="*/ 0 h 135640"/>
                <a:gd name="connsiteX1" fmla="*/ 0 w 71304"/>
                <a:gd name="connsiteY1" fmla="*/ 0 h 135640"/>
                <a:gd name="connsiteX2" fmla="*/ 0 w 71304"/>
                <a:gd name="connsiteY2" fmla="*/ 75058 h 135640"/>
                <a:gd name="connsiteX3" fmla="*/ 3217 w 71304"/>
                <a:gd name="connsiteY3" fmla="*/ 82564 h 135640"/>
                <a:gd name="connsiteX4" fmla="*/ 56293 w 71304"/>
                <a:gd name="connsiteY4" fmla="*/ 135640 h 135640"/>
                <a:gd name="connsiteX5" fmla="*/ 71305 w 71304"/>
                <a:gd name="connsiteY5" fmla="*/ 120629 h 135640"/>
                <a:gd name="connsiteX6" fmla="*/ 21445 w 71304"/>
                <a:gd name="connsiteY6" fmla="*/ 70769 h 135640"/>
                <a:gd name="connsiteX7" fmla="*/ 21445 w 71304"/>
                <a:gd name="connsiteY7" fmla="*/ 0 h 135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304" h="135640">
                  <a:moveTo>
                    <a:pt x="21445" y="0"/>
                  </a:moveTo>
                  <a:lnTo>
                    <a:pt x="0" y="0"/>
                  </a:lnTo>
                  <a:lnTo>
                    <a:pt x="0" y="75058"/>
                  </a:lnTo>
                  <a:cubicBezTo>
                    <a:pt x="0" y="77738"/>
                    <a:pt x="1072" y="80419"/>
                    <a:pt x="3217" y="82564"/>
                  </a:cubicBezTo>
                  <a:lnTo>
                    <a:pt x="56293" y="135640"/>
                  </a:lnTo>
                  <a:lnTo>
                    <a:pt x="71305" y="120629"/>
                  </a:lnTo>
                  <a:lnTo>
                    <a:pt x="21445" y="70769"/>
                  </a:lnTo>
                  <a:lnTo>
                    <a:pt x="21445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A4C60F48-602A-4EDE-ADC4-61F84ACF1F66}"/>
                </a:ext>
              </a:extLst>
            </p:cNvPr>
            <p:cNvSpPr/>
            <p:nvPr/>
          </p:nvSpPr>
          <p:spPr>
            <a:xfrm>
              <a:off x="1090720" y="3862336"/>
              <a:ext cx="364885" cy="417886"/>
            </a:xfrm>
            <a:custGeom>
              <a:avLst/>
              <a:gdLst>
                <a:gd name="connsiteX0" fmla="*/ 182119 w 364885"/>
                <a:gd name="connsiteY0" fmla="*/ 386012 h 417886"/>
                <a:gd name="connsiteX1" fmla="*/ 32004 w 364885"/>
                <a:gd name="connsiteY1" fmla="*/ 235896 h 417886"/>
                <a:gd name="connsiteX2" fmla="*/ 182119 w 364885"/>
                <a:gd name="connsiteY2" fmla="*/ 85780 h 417886"/>
                <a:gd name="connsiteX3" fmla="*/ 332235 w 364885"/>
                <a:gd name="connsiteY3" fmla="*/ 235896 h 417886"/>
                <a:gd name="connsiteX4" fmla="*/ 182119 w 364885"/>
                <a:gd name="connsiteY4" fmla="*/ 386012 h 417886"/>
                <a:gd name="connsiteX5" fmla="*/ 182119 w 364885"/>
                <a:gd name="connsiteY5" fmla="*/ 386012 h 417886"/>
                <a:gd name="connsiteX6" fmla="*/ 309181 w 364885"/>
                <a:gd name="connsiteY6" fmla="*/ 105081 h 417886"/>
                <a:gd name="connsiteX7" fmla="*/ 325265 w 364885"/>
                <a:gd name="connsiteY7" fmla="*/ 88997 h 417886"/>
                <a:gd name="connsiteX8" fmla="*/ 324729 w 364885"/>
                <a:gd name="connsiteY8" fmla="*/ 66480 h 417886"/>
                <a:gd name="connsiteX9" fmla="*/ 302212 w 364885"/>
                <a:gd name="connsiteY9" fmla="*/ 65944 h 417886"/>
                <a:gd name="connsiteX10" fmla="*/ 283983 w 364885"/>
                <a:gd name="connsiteY10" fmla="*/ 84708 h 417886"/>
                <a:gd name="connsiteX11" fmla="*/ 198203 w 364885"/>
                <a:gd name="connsiteY11" fmla="*/ 54685 h 417886"/>
                <a:gd name="connsiteX12" fmla="*/ 198203 w 364885"/>
                <a:gd name="connsiteY12" fmla="*/ 32168 h 417886"/>
                <a:gd name="connsiteX13" fmla="*/ 246455 w 364885"/>
                <a:gd name="connsiteY13" fmla="*/ 32168 h 417886"/>
                <a:gd name="connsiteX14" fmla="*/ 246455 w 364885"/>
                <a:gd name="connsiteY14" fmla="*/ 0 h 417886"/>
                <a:gd name="connsiteX15" fmla="*/ 117784 w 364885"/>
                <a:gd name="connsiteY15" fmla="*/ 0 h 417886"/>
                <a:gd name="connsiteX16" fmla="*/ 117784 w 364885"/>
                <a:gd name="connsiteY16" fmla="*/ 32168 h 417886"/>
                <a:gd name="connsiteX17" fmla="*/ 166035 w 364885"/>
                <a:gd name="connsiteY17" fmla="*/ 32168 h 417886"/>
                <a:gd name="connsiteX18" fmla="*/ 166035 w 364885"/>
                <a:gd name="connsiteY18" fmla="*/ 54149 h 417886"/>
                <a:gd name="connsiteX19" fmla="*/ 1444 w 364885"/>
                <a:gd name="connsiteY19" fmla="*/ 212842 h 417886"/>
                <a:gd name="connsiteX20" fmla="*/ 121537 w 364885"/>
                <a:gd name="connsiteY20" fmla="*/ 407457 h 417886"/>
                <a:gd name="connsiteX21" fmla="*/ 337596 w 364885"/>
                <a:gd name="connsiteY21" fmla="*/ 331863 h 417886"/>
                <a:gd name="connsiteX22" fmla="*/ 309181 w 364885"/>
                <a:gd name="connsiteY22" fmla="*/ 105081 h 417886"/>
                <a:gd name="connsiteX23" fmla="*/ 309181 w 364885"/>
                <a:gd name="connsiteY23" fmla="*/ 105081 h 417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4885" h="417886">
                  <a:moveTo>
                    <a:pt x="182119" y="386012"/>
                  </a:moveTo>
                  <a:cubicBezTo>
                    <a:pt x="99020" y="386012"/>
                    <a:pt x="32004" y="318996"/>
                    <a:pt x="32004" y="235896"/>
                  </a:cubicBezTo>
                  <a:cubicBezTo>
                    <a:pt x="32004" y="152796"/>
                    <a:pt x="99020" y="85780"/>
                    <a:pt x="182119" y="85780"/>
                  </a:cubicBezTo>
                  <a:cubicBezTo>
                    <a:pt x="265219" y="85780"/>
                    <a:pt x="332235" y="152796"/>
                    <a:pt x="332235" y="235896"/>
                  </a:cubicBezTo>
                  <a:cubicBezTo>
                    <a:pt x="332235" y="318996"/>
                    <a:pt x="265219" y="386012"/>
                    <a:pt x="182119" y="386012"/>
                  </a:cubicBezTo>
                  <a:lnTo>
                    <a:pt x="182119" y="386012"/>
                  </a:lnTo>
                  <a:close/>
                  <a:moveTo>
                    <a:pt x="309181" y="105081"/>
                  </a:moveTo>
                  <a:lnTo>
                    <a:pt x="325265" y="88997"/>
                  </a:lnTo>
                  <a:cubicBezTo>
                    <a:pt x="331163" y="82564"/>
                    <a:pt x="331163" y="72913"/>
                    <a:pt x="324729" y="66480"/>
                  </a:cubicBezTo>
                  <a:cubicBezTo>
                    <a:pt x="318832" y="60582"/>
                    <a:pt x="308645" y="60046"/>
                    <a:pt x="302212" y="65944"/>
                  </a:cubicBezTo>
                  <a:lnTo>
                    <a:pt x="283983" y="84708"/>
                  </a:lnTo>
                  <a:cubicBezTo>
                    <a:pt x="258249" y="67552"/>
                    <a:pt x="228762" y="56829"/>
                    <a:pt x="198203" y="54685"/>
                  </a:cubicBezTo>
                  <a:lnTo>
                    <a:pt x="198203" y="32168"/>
                  </a:lnTo>
                  <a:lnTo>
                    <a:pt x="246455" y="32168"/>
                  </a:lnTo>
                  <a:lnTo>
                    <a:pt x="246455" y="0"/>
                  </a:lnTo>
                  <a:lnTo>
                    <a:pt x="117784" y="0"/>
                  </a:lnTo>
                  <a:lnTo>
                    <a:pt x="117784" y="32168"/>
                  </a:lnTo>
                  <a:lnTo>
                    <a:pt x="166035" y="32168"/>
                  </a:lnTo>
                  <a:lnTo>
                    <a:pt x="166035" y="54149"/>
                  </a:lnTo>
                  <a:cubicBezTo>
                    <a:pt x="80791" y="61655"/>
                    <a:pt x="12167" y="127598"/>
                    <a:pt x="1444" y="212842"/>
                  </a:cubicBezTo>
                  <a:cubicBezTo>
                    <a:pt x="-9278" y="298087"/>
                    <a:pt x="40582" y="379042"/>
                    <a:pt x="121537" y="407457"/>
                  </a:cubicBezTo>
                  <a:cubicBezTo>
                    <a:pt x="202492" y="435871"/>
                    <a:pt x="292025" y="404776"/>
                    <a:pt x="337596" y="331863"/>
                  </a:cubicBezTo>
                  <a:cubicBezTo>
                    <a:pt x="383167" y="258949"/>
                    <a:pt x="370300" y="164591"/>
                    <a:pt x="309181" y="105081"/>
                  </a:cubicBezTo>
                  <a:lnTo>
                    <a:pt x="309181" y="10508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39" name="Graphic 22" descr="Research">
            <a:extLst>
              <a:ext uri="{FF2B5EF4-FFF2-40B4-BE49-F238E27FC236}">
                <a16:creationId xmlns:a16="http://schemas.microsoft.com/office/drawing/2014/main" id="{5B3A72EE-513B-4352-B3D5-994048ECE015}"/>
              </a:ext>
            </a:extLst>
          </p:cNvPr>
          <p:cNvGrpSpPr/>
          <p:nvPr/>
        </p:nvGrpSpPr>
        <p:grpSpPr>
          <a:xfrm>
            <a:off x="1227329" y="2286180"/>
            <a:ext cx="386012" cy="386012"/>
            <a:chOff x="1858933" y="2099583"/>
            <a:chExt cx="514682" cy="514682"/>
          </a:xfrm>
        </p:grpSpPr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AF5E6D99-0A2F-4D08-AC8D-393572E0BE4D}"/>
                </a:ext>
              </a:extLst>
            </p:cNvPr>
            <p:cNvSpPr/>
            <p:nvPr/>
          </p:nvSpPr>
          <p:spPr>
            <a:xfrm>
              <a:off x="1900747" y="2144078"/>
              <a:ext cx="424213" cy="424749"/>
            </a:xfrm>
            <a:custGeom>
              <a:avLst/>
              <a:gdLst>
                <a:gd name="connsiteX0" fmla="*/ 346877 w 424213"/>
                <a:gd name="connsiteY0" fmla="*/ 293801 h 424749"/>
                <a:gd name="connsiteX1" fmla="*/ 313637 w 424213"/>
                <a:gd name="connsiteY1" fmla="*/ 283614 h 424749"/>
                <a:gd name="connsiteX2" fmla="*/ 289512 w 424213"/>
                <a:gd name="connsiteY2" fmla="*/ 260025 h 424749"/>
                <a:gd name="connsiteX3" fmla="*/ 322751 w 424213"/>
                <a:gd name="connsiteY3" fmla="*/ 162449 h 424749"/>
                <a:gd name="connsiteX4" fmla="*/ 161913 w 424213"/>
                <a:gd name="connsiteY4" fmla="*/ 3 h 424749"/>
                <a:gd name="connsiteX5" fmla="*/ 3 w 424213"/>
                <a:gd name="connsiteY5" fmla="*/ 160841 h 424749"/>
                <a:gd name="connsiteX6" fmla="*/ 160841 w 424213"/>
                <a:gd name="connsiteY6" fmla="*/ 322751 h 424749"/>
                <a:gd name="connsiteX7" fmla="*/ 259488 w 424213"/>
                <a:gd name="connsiteY7" fmla="*/ 289512 h 424749"/>
                <a:gd name="connsiteX8" fmla="*/ 283078 w 424213"/>
                <a:gd name="connsiteY8" fmla="*/ 313101 h 424749"/>
                <a:gd name="connsiteX9" fmla="*/ 293264 w 424213"/>
                <a:gd name="connsiteY9" fmla="*/ 346877 h 424749"/>
                <a:gd name="connsiteX10" fmla="*/ 360280 w 424213"/>
                <a:gd name="connsiteY10" fmla="*/ 413893 h 424749"/>
                <a:gd name="connsiteX11" fmla="*/ 413357 w 424213"/>
                <a:gd name="connsiteY11" fmla="*/ 413893 h 424749"/>
                <a:gd name="connsiteX12" fmla="*/ 413357 w 424213"/>
                <a:gd name="connsiteY12" fmla="*/ 360816 h 424749"/>
                <a:gd name="connsiteX13" fmla="*/ 346877 w 424213"/>
                <a:gd name="connsiteY13" fmla="*/ 293801 h 424749"/>
                <a:gd name="connsiteX14" fmla="*/ 161913 w 424213"/>
                <a:gd name="connsiteY14" fmla="*/ 290584 h 424749"/>
                <a:gd name="connsiteX15" fmla="*/ 33243 w 424213"/>
                <a:gd name="connsiteY15" fmla="*/ 161913 h 424749"/>
                <a:gd name="connsiteX16" fmla="*/ 161913 w 424213"/>
                <a:gd name="connsiteY16" fmla="*/ 33243 h 424749"/>
                <a:gd name="connsiteX17" fmla="*/ 290584 w 424213"/>
                <a:gd name="connsiteY17" fmla="*/ 161913 h 424749"/>
                <a:gd name="connsiteX18" fmla="*/ 161913 w 424213"/>
                <a:gd name="connsiteY18" fmla="*/ 290584 h 424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4213" h="424749">
                  <a:moveTo>
                    <a:pt x="346877" y="293801"/>
                  </a:moveTo>
                  <a:cubicBezTo>
                    <a:pt x="338299" y="285223"/>
                    <a:pt x="325432" y="280934"/>
                    <a:pt x="313637" y="283614"/>
                  </a:cubicBezTo>
                  <a:lnTo>
                    <a:pt x="289512" y="260025"/>
                  </a:lnTo>
                  <a:cubicBezTo>
                    <a:pt x="310957" y="232146"/>
                    <a:pt x="322751" y="197834"/>
                    <a:pt x="322751" y="162449"/>
                  </a:cubicBezTo>
                  <a:cubicBezTo>
                    <a:pt x="323288" y="72916"/>
                    <a:pt x="250910" y="539"/>
                    <a:pt x="161913" y="3"/>
                  </a:cubicBezTo>
                  <a:cubicBezTo>
                    <a:pt x="72916" y="-533"/>
                    <a:pt x="539" y="71844"/>
                    <a:pt x="3" y="160841"/>
                  </a:cubicBezTo>
                  <a:cubicBezTo>
                    <a:pt x="-533" y="249838"/>
                    <a:pt x="71844" y="322215"/>
                    <a:pt x="160841" y="322751"/>
                  </a:cubicBezTo>
                  <a:cubicBezTo>
                    <a:pt x="196225" y="322751"/>
                    <a:pt x="231074" y="310957"/>
                    <a:pt x="259488" y="289512"/>
                  </a:cubicBezTo>
                  <a:lnTo>
                    <a:pt x="283078" y="313101"/>
                  </a:lnTo>
                  <a:cubicBezTo>
                    <a:pt x="280934" y="325432"/>
                    <a:pt x="284686" y="337763"/>
                    <a:pt x="293264" y="346877"/>
                  </a:cubicBezTo>
                  <a:lnTo>
                    <a:pt x="360280" y="413893"/>
                  </a:lnTo>
                  <a:cubicBezTo>
                    <a:pt x="374756" y="428368"/>
                    <a:pt x="398882" y="428368"/>
                    <a:pt x="413357" y="413893"/>
                  </a:cubicBezTo>
                  <a:cubicBezTo>
                    <a:pt x="427832" y="399418"/>
                    <a:pt x="427832" y="375292"/>
                    <a:pt x="413357" y="360816"/>
                  </a:cubicBezTo>
                  <a:lnTo>
                    <a:pt x="346877" y="293801"/>
                  </a:lnTo>
                  <a:close/>
                  <a:moveTo>
                    <a:pt x="161913" y="290584"/>
                  </a:moveTo>
                  <a:cubicBezTo>
                    <a:pt x="90608" y="290584"/>
                    <a:pt x="33243" y="233218"/>
                    <a:pt x="33243" y="161913"/>
                  </a:cubicBezTo>
                  <a:cubicBezTo>
                    <a:pt x="33243" y="90608"/>
                    <a:pt x="90608" y="33243"/>
                    <a:pt x="161913" y="33243"/>
                  </a:cubicBezTo>
                  <a:cubicBezTo>
                    <a:pt x="233218" y="33243"/>
                    <a:pt x="290584" y="90608"/>
                    <a:pt x="290584" y="161913"/>
                  </a:cubicBezTo>
                  <a:cubicBezTo>
                    <a:pt x="290584" y="232682"/>
                    <a:pt x="232682" y="290584"/>
                    <a:pt x="161913" y="29058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BDDE7E2-644B-40F0-A2F5-A659180C90D2}"/>
                </a:ext>
              </a:extLst>
            </p:cNvPr>
            <p:cNvSpPr/>
            <p:nvPr/>
          </p:nvSpPr>
          <p:spPr>
            <a:xfrm>
              <a:off x="1947393" y="2223759"/>
              <a:ext cx="231070" cy="169621"/>
            </a:xfrm>
            <a:custGeom>
              <a:avLst/>
              <a:gdLst>
                <a:gd name="connsiteX0" fmla="*/ 230535 w 231070"/>
                <a:gd name="connsiteY0" fmla="*/ 74191 h 169621"/>
                <a:gd name="connsiteX1" fmla="*/ 199975 w 231070"/>
                <a:gd name="connsiteY1" fmla="*/ 74191 h 169621"/>
                <a:gd name="connsiteX2" fmla="*/ 193006 w 231070"/>
                <a:gd name="connsiteY2" fmla="*/ 78480 h 169621"/>
                <a:gd name="connsiteX3" fmla="*/ 172633 w 231070"/>
                <a:gd name="connsiteY3" fmla="*/ 100461 h 169621"/>
                <a:gd name="connsiteX4" fmla="*/ 155477 w 231070"/>
                <a:gd name="connsiteY4" fmla="*/ 40951 h 169621"/>
                <a:gd name="connsiteX5" fmla="*/ 143682 w 231070"/>
                <a:gd name="connsiteY5" fmla="*/ 34518 h 169621"/>
                <a:gd name="connsiteX6" fmla="*/ 137249 w 231070"/>
                <a:gd name="connsiteY6" fmla="*/ 40415 h 169621"/>
                <a:gd name="connsiteX7" fmla="*/ 105081 w 231070"/>
                <a:gd name="connsiteY7" fmla="*/ 125659 h 169621"/>
                <a:gd name="connsiteX8" fmla="*/ 83100 w 231070"/>
                <a:gd name="connsiteY8" fmla="*/ 7711 h 169621"/>
                <a:gd name="connsiteX9" fmla="*/ 72377 w 231070"/>
                <a:gd name="connsiteY9" fmla="*/ 205 h 169621"/>
                <a:gd name="connsiteX10" fmla="*/ 64871 w 231070"/>
                <a:gd name="connsiteY10" fmla="*/ 6639 h 169621"/>
                <a:gd name="connsiteX11" fmla="*/ 41818 w 231070"/>
                <a:gd name="connsiteY11" fmla="*/ 74191 h 169621"/>
                <a:gd name="connsiteX12" fmla="*/ 0 w 231070"/>
                <a:gd name="connsiteY12" fmla="*/ 74191 h 169621"/>
                <a:gd name="connsiteX13" fmla="*/ 0 w 231070"/>
                <a:gd name="connsiteY13" fmla="*/ 95636 h 169621"/>
                <a:gd name="connsiteX14" fmla="*/ 48788 w 231070"/>
                <a:gd name="connsiteY14" fmla="*/ 95636 h 169621"/>
                <a:gd name="connsiteX15" fmla="*/ 57902 w 231070"/>
                <a:gd name="connsiteY15" fmla="*/ 87594 h 169621"/>
                <a:gd name="connsiteX16" fmla="*/ 71305 w 231070"/>
                <a:gd name="connsiteY16" fmla="*/ 46848 h 169621"/>
                <a:gd name="connsiteX17" fmla="*/ 92750 w 231070"/>
                <a:gd name="connsiteY17" fmla="*/ 162116 h 169621"/>
                <a:gd name="connsiteX18" fmla="*/ 101328 w 231070"/>
                <a:gd name="connsiteY18" fmla="*/ 169622 h 169621"/>
                <a:gd name="connsiteX19" fmla="*/ 102400 w 231070"/>
                <a:gd name="connsiteY19" fmla="*/ 169622 h 169621"/>
                <a:gd name="connsiteX20" fmla="*/ 111514 w 231070"/>
                <a:gd name="connsiteY20" fmla="*/ 163724 h 169621"/>
                <a:gd name="connsiteX21" fmla="*/ 145827 w 231070"/>
                <a:gd name="connsiteY21" fmla="*/ 73655 h 169621"/>
                <a:gd name="connsiteX22" fmla="*/ 159766 w 231070"/>
                <a:gd name="connsiteY22" fmla="*/ 121906 h 169621"/>
                <a:gd name="connsiteX23" fmla="*/ 171561 w 231070"/>
                <a:gd name="connsiteY23" fmla="*/ 128340 h 169621"/>
                <a:gd name="connsiteX24" fmla="*/ 175850 w 231070"/>
                <a:gd name="connsiteY24" fmla="*/ 125659 h 169621"/>
                <a:gd name="connsiteX25" fmla="*/ 204801 w 231070"/>
                <a:gd name="connsiteY25" fmla="*/ 95636 h 169621"/>
                <a:gd name="connsiteX26" fmla="*/ 231071 w 231070"/>
                <a:gd name="connsiteY26" fmla="*/ 95636 h 169621"/>
                <a:gd name="connsiteX27" fmla="*/ 231071 w 231070"/>
                <a:gd name="connsiteY27" fmla="*/ 74191 h 169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1070" h="169621">
                  <a:moveTo>
                    <a:pt x="230535" y="74191"/>
                  </a:moveTo>
                  <a:lnTo>
                    <a:pt x="199975" y="74191"/>
                  </a:lnTo>
                  <a:cubicBezTo>
                    <a:pt x="197295" y="74727"/>
                    <a:pt x="194614" y="76336"/>
                    <a:pt x="193006" y="78480"/>
                  </a:cubicBezTo>
                  <a:lnTo>
                    <a:pt x="172633" y="100461"/>
                  </a:lnTo>
                  <a:lnTo>
                    <a:pt x="155477" y="40951"/>
                  </a:lnTo>
                  <a:cubicBezTo>
                    <a:pt x="153868" y="36126"/>
                    <a:pt x="148507" y="32909"/>
                    <a:pt x="143682" y="34518"/>
                  </a:cubicBezTo>
                  <a:cubicBezTo>
                    <a:pt x="141001" y="35590"/>
                    <a:pt x="138321" y="37198"/>
                    <a:pt x="137249" y="40415"/>
                  </a:cubicBezTo>
                  <a:lnTo>
                    <a:pt x="105081" y="125659"/>
                  </a:lnTo>
                  <a:lnTo>
                    <a:pt x="83100" y="7711"/>
                  </a:lnTo>
                  <a:cubicBezTo>
                    <a:pt x="82027" y="2350"/>
                    <a:pt x="77202" y="-867"/>
                    <a:pt x="72377" y="205"/>
                  </a:cubicBezTo>
                  <a:cubicBezTo>
                    <a:pt x="69160" y="742"/>
                    <a:pt x="66480" y="3422"/>
                    <a:pt x="64871" y="6639"/>
                  </a:cubicBezTo>
                  <a:lnTo>
                    <a:pt x="41818" y="74191"/>
                  </a:lnTo>
                  <a:lnTo>
                    <a:pt x="0" y="74191"/>
                  </a:lnTo>
                  <a:lnTo>
                    <a:pt x="0" y="95636"/>
                  </a:lnTo>
                  <a:lnTo>
                    <a:pt x="48788" y="95636"/>
                  </a:lnTo>
                  <a:cubicBezTo>
                    <a:pt x="53077" y="95100"/>
                    <a:pt x="56829" y="91883"/>
                    <a:pt x="57902" y="87594"/>
                  </a:cubicBezTo>
                  <a:lnTo>
                    <a:pt x="71305" y="46848"/>
                  </a:lnTo>
                  <a:lnTo>
                    <a:pt x="92750" y="162116"/>
                  </a:lnTo>
                  <a:cubicBezTo>
                    <a:pt x="93286" y="166405"/>
                    <a:pt x="97039" y="169622"/>
                    <a:pt x="101328" y="169622"/>
                  </a:cubicBezTo>
                  <a:lnTo>
                    <a:pt x="102400" y="169622"/>
                  </a:lnTo>
                  <a:cubicBezTo>
                    <a:pt x="106153" y="169622"/>
                    <a:pt x="109906" y="167477"/>
                    <a:pt x="111514" y="163724"/>
                  </a:cubicBezTo>
                  <a:lnTo>
                    <a:pt x="145827" y="73655"/>
                  </a:lnTo>
                  <a:lnTo>
                    <a:pt x="159766" y="121906"/>
                  </a:lnTo>
                  <a:cubicBezTo>
                    <a:pt x="161374" y="126731"/>
                    <a:pt x="166199" y="129948"/>
                    <a:pt x="171561" y="128340"/>
                  </a:cubicBezTo>
                  <a:cubicBezTo>
                    <a:pt x="173169" y="127804"/>
                    <a:pt x="174777" y="126731"/>
                    <a:pt x="175850" y="125659"/>
                  </a:cubicBezTo>
                  <a:lnTo>
                    <a:pt x="204801" y="95636"/>
                  </a:lnTo>
                  <a:lnTo>
                    <a:pt x="231071" y="95636"/>
                  </a:lnTo>
                  <a:lnTo>
                    <a:pt x="231071" y="7419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42" name="Graphic 20" descr="Lightbulb">
            <a:extLst>
              <a:ext uri="{FF2B5EF4-FFF2-40B4-BE49-F238E27FC236}">
                <a16:creationId xmlns:a16="http://schemas.microsoft.com/office/drawing/2014/main" id="{A00FD2EB-200B-4DC4-B225-5606E49D9D6F}"/>
              </a:ext>
            </a:extLst>
          </p:cNvPr>
          <p:cNvGrpSpPr/>
          <p:nvPr/>
        </p:nvGrpSpPr>
        <p:grpSpPr>
          <a:xfrm>
            <a:off x="3444515" y="984587"/>
            <a:ext cx="386012" cy="386012"/>
            <a:chOff x="4108347" y="1378038"/>
            <a:chExt cx="514682" cy="514682"/>
          </a:xfrm>
        </p:grpSpPr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E5421901-DEBF-4767-8FD3-778585D2EDED}"/>
                </a:ext>
              </a:extLst>
            </p:cNvPr>
            <p:cNvSpPr/>
            <p:nvPr/>
          </p:nvSpPr>
          <p:spPr>
            <a:xfrm>
              <a:off x="4295991" y="1721159"/>
              <a:ext cx="139393" cy="32167"/>
            </a:xfrm>
            <a:custGeom>
              <a:avLst/>
              <a:gdLst>
                <a:gd name="connsiteX0" fmla="*/ 16084 w 139393"/>
                <a:gd name="connsiteY0" fmla="*/ 0 h 32167"/>
                <a:gd name="connsiteX1" fmla="*/ 123309 w 139393"/>
                <a:gd name="connsiteY1" fmla="*/ 0 h 32167"/>
                <a:gd name="connsiteX2" fmla="*/ 139393 w 139393"/>
                <a:gd name="connsiteY2" fmla="*/ 16084 h 32167"/>
                <a:gd name="connsiteX3" fmla="*/ 123309 w 139393"/>
                <a:gd name="connsiteY3" fmla="*/ 32168 h 32167"/>
                <a:gd name="connsiteX4" fmla="*/ 16084 w 139393"/>
                <a:gd name="connsiteY4" fmla="*/ 32168 h 32167"/>
                <a:gd name="connsiteX5" fmla="*/ 0 w 139393"/>
                <a:gd name="connsiteY5" fmla="*/ 16084 h 32167"/>
                <a:gd name="connsiteX6" fmla="*/ 16084 w 139393"/>
                <a:gd name="connsiteY6" fmla="*/ 0 h 3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393" h="32167">
                  <a:moveTo>
                    <a:pt x="16084" y="0"/>
                  </a:moveTo>
                  <a:lnTo>
                    <a:pt x="123309" y="0"/>
                  </a:lnTo>
                  <a:cubicBezTo>
                    <a:pt x="132423" y="0"/>
                    <a:pt x="139393" y="6970"/>
                    <a:pt x="139393" y="16084"/>
                  </a:cubicBezTo>
                  <a:cubicBezTo>
                    <a:pt x="139393" y="25198"/>
                    <a:pt x="132423" y="32168"/>
                    <a:pt x="123309" y="32168"/>
                  </a:cubicBezTo>
                  <a:lnTo>
                    <a:pt x="16084" y="32168"/>
                  </a:lnTo>
                  <a:cubicBezTo>
                    <a:pt x="6970" y="32168"/>
                    <a:pt x="0" y="25198"/>
                    <a:pt x="0" y="16084"/>
                  </a:cubicBezTo>
                  <a:cubicBezTo>
                    <a:pt x="0" y="6970"/>
                    <a:pt x="6970" y="0"/>
                    <a:pt x="16084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98037CF8-45DC-46DB-80B5-D8633D705591}"/>
                </a:ext>
              </a:extLst>
            </p:cNvPr>
            <p:cNvSpPr/>
            <p:nvPr/>
          </p:nvSpPr>
          <p:spPr>
            <a:xfrm>
              <a:off x="4295991" y="1774772"/>
              <a:ext cx="139393" cy="32167"/>
            </a:xfrm>
            <a:custGeom>
              <a:avLst/>
              <a:gdLst>
                <a:gd name="connsiteX0" fmla="*/ 16084 w 139393"/>
                <a:gd name="connsiteY0" fmla="*/ 0 h 32167"/>
                <a:gd name="connsiteX1" fmla="*/ 123309 w 139393"/>
                <a:gd name="connsiteY1" fmla="*/ 0 h 32167"/>
                <a:gd name="connsiteX2" fmla="*/ 139393 w 139393"/>
                <a:gd name="connsiteY2" fmla="*/ 16084 h 32167"/>
                <a:gd name="connsiteX3" fmla="*/ 123309 w 139393"/>
                <a:gd name="connsiteY3" fmla="*/ 32168 h 32167"/>
                <a:gd name="connsiteX4" fmla="*/ 16084 w 139393"/>
                <a:gd name="connsiteY4" fmla="*/ 32168 h 32167"/>
                <a:gd name="connsiteX5" fmla="*/ 0 w 139393"/>
                <a:gd name="connsiteY5" fmla="*/ 16084 h 32167"/>
                <a:gd name="connsiteX6" fmla="*/ 16084 w 139393"/>
                <a:gd name="connsiteY6" fmla="*/ 0 h 3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393" h="32167">
                  <a:moveTo>
                    <a:pt x="16084" y="0"/>
                  </a:moveTo>
                  <a:lnTo>
                    <a:pt x="123309" y="0"/>
                  </a:lnTo>
                  <a:cubicBezTo>
                    <a:pt x="132423" y="0"/>
                    <a:pt x="139393" y="6970"/>
                    <a:pt x="139393" y="16084"/>
                  </a:cubicBezTo>
                  <a:cubicBezTo>
                    <a:pt x="139393" y="25198"/>
                    <a:pt x="132423" y="32168"/>
                    <a:pt x="123309" y="32168"/>
                  </a:cubicBezTo>
                  <a:lnTo>
                    <a:pt x="16084" y="32168"/>
                  </a:lnTo>
                  <a:cubicBezTo>
                    <a:pt x="6970" y="32168"/>
                    <a:pt x="0" y="25198"/>
                    <a:pt x="0" y="16084"/>
                  </a:cubicBezTo>
                  <a:cubicBezTo>
                    <a:pt x="0" y="6970"/>
                    <a:pt x="6970" y="0"/>
                    <a:pt x="16084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327AB0A3-F40F-41D8-A56E-A711ED867466}"/>
                </a:ext>
              </a:extLst>
            </p:cNvPr>
            <p:cNvSpPr/>
            <p:nvPr/>
          </p:nvSpPr>
          <p:spPr>
            <a:xfrm>
              <a:off x="4330839" y="1828384"/>
              <a:ext cx="69696" cy="32167"/>
            </a:xfrm>
            <a:custGeom>
              <a:avLst/>
              <a:gdLst>
                <a:gd name="connsiteX0" fmla="*/ 0 w 69696"/>
                <a:gd name="connsiteY0" fmla="*/ 0 h 32167"/>
                <a:gd name="connsiteX1" fmla="*/ 34848 w 69696"/>
                <a:gd name="connsiteY1" fmla="*/ 32168 h 32167"/>
                <a:gd name="connsiteX2" fmla="*/ 69697 w 69696"/>
                <a:gd name="connsiteY2" fmla="*/ 0 h 32167"/>
                <a:gd name="connsiteX3" fmla="*/ 0 w 69696"/>
                <a:gd name="connsiteY3" fmla="*/ 0 h 3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696" h="32167">
                  <a:moveTo>
                    <a:pt x="0" y="0"/>
                  </a:moveTo>
                  <a:cubicBezTo>
                    <a:pt x="1608" y="18228"/>
                    <a:pt x="16620" y="32168"/>
                    <a:pt x="34848" y="32168"/>
                  </a:cubicBezTo>
                  <a:cubicBezTo>
                    <a:pt x="53077" y="32168"/>
                    <a:pt x="68088" y="18228"/>
                    <a:pt x="6969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8B9C7FD4-1F8D-47ED-B376-6018601BA072}"/>
                </a:ext>
              </a:extLst>
            </p:cNvPr>
            <p:cNvSpPr/>
            <p:nvPr/>
          </p:nvSpPr>
          <p:spPr>
            <a:xfrm>
              <a:off x="4226294" y="1410205"/>
              <a:ext cx="278786" cy="289508"/>
            </a:xfrm>
            <a:custGeom>
              <a:avLst/>
              <a:gdLst>
                <a:gd name="connsiteX0" fmla="*/ 139393 w 278786"/>
                <a:gd name="connsiteY0" fmla="*/ 0 h 289508"/>
                <a:gd name="connsiteX1" fmla="*/ 139393 w 278786"/>
                <a:gd name="connsiteY1" fmla="*/ 0 h 289508"/>
                <a:gd name="connsiteX2" fmla="*/ 139393 w 278786"/>
                <a:gd name="connsiteY2" fmla="*/ 0 h 289508"/>
                <a:gd name="connsiteX3" fmla="*/ 0 w 278786"/>
                <a:gd name="connsiteY3" fmla="*/ 137785 h 289508"/>
                <a:gd name="connsiteX4" fmla="*/ 0 w 278786"/>
                <a:gd name="connsiteY4" fmla="*/ 142610 h 289508"/>
                <a:gd name="connsiteX5" fmla="*/ 9650 w 278786"/>
                <a:gd name="connsiteY5" fmla="*/ 190861 h 289508"/>
                <a:gd name="connsiteX6" fmla="*/ 33776 w 278786"/>
                <a:gd name="connsiteY6" fmla="*/ 230535 h 289508"/>
                <a:gd name="connsiteX7" fmla="*/ 66480 w 278786"/>
                <a:gd name="connsiteY7" fmla="*/ 283611 h 289508"/>
                <a:gd name="connsiteX8" fmla="*/ 76130 w 278786"/>
                <a:gd name="connsiteY8" fmla="*/ 289509 h 289508"/>
                <a:gd name="connsiteX9" fmla="*/ 202656 w 278786"/>
                <a:gd name="connsiteY9" fmla="*/ 289509 h 289508"/>
                <a:gd name="connsiteX10" fmla="*/ 212306 w 278786"/>
                <a:gd name="connsiteY10" fmla="*/ 283611 h 289508"/>
                <a:gd name="connsiteX11" fmla="*/ 245010 w 278786"/>
                <a:gd name="connsiteY11" fmla="*/ 230535 h 289508"/>
                <a:gd name="connsiteX12" fmla="*/ 269136 w 278786"/>
                <a:gd name="connsiteY12" fmla="*/ 190861 h 289508"/>
                <a:gd name="connsiteX13" fmla="*/ 278786 w 278786"/>
                <a:gd name="connsiteY13" fmla="*/ 142610 h 289508"/>
                <a:gd name="connsiteX14" fmla="*/ 278786 w 278786"/>
                <a:gd name="connsiteY14" fmla="*/ 137785 h 289508"/>
                <a:gd name="connsiteX15" fmla="*/ 139393 w 278786"/>
                <a:gd name="connsiteY15" fmla="*/ 0 h 289508"/>
                <a:gd name="connsiteX16" fmla="*/ 246618 w 278786"/>
                <a:gd name="connsiteY16" fmla="*/ 142074 h 289508"/>
                <a:gd name="connsiteX17" fmla="*/ 239113 w 278786"/>
                <a:gd name="connsiteY17" fmla="*/ 179603 h 289508"/>
                <a:gd name="connsiteX18" fmla="*/ 220884 w 278786"/>
                <a:gd name="connsiteY18" fmla="*/ 209090 h 289508"/>
                <a:gd name="connsiteX19" fmla="*/ 189789 w 278786"/>
                <a:gd name="connsiteY19" fmla="*/ 257341 h 289508"/>
                <a:gd name="connsiteX20" fmla="*/ 139393 w 278786"/>
                <a:gd name="connsiteY20" fmla="*/ 257341 h 289508"/>
                <a:gd name="connsiteX21" fmla="*/ 89533 w 278786"/>
                <a:gd name="connsiteY21" fmla="*/ 257341 h 289508"/>
                <a:gd name="connsiteX22" fmla="*/ 58438 w 278786"/>
                <a:gd name="connsiteY22" fmla="*/ 209090 h 289508"/>
                <a:gd name="connsiteX23" fmla="*/ 40210 w 278786"/>
                <a:gd name="connsiteY23" fmla="*/ 179603 h 289508"/>
                <a:gd name="connsiteX24" fmla="*/ 32704 w 278786"/>
                <a:gd name="connsiteY24" fmla="*/ 142074 h 289508"/>
                <a:gd name="connsiteX25" fmla="*/ 32704 w 278786"/>
                <a:gd name="connsiteY25" fmla="*/ 137785 h 289508"/>
                <a:gd name="connsiteX26" fmla="*/ 139929 w 278786"/>
                <a:gd name="connsiteY26" fmla="*/ 31631 h 289508"/>
                <a:gd name="connsiteX27" fmla="*/ 139929 w 278786"/>
                <a:gd name="connsiteY27" fmla="*/ 31631 h 289508"/>
                <a:gd name="connsiteX28" fmla="*/ 139929 w 278786"/>
                <a:gd name="connsiteY28" fmla="*/ 31631 h 289508"/>
                <a:gd name="connsiteX29" fmla="*/ 139929 w 278786"/>
                <a:gd name="connsiteY29" fmla="*/ 31631 h 289508"/>
                <a:gd name="connsiteX30" fmla="*/ 139929 w 278786"/>
                <a:gd name="connsiteY30" fmla="*/ 31631 h 289508"/>
                <a:gd name="connsiteX31" fmla="*/ 139929 w 278786"/>
                <a:gd name="connsiteY31" fmla="*/ 31631 h 289508"/>
                <a:gd name="connsiteX32" fmla="*/ 139929 w 278786"/>
                <a:gd name="connsiteY32" fmla="*/ 31631 h 289508"/>
                <a:gd name="connsiteX33" fmla="*/ 247155 w 278786"/>
                <a:gd name="connsiteY33" fmla="*/ 137785 h 289508"/>
                <a:gd name="connsiteX34" fmla="*/ 247155 w 278786"/>
                <a:gd name="connsiteY34" fmla="*/ 142074 h 28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78786" h="289508">
                  <a:moveTo>
                    <a:pt x="139393" y="0"/>
                  </a:moveTo>
                  <a:cubicBezTo>
                    <a:pt x="139393" y="0"/>
                    <a:pt x="139393" y="0"/>
                    <a:pt x="139393" y="0"/>
                  </a:cubicBezTo>
                  <a:cubicBezTo>
                    <a:pt x="139393" y="0"/>
                    <a:pt x="139393" y="0"/>
                    <a:pt x="139393" y="0"/>
                  </a:cubicBezTo>
                  <a:cubicBezTo>
                    <a:pt x="63263" y="536"/>
                    <a:pt x="1608" y="61655"/>
                    <a:pt x="0" y="137785"/>
                  </a:cubicBezTo>
                  <a:lnTo>
                    <a:pt x="0" y="142610"/>
                  </a:lnTo>
                  <a:cubicBezTo>
                    <a:pt x="536" y="159230"/>
                    <a:pt x="3753" y="175314"/>
                    <a:pt x="9650" y="190861"/>
                  </a:cubicBezTo>
                  <a:cubicBezTo>
                    <a:pt x="15548" y="205337"/>
                    <a:pt x="23590" y="218740"/>
                    <a:pt x="33776" y="230535"/>
                  </a:cubicBezTo>
                  <a:cubicBezTo>
                    <a:pt x="46643" y="244474"/>
                    <a:pt x="60582" y="271816"/>
                    <a:pt x="66480" y="283611"/>
                  </a:cubicBezTo>
                  <a:cubicBezTo>
                    <a:pt x="68088" y="287364"/>
                    <a:pt x="71841" y="289509"/>
                    <a:pt x="76130" y="289509"/>
                  </a:cubicBezTo>
                  <a:lnTo>
                    <a:pt x="202656" y="289509"/>
                  </a:lnTo>
                  <a:cubicBezTo>
                    <a:pt x="206945" y="289509"/>
                    <a:pt x="210698" y="287364"/>
                    <a:pt x="212306" y="283611"/>
                  </a:cubicBezTo>
                  <a:cubicBezTo>
                    <a:pt x="218204" y="271816"/>
                    <a:pt x="232143" y="244474"/>
                    <a:pt x="245010" y="230535"/>
                  </a:cubicBezTo>
                  <a:cubicBezTo>
                    <a:pt x="255196" y="218740"/>
                    <a:pt x="263775" y="205337"/>
                    <a:pt x="269136" y="190861"/>
                  </a:cubicBezTo>
                  <a:cubicBezTo>
                    <a:pt x="275033" y="175314"/>
                    <a:pt x="278250" y="159230"/>
                    <a:pt x="278786" y="142610"/>
                  </a:cubicBezTo>
                  <a:lnTo>
                    <a:pt x="278786" y="137785"/>
                  </a:lnTo>
                  <a:cubicBezTo>
                    <a:pt x="277178" y="61655"/>
                    <a:pt x="215523" y="536"/>
                    <a:pt x="139393" y="0"/>
                  </a:cubicBezTo>
                  <a:close/>
                  <a:moveTo>
                    <a:pt x="246618" y="142074"/>
                  </a:moveTo>
                  <a:cubicBezTo>
                    <a:pt x="246082" y="154941"/>
                    <a:pt x="243402" y="167808"/>
                    <a:pt x="239113" y="179603"/>
                  </a:cubicBezTo>
                  <a:cubicBezTo>
                    <a:pt x="234824" y="190325"/>
                    <a:pt x="228926" y="200512"/>
                    <a:pt x="220884" y="209090"/>
                  </a:cubicBezTo>
                  <a:cubicBezTo>
                    <a:pt x="208553" y="224101"/>
                    <a:pt x="197831" y="240185"/>
                    <a:pt x="189789" y="257341"/>
                  </a:cubicBezTo>
                  <a:lnTo>
                    <a:pt x="139393" y="257341"/>
                  </a:lnTo>
                  <a:lnTo>
                    <a:pt x="89533" y="257341"/>
                  </a:lnTo>
                  <a:cubicBezTo>
                    <a:pt x="80955" y="240185"/>
                    <a:pt x="70233" y="224101"/>
                    <a:pt x="58438" y="209090"/>
                  </a:cubicBezTo>
                  <a:cubicBezTo>
                    <a:pt x="50932" y="200512"/>
                    <a:pt x="44499" y="190325"/>
                    <a:pt x="40210" y="179603"/>
                  </a:cubicBezTo>
                  <a:cubicBezTo>
                    <a:pt x="35384" y="167808"/>
                    <a:pt x="33240" y="154941"/>
                    <a:pt x="32704" y="142074"/>
                  </a:cubicBezTo>
                  <a:lnTo>
                    <a:pt x="32704" y="137785"/>
                  </a:lnTo>
                  <a:cubicBezTo>
                    <a:pt x="33776" y="79347"/>
                    <a:pt x="81491" y="32168"/>
                    <a:pt x="139929" y="31631"/>
                  </a:cubicBezTo>
                  <a:lnTo>
                    <a:pt x="139929" y="31631"/>
                  </a:lnTo>
                  <a:lnTo>
                    <a:pt x="139929" y="31631"/>
                  </a:lnTo>
                  <a:cubicBezTo>
                    <a:pt x="139929" y="31631"/>
                    <a:pt x="139929" y="31631"/>
                    <a:pt x="139929" y="31631"/>
                  </a:cubicBezTo>
                  <a:cubicBezTo>
                    <a:pt x="139929" y="31631"/>
                    <a:pt x="139929" y="31631"/>
                    <a:pt x="139929" y="31631"/>
                  </a:cubicBezTo>
                  <a:lnTo>
                    <a:pt x="139929" y="31631"/>
                  </a:lnTo>
                  <a:lnTo>
                    <a:pt x="139929" y="31631"/>
                  </a:lnTo>
                  <a:cubicBezTo>
                    <a:pt x="198367" y="32168"/>
                    <a:pt x="246082" y="78811"/>
                    <a:pt x="247155" y="137785"/>
                  </a:cubicBezTo>
                  <a:lnTo>
                    <a:pt x="247155" y="14207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47" name="Graphic 16" descr="Gears">
            <a:extLst>
              <a:ext uri="{FF2B5EF4-FFF2-40B4-BE49-F238E27FC236}">
                <a16:creationId xmlns:a16="http://schemas.microsoft.com/office/drawing/2014/main" id="{99B648CC-1227-41D3-A66E-34888775DAF6}"/>
              </a:ext>
            </a:extLst>
          </p:cNvPr>
          <p:cNvGrpSpPr/>
          <p:nvPr/>
        </p:nvGrpSpPr>
        <p:grpSpPr>
          <a:xfrm>
            <a:off x="7552372" y="2332823"/>
            <a:ext cx="262166" cy="317253"/>
            <a:chOff x="9897862" y="2167726"/>
            <a:chExt cx="349554" cy="423004"/>
          </a:xfrm>
          <a:solidFill>
            <a:srgbClr val="7F7F7F"/>
          </a:solidFill>
        </p:grpSpPr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5D1434B0-3AE0-4D30-82A4-A012BEEE5055}"/>
                </a:ext>
              </a:extLst>
            </p:cNvPr>
            <p:cNvSpPr/>
            <p:nvPr/>
          </p:nvSpPr>
          <p:spPr>
            <a:xfrm>
              <a:off x="10019027" y="2167726"/>
              <a:ext cx="228390" cy="227854"/>
            </a:xfrm>
            <a:custGeom>
              <a:avLst/>
              <a:gdLst>
                <a:gd name="connsiteX0" fmla="*/ 114195 w 228390"/>
                <a:gd name="connsiteY0" fmla="*/ 154405 h 227854"/>
                <a:gd name="connsiteX1" fmla="*/ 73986 w 228390"/>
                <a:gd name="connsiteY1" fmla="*/ 114195 h 227854"/>
                <a:gd name="connsiteX2" fmla="*/ 114195 w 228390"/>
                <a:gd name="connsiteY2" fmla="*/ 73986 h 227854"/>
                <a:gd name="connsiteX3" fmla="*/ 154405 w 228390"/>
                <a:gd name="connsiteY3" fmla="*/ 114195 h 227854"/>
                <a:gd name="connsiteX4" fmla="*/ 114195 w 228390"/>
                <a:gd name="connsiteY4" fmla="*/ 154405 h 227854"/>
                <a:gd name="connsiteX5" fmla="*/ 204801 w 228390"/>
                <a:gd name="connsiteY5" fmla="*/ 88997 h 227854"/>
                <a:gd name="connsiteX6" fmla="*/ 196223 w 228390"/>
                <a:gd name="connsiteY6" fmla="*/ 68088 h 227854"/>
                <a:gd name="connsiteX7" fmla="*/ 204801 w 228390"/>
                <a:gd name="connsiteY7" fmla="*/ 42890 h 227854"/>
                <a:gd name="connsiteX8" fmla="*/ 185500 w 228390"/>
                <a:gd name="connsiteY8" fmla="*/ 23590 h 227854"/>
                <a:gd name="connsiteX9" fmla="*/ 160302 w 228390"/>
                <a:gd name="connsiteY9" fmla="*/ 32168 h 227854"/>
                <a:gd name="connsiteX10" fmla="*/ 139393 w 228390"/>
                <a:gd name="connsiteY10" fmla="*/ 23590 h 227854"/>
                <a:gd name="connsiteX11" fmla="*/ 127598 w 228390"/>
                <a:gd name="connsiteY11" fmla="*/ 0 h 227854"/>
                <a:gd name="connsiteX12" fmla="*/ 100792 w 228390"/>
                <a:gd name="connsiteY12" fmla="*/ 0 h 227854"/>
                <a:gd name="connsiteX13" fmla="*/ 88997 w 228390"/>
                <a:gd name="connsiteY13" fmla="*/ 23590 h 227854"/>
                <a:gd name="connsiteX14" fmla="*/ 68088 w 228390"/>
                <a:gd name="connsiteY14" fmla="*/ 32168 h 227854"/>
                <a:gd name="connsiteX15" fmla="*/ 42890 w 228390"/>
                <a:gd name="connsiteY15" fmla="*/ 23590 h 227854"/>
                <a:gd name="connsiteX16" fmla="*/ 23590 w 228390"/>
                <a:gd name="connsiteY16" fmla="*/ 42890 h 227854"/>
                <a:gd name="connsiteX17" fmla="*/ 32168 w 228390"/>
                <a:gd name="connsiteY17" fmla="*/ 68088 h 227854"/>
                <a:gd name="connsiteX18" fmla="*/ 23590 w 228390"/>
                <a:gd name="connsiteY18" fmla="*/ 88997 h 227854"/>
                <a:gd name="connsiteX19" fmla="*/ 0 w 228390"/>
                <a:gd name="connsiteY19" fmla="*/ 100792 h 227854"/>
                <a:gd name="connsiteX20" fmla="*/ 0 w 228390"/>
                <a:gd name="connsiteY20" fmla="*/ 127598 h 227854"/>
                <a:gd name="connsiteX21" fmla="*/ 23590 w 228390"/>
                <a:gd name="connsiteY21" fmla="*/ 139393 h 227854"/>
                <a:gd name="connsiteX22" fmla="*/ 32168 w 228390"/>
                <a:gd name="connsiteY22" fmla="*/ 160302 h 227854"/>
                <a:gd name="connsiteX23" fmla="*/ 23590 w 228390"/>
                <a:gd name="connsiteY23" fmla="*/ 185500 h 227854"/>
                <a:gd name="connsiteX24" fmla="*/ 42354 w 228390"/>
                <a:gd name="connsiteY24" fmla="*/ 204264 h 227854"/>
                <a:gd name="connsiteX25" fmla="*/ 67552 w 228390"/>
                <a:gd name="connsiteY25" fmla="*/ 195686 h 227854"/>
                <a:gd name="connsiteX26" fmla="*/ 88461 w 228390"/>
                <a:gd name="connsiteY26" fmla="*/ 204264 h 227854"/>
                <a:gd name="connsiteX27" fmla="*/ 100256 w 228390"/>
                <a:gd name="connsiteY27" fmla="*/ 227854 h 227854"/>
                <a:gd name="connsiteX28" fmla="*/ 127062 w 228390"/>
                <a:gd name="connsiteY28" fmla="*/ 227854 h 227854"/>
                <a:gd name="connsiteX29" fmla="*/ 138857 w 228390"/>
                <a:gd name="connsiteY29" fmla="*/ 204264 h 227854"/>
                <a:gd name="connsiteX30" fmla="*/ 159766 w 228390"/>
                <a:gd name="connsiteY30" fmla="*/ 195686 h 227854"/>
                <a:gd name="connsiteX31" fmla="*/ 184964 w 228390"/>
                <a:gd name="connsiteY31" fmla="*/ 204264 h 227854"/>
                <a:gd name="connsiteX32" fmla="*/ 204264 w 228390"/>
                <a:gd name="connsiteY32" fmla="*/ 185500 h 227854"/>
                <a:gd name="connsiteX33" fmla="*/ 195686 w 228390"/>
                <a:gd name="connsiteY33" fmla="*/ 160302 h 227854"/>
                <a:gd name="connsiteX34" fmla="*/ 204801 w 228390"/>
                <a:gd name="connsiteY34" fmla="*/ 139393 h 227854"/>
                <a:gd name="connsiteX35" fmla="*/ 228390 w 228390"/>
                <a:gd name="connsiteY35" fmla="*/ 127598 h 227854"/>
                <a:gd name="connsiteX36" fmla="*/ 228390 w 228390"/>
                <a:gd name="connsiteY36" fmla="*/ 100792 h 227854"/>
                <a:gd name="connsiteX37" fmla="*/ 204801 w 228390"/>
                <a:gd name="connsiteY37" fmla="*/ 88997 h 227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28390" h="227854">
                  <a:moveTo>
                    <a:pt x="114195" y="154405"/>
                  </a:moveTo>
                  <a:cubicBezTo>
                    <a:pt x="91678" y="154405"/>
                    <a:pt x="73986" y="136176"/>
                    <a:pt x="73986" y="114195"/>
                  </a:cubicBezTo>
                  <a:cubicBezTo>
                    <a:pt x="73986" y="92214"/>
                    <a:pt x="92214" y="73986"/>
                    <a:pt x="114195" y="73986"/>
                  </a:cubicBezTo>
                  <a:cubicBezTo>
                    <a:pt x="136712" y="73986"/>
                    <a:pt x="154405" y="92214"/>
                    <a:pt x="154405" y="114195"/>
                  </a:cubicBezTo>
                  <a:cubicBezTo>
                    <a:pt x="154405" y="136176"/>
                    <a:pt x="136176" y="154405"/>
                    <a:pt x="114195" y="154405"/>
                  </a:cubicBezTo>
                  <a:close/>
                  <a:moveTo>
                    <a:pt x="204801" y="88997"/>
                  </a:moveTo>
                  <a:cubicBezTo>
                    <a:pt x="202656" y="81491"/>
                    <a:pt x="199975" y="74522"/>
                    <a:pt x="196223" y="68088"/>
                  </a:cubicBezTo>
                  <a:lnTo>
                    <a:pt x="204801" y="42890"/>
                  </a:lnTo>
                  <a:lnTo>
                    <a:pt x="185500" y="23590"/>
                  </a:lnTo>
                  <a:lnTo>
                    <a:pt x="160302" y="32168"/>
                  </a:lnTo>
                  <a:cubicBezTo>
                    <a:pt x="153868" y="28415"/>
                    <a:pt x="146899" y="25734"/>
                    <a:pt x="139393" y="23590"/>
                  </a:cubicBezTo>
                  <a:lnTo>
                    <a:pt x="127598" y="0"/>
                  </a:lnTo>
                  <a:lnTo>
                    <a:pt x="100792" y="0"/>
                  </a:lnTo>
                  <a:lnTo>
                    <a:pt x="88997" y="23590"/>
                  </a:lnTo>
                  <a:cubicBezTo>
                    <a:pt x="81491" y="25734"/>
                    <a:pt x="74522" y="28415"/>
                    <a:pt x="68088" y="32168"/>
                  </a:cubicBezTo>
                  <a:lnTo>
                    <a:pt x="42890" y="23590"/>
                  </a:lnTo>
                  <a:lnTo>
                    <a:pt x="23590" y="42890"/>
                  </a:lnTo>
                  <a:lnTo>
                    <a:pt x="32168" y="68088"/>
                  </a:lnTo>
                  <a:cubicBezTo>
                    <a:pt x="28415" y="74522"/>
                    <a:pt x="25734" y="81491"/>
                    <a:pt x="23590" y="88997"/>
                  </a:cubicBezTo>
                  <a:lnTo>
                    <a:pt x="0" y="100792"/>
                  </a:lnTo>
                  <a:lnTo>
                    <a:pt x="0" y="127598"/>
                  </a:lnTo>
                  <a:lnTo>
                    <a:pt x="23590" y="139393"/>
                  </a:lnTo>
                  <a:cubicBezTo>
                    <a:pt x="25734" y="146899"/>
                    <a:pt x="28415" y="153868"/>
                    <a:pt x="32168" y="160302"/>
                  </a:cubicBezTo>
                  <a:lnTo>
                    <a:pt x="23590" y="185500"/>
                  </a:lnTo>
                  <a:lnTo>
                    <a:pt x="42354" y="204264"/>
                  </a:lnTo>
                  <a:lnTo>
                    <a:pt x="67552" y="195686"/>
                  </a:lnTo>
                  <a:cubicBezTo>
                    <a:pt x="73986" y="199439"/>
                    <a:pt x="80955" y="202120"/>
                    <a:pt x="88461" y="204264"/>
                  </a:cubicBezTo>
                  <a:lnTo>
                    <a:pt x="100256" y="227854"/>
                  </a:lnTo>
                  <a:lnTo>
                    <a:pt x="127062" y="227854"/>
                  </a:lnTo>
                  <a:lnTo>
                    <a:pt x="138857" y="204264"/>
                  </a:lnTo>
                  <a:cubicBezTo>
                    <a:pt x="146363" y="202120"/>
                    <a:pt x="153332" y="199439"/>
                    <a:pt x="159766" y="195686"/>
                  </a:cubicBezTo>
                  <a:lnTo>
                    <a:pt x="184964" y="204264"/>
                  </a:lnTo>
                  <a:lnTo>
                    <a:pt x="204264" y="185500"/>
                  </a:lnTo>
                  <a:lnTo>
                    <a:pt x="195686" y="160302"/>
                  </a:lnTo>
                  <a:cubicBezTo>
                    <a:pt x="199439" y="153868"/>
                    <a:pt x="202656" y="146363"/>
                    <a:pt x="204801" y="139393"/>
                  </a:cubicBezTo>
                  <a:lnTo>
                    <a:pt x="228390" y="127598"/>
                  </a:lnTo>
                  <a:lnTo>
                    <a:pt x="228390" y="100792"/>
                  </a:lnTo>
                  <a:lnTo>
                    <a:pt x="204801" y="8899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3980E99D-A5CC-4C7E-A73B-073CE35B6E77}"/>
                </a:ext>
              </a:extLst>
            </p:cNvPr>
            <p:cNvSpPr/>
            <p:nvPr/>
          </p:nvSpPr>
          <p:spPr>
            <a:xfrm>
              <a:off x="9897862" y="2362877"/>
              <a:ext cx="228390" cy="227854"/>
            </a:xfrm>
            <a:custGeom>
              <a:avLst/>
              <a:gdLst>
                <a:gd name="connsiteX0" fmla="*/ 114195 w 228390"/>
                <a:gd name="connsiteY0" fmla="*/ 154405 h 227854"/>
                <a:gd name="connsiteX1" fmla="*/ 73986 w 228390"/>
                <a:gd name="connsiteY1" fmla="*/ 114195 h 227854"/>
                <a:gd name="connsiteX2" fmla="*/ 114195 w 228390"/>
                <a:gd name="connsiteY2" fmla="*/ 73986 h 227854"/>
                <a:gd name="connsiteX3" fmla="*/ 154405 w 228390"/>
                <a:gd name="connsiteY3" fmla="*/ 114195 h 227854"/>
                <a:gd name="connsiteX4" fmla="*/ 114195 w 228390"/>
                <a:gd name="connsiteY4" fmla="*/ 154405 h 227854"/>
                <a:gd name="connsiteX5" fmla="*/ 114195 w 228390"/>
                <a:gd name="connsiteY5" fmla="*/ 154405 h 227854"/>
                <a:gd name="connsiteX6" fmla="*/ 196223 w 228390"/>
                <a:gd name="connsiteY6" fmla="*/ 68088 h 227854"/>
                <a:gd name="connsiteX7" fmla="*/ 204801 w 228390"/>
                <a:gd name="connsiteY7" fmla="*/ 42890 h 227854"/>
                <a:gd name="connsiteX8" fmla="*/ 185500 w 228390"/>
                <a:gd name="connsiteY8" fmla="*/ 23590 h 227854"/>
                <a:gd name="connsiteX9" fmla="*/ 160302 w 228390"/>
                <a:gd name="connsiteY9" fmla="*/ 32168 h 227854"/>
                <a:gd name="connsiteX10" fmla="*/ 139393 w 228390"/>
                <a:gd name="connsiteY10" fmla="*/ 23590 h 227854"/>
                <a:gd name="connsiteX11" fmla="*/ 127598 w 228390"/>
                <a:gd name="connsiteY11" fmla="*/ 0 h 227854"/>
                <a:gd name="connsiteX12" fmla="*/ 100792 w 228390"/>
                <a:gd name="connsiteY12" fmla="*/ 0 h 227854"/>
                <a:gd name="connsiteX13" fmla="*/ 88997 w 228390"/>
                <a:gd name="connsiteY13" fmla="*/ 23590 h 227854"/>
                <a:gd name="connsiteX14" fmla="*/ 68088 w 228390"/>
                <a:gd name="connsiteY14" fmla="*/ 32168 h 227854"/>
                <a:gd name="connsiteX15" fmla="*/ 42890 w 228390"/>
                <a:gd name="connsiteY15" fmla="*/ 23590 h 227854"/>
                <a:gd name="connsiteX16" fmla="*/ 24126 w 228390"/>
                <a:gd name="connsiteY16" fmla="*/ 42354 h 227854"/>
                <a:gd name="connsiteX17" fmla="*/ 32168 w 228390"/>
                <a:gd name="connsiteY17" fmla="*/ 67552 h 227854"/>
                <a:gd name="connsiteX18" fmla="*/ 23590 w 228390"/>
                <a:gd name="connsiteY18" fmla="*/ 88461 h 227854"/>
                <a:gd name="connsiteX19" fmla="*/ 0 w 228390"/>
                <a:gd name="connsiteY19" fmla="*/ 100256 h 227854"/>
                <a:gd name="connsiteX20" fmla="*/ 0 w 228390"/>
                <a:gd name="connsiteY20" fmla="*/ 127062 h 227854"/>
                <a:gd name="connsiteX21" fmla="*/ 23590 w 228390"/>
                <a:gd name="connsiteY21" fmla="*/ 138857 h 227854"/>
                <a:gd name="connsiteX22" fmla="*/ 32168 w 228390"/>
                <a:gd name="connsiteY22" fmla="*/ 159766 h 227854"/>
                <a:gd name="connsiteX23" fmla="*/ 24126 w 228390"/>
                <a:gd name="connsiteY23" fmla="*/ 184964 h 227854"/>
                <a:gd name="connsiteX24" fmla="*/ 42890 w 228390"/>
                <a:gd name="connsiteY24" fmla="*/ 203728 h 227854"/>
                <a:gd name="connsiteX25" fmla="*/ 68088 w 228390"/>
                <a:gd name="connsiteY25" fmla="*/ 195686 h 227854"/>
                <a:gd name="connsiteX26" fmla="*/ 88997 w 228390"/>
                <a:gd name="connsiteY26" fmla="*/ 204264 h 227854"/>
                <a:gd name="connsiteX27" fmla="*/ 100792 w 228390"/>
                <a:gd name="connsiteY27" fmla="*/ 227854 h 227854"/>
                <a:gd name="connsiteX28" fmla="*/ 127598 w 228390"/>
                <a:gd name="connsiteY28" fmla="*/ 227854 h 227854"/>
                <a:gd name="connsiteX29" fmla="*/ 139393 w 228390"/>
                <a:gd name="connsiteY29" fmla="*/ 204264 h 227854"/>
                <a:gd name="connsiteX30" fmla="*/ 160302 w 228390"/>
                <a:gd name="connsiteY30" fmla="*/ 195686 h 227854"/>
                <a:gd name="connsiteX31" fmla="*/ 185500 w 228390"/>
                <a:gd name="connsiteY31" fmla="*/ 204264 h 227854"/>
                <a:gd name="connsiteX32" fmla="*/ 204264 w 228390"/>
                <a:gd name="connsiteY32" fmla="*/ 184964 h 227854"/>
                <a:gd name="connsiteX33" fmla="*/ 196223 w 228390"/>
                <a:gd name="connsiteY33" fmla="*/ 160302 h 227854"/>
                <a:gd name="connsiteX34" fmla="*/ 204801 w 228390"/>
                <a:gd name="connsiteY34" fmla="*/ 139393 h 227854"/>
                <a:gd name="connsiteX35" fmla="*/ 228390 w 228390"/>
                <a:gd name="connsiteY35" fmla="*/ 127598 h 227854"/>
                <a:gd name="connsiteX36" fmla="*/ 228390 w 228390"/>
                <a:gd name="connsiteY36" fmla="*/ 100792 h 227854"/>
                <a:gd name="connsiteX37" fmla="*/ 204801 w 228390"/>
                <a:gd name="connsiteY37" fmla="*/ 88997 h 227854"/>
                <a:gd name="connsiteX38" fmla="*/ 196223 w 228390"/>
                <a:gd name="connsiteY38" fmla="*/ 68088 h 227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28390" h="227854">
                  <a:moveTo>
                    <a:pt x="114195" y="154405"/>
                  </a:moveTo>
                  <a:cubicBezTo>
                    <a:pt x="91678" y="154405"/>
                    <a:pt x="73986" y="136176"/>
                    <a:pt x="73986" y="114195"/>
                  </a:cubicBezTo>
                  <a:cubicBezTo>
                    <a:pt x="73986" y="91678"/>
                    <a:pt x="92214" y="73986"/>
                    <a:pt x="114195" y="73986"/>
                  </a:cubicBezTo>
                  <a:cubicBezTo>
                    <a:pt x="136712" y="73986"/>
                    <a:pt x="154405" y="92214"/>
                    <a:pt x="154405" y="114195"/>
                  </a:cubicBezTo>
                  <a:cubicBezTo>
                    <a:pt x="154405" y="136176"/>
                    <a:pt x="136712" y="154405"/>
                    <a:pt x="114195" y="154405"/>
                  </a:cubicBezTo>
                  <a:lnTo>
                    <a:pt x="114195" y="154405"/>
                  </a:lnTo>
                  <a:close/>
                  <a:moveTo>
                    <a:pt x="196223" y="68088"/>
                  </a:moveTo>
                  <a:lnTo>
                    <a:pt x="204801" y="42890"/>
                  </a:lnTo>
                  <a:lnTo>
                    <a:pt x="185500" y="23590"/>
                  </a:lnTo>
                  <a:lnTo>
                    <a:pt x="160302" y="32168"/>
                  </a:lnTo>
                  <a:cubicBezTo>
                    <a:pt x="153868" y="28415"/>
                    <a:pt x="146363" y="25734"/>
                    <a:pt x="139393" y="23590"/>
                  </a:cubicBezTo>
                  <a:lnTo>
                    <a:pt x="127598" y="0"/>
                  </a:lnTo>
                  <a:lnTo>
                    <a:pt x="100792" y="0"/>
                  </a:lnTo>
                  <a:lnTo>
                    <a:pt x="88997" y="23590"/>
                  </a:lnTo>
                  <a:cubicBezTo>
                    <a:pt x="81491" y="25734"/>
                    <a:pt x="74522" y="28415"/>
                    <a:pt x="68088" y="32168"/>
                  </a:cubicBezTo>
                  <a:lnTo>
                    <a:pt x="42890" y="23590"/>
                  </a:lnTo>
                  <a:lnTo>
                    <a:pt x="24126" y="42354"/>
                  </a:lnTo>
                  <a:lnTo>
                    <a:pt x="32168" y="67552"/>
                  </a:lnTo>
                  <a:cubicBezTo>
                    <a:pt x="28415" y="73986"/>
                    <a:pt x="25734" y="81491"/>
                    <a:pt x="23590" y="88461"/>
                  </a:cubicBezTo>
                  <a:lnTo>
                    <a:pt x="0" y="100256"/>
                  </a:lnTo>
                  <a:lnTo>
                    <a:pt x="0" y="127062"/>
                  </a:lnTo>
                  <a:lnTo>
                    <a:pt x="23590" y="138857"/>
                  </a:lnTo>
                  <a:cubicBezTo>
                    <a:pt x="25734" y="146363"/>
                    <a:pt x="28415" y="153332"/>
                    <a:pt x="32168" y="159766"/>
                  </a:cubicBezTo>
                  <a:lnTo>
                    <a:pt x="24126" y="184964"/>
                  </a:lnTo>
                  <a:lnTo>
                    <a:pt x="42890" y="203728"/>
                  </a:lnTo>
                  <a:lnTo>
                    <a:pt x="68088" y="195686"/>
                  </a:lnTo>
                  <a:cubicBezTo>
                    <a:pt x="74522" y="199439"/>
                    <a:pt x="81491" y="202120"/>
                    <a:pt x="88997" y="204264"/>
                  </a:cubicBezTo>
                  <a:lnTo>
                    <a:pt x="100792" y="227854"/>
                  </a:lnTo>
                  <a:lnTo>
                    <a:pt x="127598" y="227854"/>
                  </a:lnTo>
                  <a:lnTo>
                    <a:pt x="139393" y="204264"/>
                  </a:lnTo>
                  <a:cubicBezTo>
                    <a:pt x="146899" y="202120"/>
                    <a:pt x="153868" y="199439"/>
                    <a:pt x="160302" y="195686"/>
                  </a:cubicBezTo>
                  <a:lnTo>
                    <a:pt x="185500" y="204264"/>
                  </a:lnTo>
                  <a:lnTo>
                    <a:pt x="204264" y="184964"/>
                  </a:lnTo>
                  <a:lnTo>
                    <a:pt x="196223" y="160302"/>
                  </a:lnTo>
                  <a:cubicBezTo>
                    <a:pt x="199975" y="153868"/>
                    <a:pt x="202656" y="146899"/>
                    <a:pt x="204801" y="139393"/>
                  </a:cubicBezTo>
                  <a:lnTo>
                    <a:pt x="228390" y="127598"/>
                  </a:lnTo>
                  <a:lnTo>
                    <a:pt x="228390" y="100792"/>
                  </a:lnTo>
                  <a:lnTo>
                    <a:pt x="204801" y="88997"/>
                  </a:lnTo>
                  <a:cubicBezTo>
                    <a:pt x="202656" y="81491"/>
                    <a:pt x="199975" y="74522"/>
                    <a:pt x="196223" y="6808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139160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Triangular Cycle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BB5AEDB-59B5-41A3-9059-5569CF141205}"/>
              </a:ext>
            </a:extLst>
          </p:cNvPr>
          <p:cNvGrpSpPr/>
          <p:nvPr/>
        </p:nvGrpSpPr>
        <p:grpSpPr>
          <a:xfrm>
            <a:off x="2736387" y="1959256"/>
            <a:ext cx="3671226" cy="3273468"/>
            <a:chOff x="3231082" y="2363922"/>
            <a:chExt cx="2681836" cy="2391273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85D47D4-F120-4CCD-BF89-6CF08DA74198}"/>
                </a:ext>
              </a:extLst>
            </p:cNvPr>
            <p:cNvGrpSpPr/>
            <p:nvPr/>
          </p:nvGrpSpPr>
          <p:grpSpPr>
            <a:xfrm>
              <a:off x="3231082" y="2363922"/>
              <a:ext cx="2681836" cy="2391273"/>
              <a:chOff x="8688701" y="2136038"/>
              <a:chExt cx="2748127" cy="2450382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8EA5FCCA-8723-4E22-8A5F-8DAEAFD45FAC}"/>
                  </a:ext>
                </a:extLst>
              </p:cNvPr>
              <p:cNvGrpSpPr/>
              <p:nvPr/>
            </p:nvGrpSpPr>
            <p:grpSpPr>
              <a:xfrm>
                <a:off x="9150225" y="2333072"/>
                <a:ext cx="1822708" cy="1828800"/>
                <a:chOff x="9150222" y="2333072"/>
                <a:chExt cx="1822708" cy="1828800"/>
              </a:xfrm>
            </p:grpSpPr>
            <p:sp>
              <p:nvSpPr>
                <p:cNvPr id="34" name="Freeform: Shape 33">
                  <a:extLst>
                    <a:ext uri="{FF2B5EF4-FFF2-40B4-BE49-F238E27FC236}">
                      <a16:creationId xmlns:a16="http://schemas.microsoft.com/office/drawing/2014/main" id="{AE01A3EE-01F8-4CC2-AB18-1117B294FB9A}"/>
                    </a:ext>
                  </a:extLst>
                </p:cNvPr>
                <p:cNvSpPr/>
                <p:nvPr/>
              </p:nvSpPr>
              <p:spPr>
                <a:xfrm>
                  <a:off x="10056811" y="2333072"/>
                  <a:ext cx="916119" cy="1828800"/>
                </a:xfrm>
                <a:custGeom>
                  <a:avLst/>
                  <a:gdLst>
                    <a:gd name="connsiteX0" fmla="*/ 654157 w 916119"/>
                    <a:gd name="connsiteY0" fmla="*/ 1430611 h 1805604"/>
                    <a:gd name="connsiteX1" fmla="*/ 592223 w 916119"/>
                    <a:gd name="connsiteY1" fmla="*/ 1481712 h 1805604"/>
                    <a:gd name="connsiteX2" fmla="*/ 467366 w 916119"/>
                    <a:gd name="connsiteY2" fmla="*/ 1713294 h 1805604"/>
                    <a:gd name="connsiteX3" fmla="*/ 458060 w 916119"/>
                    <a:gd name="connsiteY3" fmla="*/ 1805604 h 1805604"/>
                    <a:gd name="connsiteX4" fmla="*/ 448755 w 916119"/>
                    <a:gd name="connsiteY4" fmla="*/ 1713294 h 1805604"/>
                    <a:gd name="connsiteX5" fmla="*/ 323899 w 916119"/>
                    <a:gd name="connsiteY5" fmla="*/ 1481712 h 1805604"/>
                    <a:gd name="connsiteX6" fmla="*/ 261970 w 916119"/>
                    <a:gd name="connsiteY6" fmla="*/ 1430616 h 1805604"/>
                    <a:gd name="connsiteX7" fmla="*/ 279761 w 916119"/>
                    <a:gd name="connsiteY7" fmla="*/ 1440272 h 1805604"/>
                    <a:gd name="connsiteX8" fmla="*/ 458059 w 916119"/>
                    <a:gd name="connsiteY8" fmla="*/ 1476269 h 1805604"/>
                    <a:gd name="connsiteX9" fmla="*/ 636357 w 916119"/>
                    <a:gd name="connsiteY9" fmla="*/ 1440272 h 1805604"/>
                    <a:gd name="connsiteX10" fmla="*/ 383221 w 916119"/>
                    <a:gd name="connsiteY10" fmla="*/ 0 h 1805604"/>
                    <a:gd name="connsiteX11" fmla="*/ 793379 w 916119"/>
                    <a:gd name="connsiteY11" fmla="*/ 708154 h 1805604"/>
                    <a:gd name="connsiteX12" fmla="*/ 830403 w 916119"/>
                    <a:gd name="connsiteY12" fmla="*/ 753028 h 1805604"/>
                    <a:gd name="connsiteX13" fmla="*/ 871142 w 916119"/>
                    <a:gd name="connsiteY13" fmla="*/ 823366 h 1805604"/>
                    <a:gd name="connsiteX14" fmla="*/ 880122 w 916119"/>
                    <a:gd name="connsiteY14" fmla="*/ 839910 h 1805604"/>
                    <a:gd name="connsiteX15" fmla="*/ 916119 w 916119"/>
                    <a:gd name="connsiteY15" fmla="*/ 1018208 h 1805604"/>
                    <a:gd name="connsiteX16" fmla="*/ 781957 w 916119"/>
                    <a:gd name="connsiteY16" fmla="*/ 1342106 h 1805604"/>
                    <a:gd name="connsiteX17" fmla="*/ 720023 w 916119"/>
                    <a:gd name="connsiteY17" fmla="*/ 1393206 h 1805604"/>
                    <a:gd name="connsiteX18" fmla="*/ 660014 w 916119"/>
                    <a:gd name="connsiteY18" fmla="*/ 1425777 h 1805604"/>
                    <a:gd name="connsiteX19" fmla="*/ 654157 w 916119"/>
                    <a:gd name="connsiteY19" fmla="*/ 1430610 h 1805604"/>
                    <a:gd name="connsiteX20" fmla="*/ 636357 w 916119"/>
                    <a:gd name="connsiteY20" fmla="*/ 1440271 h 1805604"/>
                    <a:gd name="connsiteX21" fmla="*/ 458059 w 916119"/>
                    <a:gd name="connsiteY21" fmla="*/ 1476268 h 1805604"/>
                    <a:gd name="connsiteX22" fmla="*/ 279761 w 916119"/>
                    <a:gd name="connsiteY22" fmla="*/ 1440271 h 1805604"/>
                    <a:gd name="connsiteX23" fmla="*/ 261970 w 916119"/>
                    <a:gd name="connsiteY23" fmla="*/ 1430615 h 1805604"/>
                    <a:gd name="connsiteX24" fmla="*/ 256107 w 916119"/>
                    <a:gd name="connsiteY24" fmla="*/ 1425777 h 1805604"/>
                    <a:gd name="connsiteX25" fmla="*/ 196090 w 916119"/>
                    <a:gd name="connsiteY25" fmla="*/ 1393201 h 1805604"/>
                    <a:gd name="connsiteX26" fmla="*/ 134162 w 916119"/>
                    <a:gd name="connsiteY26" fmla="*/ 1342106 h 1805604"/>
                    <a:gd name="connsiteX27" fmla="*/ 9305 w 916119"/>
                    <a:gd name="connsiteY27" fmla="*/ 1110523 h 1805604"/>
                    <a:gd name="connsiteX28" fmla="*/ 0 w 916119"/>
                    <a:gd name="connsiteY28" fmla="*/ 1018218 h 1805604"/>
                    <a:gd name="connsiteX29" fmla="*/ 1 w 916119"/>
                    <a:gd name="connsiteY29" fmla="*/ 1018208 h 1805604"/>
                    <a:gd name="connsiteX30" fmla="*/ 0 w 916119"/>
                    <a:gd name="connsiteY30" fmla="*/ 1018198 h 1805604"/>
                    <a:gd name="connsiteX31" fmla="*/ 9305 w 916119"/>
                    <a:gd name="connsiteY31" fmla="*/ 925893 h 1805604"/>
                    <a:gd name="connsiteX32" fmla="*/ 134162 w 916119"/>
                    <a:gd name="connsiteY32" fmla="*/ 694311 h 1805604"/>
                    <a:gd name="connsiteX33" fmla="*/ 196094 w 916119"/>
                    <a:gd name="connsiteY33" fmla="*/ 643212 h 1805604"/>
                    <a:gd name="connsiteX34" fmla="*/ 256105 w 916119"/>
                    <a:gd name="connsiteY34" fmla="*/ 610639 h 1805604"/>
                    <a:gd name="connsiteX35" fmla="*/ 261965 w 916119"/>
                    <a:gd name="connsiteY35" fmla="*/ 605804 h 1805604"/>
                    <a:gd name="connsiteX36" fmla="*/ 279761 w 916119"/>
                    <a:gd name="connsiteY36" fmla="*/ 596145 h 1805604"/>
                    <a:gd name="connsiteX37" fmla="*/ 307020 w 916119"/>
                    <a:gd name="connsiteY37" fmla="*/ 587683 h 1805604"/>
                    <a:gd name="connsiteX38" fmla="*/ 323898 w 916119"/>
                    <a:gd name="connsiteY38" fmla="*/ 573758 h 1805604"/>
                    <a:gd name="connsiteX39" fmla="*/ 458060 w 916119"/>
                    <a:gd name="connsiteY39" fmla="*/ 249860 h 1805604"/>
                    <a:gd name="connsiteX40" fmla="*/ 422063 w 916119"/>
                    <a:gd name="connsiteY40" fmla="*/ 71562 h 1805604"/>
                    <a:gd name="connsiteX0" fmla="*/ 654157 w 916119"/>
                    <a:gd name="connsiteY0" fmla="*/ 1430611 h 1805604"/>
                    <a:gd name="connsiteX1" fmla="*/ 592223 w 916119"/>
                    <a:gd name="connsiteY1" fmla="*/ 1481712 h 1805604"/>
                    <a:gd name="connsiteX2" fmla="*/ 467366 w 916119"/>
                    <a:gd name="connsiteY2" fmla="*/ 1713294 h 1805604"/>
                    <a:gd name="connsiteX3" fmla="*/ 458060 w 916119"/>
                    <a:gd name="connsiteY3" fmla="*/ 1805604 h 1805604"/>
                    <a:gd name="connsiteX4" fmla="*/ 448755 w 916119"/>
                    <a:gd name="connsiteY4" fmla="*/ 1713294 h 1805604"/>
                    <a:gd name="connsiteX5" fmla="*/ 323899 w 916119"/>
                    <a:gd name="connsiteY5" fmla="*/ 1481712 h 1805604"/>
                    <a:gd name="connsiteX6" fmla="*/ 261970 w 916119"/>
                    <a:gd name="connsiteY6" fmla="*/ 1430616 h 1805604"/>
                    <a:gd name="connsiteX7" fmla="*/ 279761 w 916119"/>
                    <a:gd name="connsiteY7" fmla="*/ 1440272 h 1805604"/>
                    <a:gd name="connsiteX8" fmla="*/ 458059 w 916119"/>
                    <a:gd name="connsiteY8" fmla="*/ 1476269 h 1805604"/>
                    <a:gd name="connsiteX9" fmla="*/ 636357 w 916119"/>
                    <a:gd name="connsiteY9" fmla="*/ 1440272 h 1805604"/>
                    <a:gd name="connsiteX10" fmla="*/ 654157 w 916119"/>
                    <a:gd name="connsiteY10" fmla="*/ 1430611 h 1805604"/>
                    <a:gd name="connsiteX11" fmla="*/ 383221 w 916119"/>
                    <a:gd name="connsiteY11" fmla="*/ 0 h 1805604"/>
                    <a:gd name="connsiteX12" fmla="*/ 830403 w 916119"/>
                    <a:gd name="connsiteY12" fmla="*/ 753028 h 1805604"/>
                    <a:gd name="connsiteX13" fmla="*/ 871142 w 916119"/>
                    <a:gd name="connsiteY13" fmla="*/ 823366 h 1805604"/>
                    <a:gd name="connsiteX14" fmla="*/ 880122 w 916119"/>
                    <a:gd name="connsiteY14" fmla="*/ 839910 h 1805604"/>
                    <a:gd name="connsiteX15" fmla="*/ 916119 w 916119"/>
                    <a:gd name="connsiteY15" fmla="*/ 1018208 h 1805604"/>
                    <a:gd name="connsiteX16" fmla="*/ 781957 w 916119"/>
                    <a:gd name="connsiteY16" fmla="*/ 1342106 h 1805604"/>
                    <a:gd name="connsiteX17" fmla="*/ 720023 w 916119"/>
                    <a:gd name="connsiteY17" fmla="*/ 1393206 h 1805604"/>
                    <a:gd name="connsiteX18" fmla="*/ 660014 w 916119"/>
                    <a:gd name="connsiteY18" fmla="*/ 1425777 h 1805604"/>
                    <a:gd name="connsiteX19" fmla="*/ 654157 w 916119"/>
                    <a:gd name="connsiteY19" fmla="*/ 1430610 h 1805604"/>
                    <a:gd name="connsiteX20" fmla="*/ 636357 w 916119"/>
                    <a:gd name="connsiteY20" fmla="*/ 1440271 h 1805604"/>
                    <a:gd name="connsiteX21" fmla="*/ 458059 w 916119"/>
                    <a:gd name="connsiteY21" fmla="*/ 1476268 h 1805604"/>
                    <a:gd name="connsiteX22" fmla="*/ 279761 w 916119"/>
                    <a:gd name="connsiteY22" fmla="*/ 1440271 h 1805604"/>
                    <a:gd name="connsiteX23" fmla="*/ 261970 w 916119"/>
                    <a:gd name="connsiteY23" fmla="*/ 1430615 h 1805604"/>
                    <a:gd name="connsiteX24" fmla="*/ 256107 w 916119"/>
                    <a:gd name="connsiteY24" fmla="*/ 1425777 h 1805604"/>
                    <a:gd name="connsiteX25" fmla="*/ 196090 w 916119"/>
                    <a:gd name="connsiteY25" fmla="*/ 1393201 h 1805604"/>
                    <a:gd name="connsiteX26" fmla="*/ 134162 w 916119"/>
                    <a:gd name="connsiteY26" fmla="*/ 1342106 h 1805604"/>
                    <a:gd name="connsiteX27" fmla="*/ 9305 w 916119"/>
                    <a:gd name="connsiteY27" fmla="*/ 1110523 h 1805604"/>
                    <a:gd name="connsiteX28" fmla="*/ 0 w 916119"/>
                    <a:gd name="connsiteY28" fmla="*/ 1018218 h 1805604"/>
                    <a:gd name="connsiteX29" fmla="*/ 1 w 916119"/>
                    <a:gd name="connsiteY29" fmla="*/ 1018208 h 1805604"/>
                    <a:gd name="connsiteX30" fmla="*/ 0 w 916119"/>
                    <a:gd name="connsiteY30" fmla="*/ 1018198 h 1805604"/>
                    <a:gd name="connsiteX31" fmla="*/ 9305 w 916119"/>
                    <a:gd name="connsiteY31" fmla="*/ 925893 h 1805604"/>
                    <a:gd name="connsiteX32" fmla="*/ 134162 w 916119"/>
                    <a:gd name="connsiteY32" fmla="*/ 694311 h 1805604"/>
                    <a:gd name="connsiteX33" fmla="*/ 196094 w 916119"/>
                    <a:gd name="connsiteY33" fmla="*/ 643212 h 1805604"/>
                    <a:gd name="connsiteX34" fmla="*/ 256105 w 916119"/>
                    <a:gd name="connsiteY34" fmla="*/ 610639 h 1805604"/>
                    <a:gd name="connsiteX35" fmla="*/ 261965 w 916119"/>
                    <a:gd name="connsiteY35" fmla="*/ 605804 h 1805604"/>
                    <a:gd name="connsiteX36" fmla="*/ 279761 w 916119"/>
                    <a:gd name="connsiteY36" fmla="*/ 596145 h 1805604"/>
                    <a:gd name="connsiteX37" fmla="*/ 307020 w 916119"/>
                    <a:gd name="connsiteY37" fmla="*/ 587683 h 1805604"/>
                    <a:gd name="connsiteX38" fmla="*/ 323898 w 916119"/>
                    <a:gd name="connsiteY38" fmla="*/ 573758 h 1805604"/>
                    <a:gd name="connsiteX39" fmla="*/ 458060 w 916119"/>
                    <a:gd name="connsiteY39" fmla="*/ 249860 h 1805604"/>
                    <a:gd name="connsiteX40" fmla="*/ 422063 w 916119"/>
                    <a:gd name="connsiteY40" fmla="*/ 71562 h 1805604"/>
                    <a:gd name="connsiteX41" fmla="*/ 383221 w 916119"/>
                    <a:gd name="connsiteY41" fmla="*/ 0 h 18056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916119" h="1805604">
                      <a:moveTo>
                        <a:pt x="654157" y="1430611"/>
                      </a:moveTo>
                      <a:lnTo>
                        <a:pt x="592223" y="1481712"/>
                      </a:lnTo>
                      <a:cubicBezTo>
                        <a:pt x="530053" y="1543881"/>
                        <a:pt x="485671" y="1623838"/>
                        <a:pt x="467366" y="1713294"/>
                      </a:cubicBezTo>
                      <a:lnTo>
                        <a:pt x="458060" y="1805604"/>
                      </a:lnTo>
                      <a:lnTo>
                        <a:pt x="448755" y="1713294"/>
                      </a:lnTo>
                      <a:cubicBezTo>
                        <a:pt x="430450" y="1623838"/>
                        <a:pt x="386068" y="1543881"/>
                        <a:pt x="323899" y="1481712"/>
                      </a:cubicBezTo>
                      <a:lnTo>
                        <a:pt x="261970" y="1430616"/>
                      </a:lnTo>
                      <a:lnTo>
                        <a:pt x="279761" y="1440272"/>
                      </a:lnTo>
                      <a:cubicBezTo>
                        <a:pt x="334563" y="1463452"/>
                        <a:pt x="394814" y="1476269"/>
                        <a:pt x="458059" y="1476269"/>
                      </a:cubicBezTo>
                      <a:cubicBezTo>
                        <a:pt x="521304" y="1476269"/>
                        <a:pt x="581555" y="1463452"/>
                        <a:pt x="636357" y="1440272"/>
                      </a:cubicBezTo>
                      <a:lnTo>
                        <a:pt x="654157" y="1430611"/>
                      </a:lnTo>
                      <a:close/>
                      <a:moveTo>
                        <a:pt x="383221" y="0"/>
                      </a:moveTo>
                      <a:lnTo>
                        <a:pt x="830403" y="753028"/>
                      </a:lnTo>
                      <a:lnTo>
                        <a:pt x="871142" y="823366"/>
                      </a:lnTo>
                      <a:lnTo>
                        <a:pt x="880122" y="839910"/>
                      </a:lnTo>
                      <a:cubicBezTo>
                        <a:pt x="903302" y="894712"/>
                        <a:pt x="916119" y="954963"/>
                        <a:pt x="916119" y="1018208"/>
                      </a:cubicBezTo>
                      <a:cubicBezTo>
                        <a:pt x="916119" y="1144698"/>
                        <a:pt x="864849" y="1259213"/>
                        <a:pt x="781957" y="1342106"/>
                      </a:cubicBezTo>
                      <a:lnTo>
                        <a:pt x="720023" y="1393206"/>
                      </a:lnTo>
                      <a:lnTo>
                        <a:pt x="660014" y="1425777"/>
                      </a:lnTo>
                      <a:lnTo>
                        <a:pt x="654157" y="1430610"/>
                      </a:lnTo>
                      <a:lnTo>
                        <a:pt x="636357" y="1440271"/>
                      </a:lnTo>
                      <a:cubicBezTo>
                        <a:pt x="581555" y="1463451"/>
                        <a:pt x="521304" y="1476268"/>
                        <a:pt x="458059" y="1476268"/>
                      </a:cubicBezTo>
                      <a:cubicBezTo>
                        <a:pt x="394814" y="1476268"/>
                        <a:pt x="334563" y="1463451"/>
                        <a:pt x="279761" y="1440271"/>
                      </a:cubicBezTo>
                      <a:lnTo>
                        <a:pt x="261970" y="1430615"/>
                      </a:lnTo>
                      <a:lnTo>
                        <a:pt x="256107" y="1425777"/>
                      </a:lnTo>
                      <a:lnTo>
                        <a:pt x="196090" y="1393201"/>
                      </a:lnTo>
                      <a:lnTo>
                        <a:pt x="134162" y="1342106"/>
                      </a:lnTo>
                      <a:cubicBezTo>
                        <a:pt x="71992" y="1279936"/>
                        <a:pt x="27610" y="1199979"/>
                        <a:pt x="9305" y="1110523"/>
                      </a:cubicBezTo>
                      <a:lnTo>
                        <a:pt x="0" y="1018218"/>
                      </a:lnTo>
                      <a:cubicBezTo>
                        <a:pt x="0" y="1018215"/>
                        <a:pt x="1" y="1018211"/>
                        <a:pt x="1" y="1018208"/>
                      </a:cubicBezTo>
                      <a:cubicBezTo>
                        <a:pt x="1" y="1018205"/>
                        <a:pt x="0" y="1018201"/>
                        <a:pt x="0" y="1018198"/>
                      </a:cubicBezTo>
                      <a:lnTo>
                        <a:pt x="9305" y="925893"/>
                      </a:lnTo>
                      <a:cubicBezTo>
                        <a:pt x="27610" y="836437"/>
                        <a:pt x="71992" y="756480"/>
                        <a:pt x="134162" y="694311"/>
                      </a:cubicBezTo>
                      <a:lnTo>
                        <a:pt x="196094" y="643212"/>
                      </a:lnTo>
                      <a:lnTo>
                        <a:pt x="256105" y="610639"/>
                      </a:lnTo>
                      <a:lnTo>
                        <a:pt x="261965" y="605804"/>
                      </a:lnTo>
                      <a:lnTo>
                        <a:pt x="279761" y="596145"/>
                      </a:lnTo>
                      <a:lnTo>
                        <a:pt x="307020" y="587683"/>
                      </a:lnTo>
                      <a:lnTo>
                        <a:pt x="323898" y="573758"/>
                      </a:lnTo>
                      <a:cubicBezTo>
                        <a:pt x="406790" y="490865"/>
                        <a:pt x="458060" y="376350"/>
                        <a:pt x="458060" y="249860"/>
                      </a:cubicBezTo>
                      <a:cubicBezTo>
                        <a:pt x="458060" y="186615"/>
                        <a:pt x="445243" y="126364"/>
                        <a:pt x="422063" y="71562"/>
                      </a:cubicBezTo>
                      <a:lnTo>
                        <a:pt x="383221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5" name="Freeform: Shape 34">
                  <a:extLst>
                    <a:ext uri="{FF2B5EF4-FFF2-40B4-BE49-F238E27FC236}">
                      <a16:creationId xmlns:a16="http://schemas.microsoft.com/office/drawing/2014/main" id="{1E2D2AF1-71E3-4AE5-9FA6-DC74D47C909C}"/>
                    </a:ext>
                  </a:extLst>
                </p:cNvPr>
                <p:cNvSpPr/>
                <p:nvPr/>
              </p:nvSpPr>
              <p:spPr>
                <a:xfrm>
                  <a:off x="9150222" y="2333072"/>
                  <a:ext cx="916119" cy="1824711"/>
                </a:xfrm>
                <a:custGeom>
                  <a:avLst/>
                  <a:gdLst>
                    <a:gd name="connsiteX0" fmla="*/ 654155 w 916119"/>
                    <a:gd name="connsiteY0" fmla="*/ 1449720 h 1824711"/>
                    <a:gd name="connsiteX1" fmla="*/ 592223 w 916119"/>
                    <a:gd name="connsiteY1" fmla="*/ 1500819 h 1824711"/>
                    <a:gd name="connsiteX2" fmla="*/ 467366 w 916119"/>
                    <a:gd name="connsiteY2" fmla="*/ 1732401 h 1824711"/>
                    <a:gd name="connsiteX3" fmla="*/ 458061 w 916119"/>
                    <a:gd name="connsiteY3" fmla="*/ 1824711 h 1824711"/>
                    <a:gd name="connsiteX4" fmla="*/ 448755 w 916119"/>
                    <a:gd name="connsiteY4" fmla="*/ 1732401 h 1824711"/>
                    <a:gd name="connsiteX5" fmla="*/ 323899 w 916119"/>
                    <a:gd name="connsiteY5" fmla="*/ 1500819 h 1824711"/>
                    <a:gd name="connsiteX6" fmla="*/ 261968 w 916119"/>
                    <a:gd name="connsiteY6" fmla="*/ 1449721 h 1824711"/>
                    <a:gd name="connsiteX7" fmla="*/ 279762 w 916119"/>
                    <a:gd name="connsiteY7" fmla="*/ 1459379 h 1824711"/>
                    <a:gd name="connsiteX8" fmla="*/ 458060 w 916119"/>
                    <a:gd name="connsiteY8" fmla="*/ 1495376 h 1824711"/>
                    <a:gd name="connsiteX9" fmla="*/ 636358 w 916119"/>
                    <a:gd name="connsiteY9" fmla="*/ 1459379 h 1824711"/>
                    <a:gd name="connsiteX10" fmla="*/ 532927 w 916119"/>
                    <a:gd name="connsiteY10" fmla="*/ 0 h 1824711"/>
                    <a:gd name="connsiteX11" fmla="*/ 494055 w 916119"/>
                    <a:gd name="connsiteY11" fmla="*/ 71617 h 1824711"/>
                    <a:gd name="connsiteX12" fmla="*/ 458058 w 916119"/>
                    <a:gd name="connsiteY12" fmla="*/ 249915 h 1824711"/>
                    <a:gd name="connsiteX13" fmla="*/ 592221 w 916119"/>
                    <a:gd name="connsiteY13" fmla="*/ 573813 h 1824711"/>
                    <a:gd name="connsiteX14" fmla="*/ 654149 w 916119"/>
                    <a:gd name="connsiteY14" fmla="*/ 624908 h 1824711"/>
                    <a:gd name="connsiteX15" fmla="*/ 660012 w 916119"/>
                    <a:gd name="connsiteY15" fmla="*/ 629746 h 1824711"/>
                    <a:gd name="connsiteX16" fmla="*/ 720029 w 916119"/>
                    <a:gd name="connsiteY16" fmla="*/ 662322 h 1824711"/>
                    <a:gd name="connsiteX17" fmla="*/ 781958 w 916119"/>
                    <a:gd name="connsiteY17" fmla="*/ 713418 h 1824711"/>
                    <a:gd name="connsiteX18" fmla="*/ 906814 w 916119"/>
                    <a:gd name="connsiteY18" fmla="*/ 945000 h 1824711"/>
                    <a:gd name="connsiteX19" fmla="*/ 916119 w 916119"/>
                    <a:gd name="connsiteY19" fmla="*/ 1037305 h 1824711"/>
                    <a:gd name="connsiteX20" fmla="*/ 916118 w 916119"/>
                    <a:gd name="connsiteY20" fmla="*/ 1037315 h 1824711"/>
                    <a:gd name="connsiteX21" fmla="*/ 916119 w 916119"/>
                    <a:gd name="connsiteY21" fmla="*/ 1037325 h 1824711"/>
                    <a:gd name="connsiteX22" fmla="*/ 906814 w 916119"/>
                    <a:gd name="connsiteY22" fmla="*/ 1129630 h 1824711"/>
                    <a:gd name="connsiteX23" fmla="*/ 781958 w 916119"/>
                    <a:gd name="connsiteY23" fmla="*/ 1361213 h 1824711"/>
                    <a:gd name="connsiteX24" fmla="*/ 720026 w 916119"/>
                    <a:gd name="connsiteY24" fmla="*/ 1412311 h 1824711"/>
                    <a:gd name="connsiteX25" fmla="*/ 660014 w 916119"/>
                    <a:gd name="connsiteY25" fmla="*/ 1444884 h 1824711"/>
                    <a:gd name="connsiteX26" fmla="*/ 654155 w 916119"/>
                    <a:gd name="connsiteY26" fmla="*/ 1449719 h 1824711"/>
                    <a:gd name="connsiteX27" fmla="*/ 636358 w 916119"/>
                    <a:gd name="connsiteY27" fmla="*/ 1459378 h 1824711"/>
                    <a:gd name="connsiteX28" fmla="*/ 458060 w 916119"/>
                    <a:gd name="connsiteY28" fmla="*/ 1495375 h 1824711"/>
                    <a:gd name="connsiteX29" fmla="*/ 279762 w 916119"/>
                    <a:gd name="connsiteY29" fmla="*/ 1459378 h 1824711"/>
                    <a:gd name="connsiteX30" fmla="*/ 261968 w 916119"/>
                    <a:gd name="connsiteY30" fmla="*/ 1449720 h 1824711"/>
                    <a:gd name="connsiteX31" fmla="*/ 256107 w 916119"/>
                    <a:gd name="connsiteY31" fmla="*/ 1444884 h 1824711"/>
                    <a:gd name="connsiteX32" fmla="*/ 196093 w 916119"/>
                    <a:gd name="connsiteY32" fmla="*/ 1412310 h 1824711"/>
                    <a:gd name="connsiteX33" fmla="*/ 134163 w 916119"/>
                    <a:gd name="connsiteY33" fmla="*/ 1361213 h 1824711"/>
                    <a:gd name="connsiteX34" fmla="*/ 0 w 916119"/>
                    <a:gd name="connsiteY34" fmla="*/ 1037315 h 1824711"/>
                    <a:gd name="connsiteX35" fmla="*/ 35997 w 916119"/>
                    <a:gd name="connsiteY35" fmla="*/ 859017 h 1824711"/>
                    <a:gd name="connsiteX36" fmla="*/ 45036 w 916119"/>
                    <a:gd name="connsiteY36" fmla="*/ 842363 h 1824711"/>
                    <a:gd name="connsiteX37" fmla="*/ 85702 w 916119"/>
                    <a:gd name="connsiteY37" fmla="*/ 772152 h 18247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</a:cxnLst>
                  <a:rect l="l" t="t" r="r" b="b"/>
                  <a:pathLst>
                    <a:path w="916119" h="1824711">
                      <a:moveTo>
                        <a:pt x="654155" y="1449720"/>
                      </a:moveTo>
                      <a:lnTo>
                        <a:pt x="592223" y="1500819"/>
                      </a:lnTo>
                      <a:cubicBezTo>
                        <a:pt x="530053" y="1562988"/>
                        <a:pt x="485671" y="1642945"/>
                        <a:pt x="467366" y="1732401"/>
                      </a:cubicBezTo>
                      <a:lnTo>
                        <a:pt x="458061" y="1824711"/>
                      </a:lnTo>
                      <a:lnTo>
                        <a:pt x="448755" y="1732401"/>
                      </a:lnTo>
                      <a:cubicBezTo>
                        <a:pt x="430450" y="1642945"/>
                        <a:pt x="386068" y="1562988"/>
                        <a:pt x="323899" y="1500819"/>
                      </a:cubicBezTo>
                      <a:lnTo>
                        <a:pt x="261968" y="1449721"/>
                      </a:lnTo>
                      <a:lnTo>
                        <a:pt x="279762" y="1459379"/>
                      </a:lnTo>
                      <a:cubicBezTo>
                        <a:pt x="334564" y="1482559"/>
                        <a:pt x="394815" y="1495376"/>
                        <a:pt x="458060" y="1495376"/>
                      </a:cubicBezTo>
                      <a:cubicBezTo>
                        <a:pt x="521305" y="1495376"/>
                        <a:pt x="581556" y="1482559"/>
                        <a:pt x="636358" y="1459379"/>
                      </a:cubicBezTo>
                      <a:close/>
                      <a:moveTo>
                        <a:pt x="532927" y="0"/>
                      </a:moveTo>
                      <a:lnTo>
                        <a:pt x="494055" y="71617"/>
                      </a:lnTo>
                      <a:cubicBezTo>
                        <a:pt x="470875" y="126419"/>
                        <a:pt x="458058" y="186670"/>
                        <a:pt x="458058" y="249915"/>
                      </a:cubicBezTo>
                      <a:cubicBezTo>
                        <a:pt x="458058" y="376405"/>
                        <a:pt x="509328" y="490920"/>
                        <a:pt x="592221" y="573813"/>
                      </a:cubicBezTo>
                      <a:lnTo>
                        <a:pt x="654149" y="624908"/>
                      </a:lnTo>
                      <a:lnTo>
                        <a:pt x="660012" y="629746"/>
                      </a:lnTo>
                      <a:lnTo>
                        <a:pt x="720029" y="662322"/>
                      </a:lnTo>
                      <a:lnTo>
                        <a:pt x="781958" y="713418"/>
                      </a:lnTo>
                      <a:cubicBezTo>
                        <a:pt x="844127" y="775587"/>
                        <a:pt x="888509" y="855544"/>
                        <a:pt x="906814" y="945000"/>
                      </a:cubicBezTo>
                      <a:lnTo>
                        <a:pt x="916119" y="1037305"/>
                      </a:lnTo>
                      <a:lnTo>
                        <a:pt x="916118" y="1037315"/>
                      </a:lnTo>
                      <a:lnTo>
                        <a:pt x="916119" y="1037325"/>
                      </a:lnTo>
                      <a:lnTo>
                        <a:pt x="906814" y="1129630"/>
                      </a:lnTo>
                      <a:cubicBezTo>
                        <a:pt x="888509" y="1219086"/>
                        <a:pt x="844127" y="1299043"/>
                        <a:pt x="781958" y="1361213"/>
                      </a:cubicBezTo>
                      <a:lnTo>
                        <a:pt x="720026" y="1412311"/>
                      </a:lnTo>
                      <a:lnTo>
                        <a:pt x="660014" y="1444884"/>
                      </a:lnTo>
                      <a:lnTo>
                        <a:pt x="654155" y="1449719"/>
                      </a:lnTo>
                      <a:lnTo>
                        <a:pt x="636358" y="1459378"/>
                      </a:lnTo>
                      <a:cubicBezTo>
                        <a:pt x="581556" y="1482558"/>
                        <a:pt x="521305" y="1495375"/>
                        <a:pt x="458060" y="1495375"/>
                      </a:cubicBezTo>
                      <a:cubicBezTo>
                        <a:pt x="394815" y="1495375"/>
                        <a:pt x="334564" y="1482558"/>
                        <a:pt x="279762" y="1459378"/>
                      </a:cubicBezTo>
                      <a:lnTo>
                        <a:pt x="261968" y="1449720"/>
                      </a:lnTo>
                      <a:lnTo>
                        <a:pt x="256107" y="1444884"/>
                      </a:lnTo>
                      <a:lnTo>
                        <a:pt x="196093" y="1412310"/>
                      </a:lnTo>
                      <a:lnTo>
                        <a:pt x="134163" y="1361213"/>
                      </a:lnTo>
                      <a:cubicBezTo>
                        <a:pt x="51270" y="1278320"/>
                        <a:pt x="0" y="1163805"/>
                        <a:pt x="0" y="1037315"/>
                      </a:cubicBezTo>
                      <a:cubicBezTo>
                        <a:pt x="0" y="974070"/>
                        <a:pt x="12817" y="913819"/>
                        <a:pt x="35997" y="859017"/>
                      </a:cubicBezTo>
                      <a:lnTo>
                        <a:pt x="45036" y="842363"/>
                      </a:lnTo>
                      <a:lnTo>
                        <a:pt x="85702" y="7721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900"/>
                </a:p>
              </p:txBody>
            </p:sp>
          </p:grp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D09F855E-65EF-42EB-AF0B-BCCC103C19F0}"/>
                  </a:ext>
                </a:extLst>
              </p:cNvPr>
              <p:cNvSpPr/>
              <p:nvPr/>
            </p:nvSpPr>
            <p:spPr>
              <a:xfrm>
                <a:off x="10476708" y="3146119"/>
                <a:ext cx="960120" cy="1440301"/>
              </a:xfrm>
              <a:custGeom>
                <a:avLst/>
                <a:gdLst>
                  <a:gd name="connsiteX0" fmla="*/ 422386 w 925424"/>
                  <a:gd name="connsiteY0" fmla="*/ 0 h 1440301"/>
                  <a:gd name="connsiteX1" fmla="*/ 832981 w 925424"/>
                  <a:gd name="connsiteY1" fmla="*/ 708909 h 1440301"/>
                  <a:gd name="connsiteX2" fmla="*/ 891047 w 925424"/>
                  <a:gd name="connsiteY2" fmla="*/ 809161 h 1440301"/>
                  <a:gd name="connsiteX3" fmla="*/ 916118 w 925424"/>
                  <a:gd name="connsiteY3" fmla="*/ 889927 h 1440301"/>
                  <a:gd name="connsiteX4" fmla="*/ 925424 w 925424"/>
                  <a:gd name="connsiteY4" fmla="*/ 982242 h 1440301"/>
                  <a:gd name="connsiteX5" fmla="*/ 559679 w 925424"/>
                  <a:gd name="connsiteY5" fmla="*/ 1430996 h 1440301"/>
                  <a:gd name="connsiteX6" fmla="*/ 467374 w 925424"/>
                  <a:gd name="connsiteY6" fmla="*/ 1440301 h 1440301"/>
                  <a:gd name="connsiteX7" fmla="*/ 467354 w 925424"/>
                  <a:gd name="connsiteY7" fmla="*/ 1440301 h 1440301"/>
                  <a:gd name="connsiteX8" fmla="*/ 467344 w 925424"/>
                  <a:gd name="connsiteY8" fmla="*/ 1440300 h 1440301"/>
                  <a:gd name="connsiteX9" fmla="*/ 467355 w 925424"/>
                  <a:gd name="connsiteY9" fmla="*/ 1440300 h 1440301"/>
                  <a:gd name="connsiteX10" fmla="*/ 375050 w 925424"/>
                  <a:gd name="connsiteY10" fmla="*/ 1430995 h 1440301"/>
                  <a:gd name="connsiteX11" fmla="*/ 18611 w 925424"/>
                  <a:gd name="connsiteY11" fmla="*/ 1074556 h 1440301"/>
                  <a:gd name="connsiteX12" fmla="*/ 9305 w 925424"/>
                  <a:gd name="connsiteY12" fmla="*/ 982246 h 1440301"/>
                  <a:gd name="connsiteX13" fmla="*/ 0 w 925424"/>
                  <a:gd name="connsiteY13" fmla="*/ 1074556 h 1440301"/>
                  <a:gd name="connsiteX14" fmla="*/ 9304 w 925424"/>
                  <a:gd name="connsiteY14" fmla="*/ 982252 h 1440301"/>
                  <a:gd name="connsiteX15" fmla="*/ 9304 w 925424"/>
                  <a:gd name="connsiteY15" fmla="*/ 982247 h 1440301"/>
                  <a:gd name="connsiteX16" fmla="*/ 9305 w 925424"/>
                  <a:gd name="connsiteY16" fmla="*/ 982242 h 1440301"/>
                  <a:gd name="connsiteX17" fmla="*/ 9304 w 925424"/>
                  <a:gd name="connsiteY17" fmla="*/ 982237 h 1440301"/>
                  <a:gd name="connsiteX18" fmla="*/ 18610 w 925424"/>
                  <a:gd name="connsiteY18" fmla="*/ 889927 h 1440301"/>
                  <a:gd name="connsiteX19" fmla="*/ 143467 w 925424"/>
                  <a:gd name="connsiteY19" fmla="*/ 658345 h 1440301"/>
                  <a:gd name="connsiteX20" fmla="*/ 205401 w 925424"/>
                  <a:gd name="connsiteY20" fmla="*/ 607244 h 1440301"/>
                  <a:gd name="connsiteX21" fmla="*/ 265409 w 925424"/>
                  <a:gd name="connsiteY21" fmla="*/ 574673 h 1440301"/>
                  <a:gd name="connsiteX22" fmla="*/ 271267 w 925424"/>
                  <a:gd name="connsiteY22" fmla="*/ 569840 h 1440301"/>
                  <a:gd name="connsiteX23" fmla="*/ 333201 w 925424"/>
                  <a:gd name="connsiteY23" fmla="*/ 518740 h 1440301"/>
                  <a:gd name="connsiteX24" fmla="*/ 467363 w 925424"/>
                  <a:gd name="connsiteY24" fmla="*/ 194842 h 1440301"/>
                  <a:gd name="connsiteX25" fmla="*/ 431366 w 925424"/>
                  <a:gd name="connsiteY25" fmla="*/ 16544 h 1440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925424" h="1440301">
                    <a:moveTo>
                      <a:pt x="422386" y="0"/>
                    </a:moveTo>
                    <a:lnTo>
                      <a:pt x="832981" y="708909"/>
                    </a:lnTo>
                    <a:lnTo>
                      <a:pt x="891047" y="809161"/>
                    </a:lnTo>
                    <a:lnTo>
                      <a:pt x="916118" y="889927"/>
                    </a:lnTo>
                    <a:cubicBezTo>
                      <a:pt x="922220" y="919746"/>
                      <a:pt x="925424" y="950620"/>
                      <a:pt x="925424" y="982242"/>
                    </a:cubicBezTo>
                    <a:cubicBezTo>
                      <a:pt x="925424" y="1203600"/>
                      <a:pt x="768410" y="1388284"/>
                      <a:pt x="559679" y="1430996"/>
                    </a:cubicBezTo>
                    <a:lnTo>
                      <a:pt x="467374" y="1440301"/>
                    </a:lnTo>
                    <a:lnTo>
                      <a:pt x="467354" y="1440301"/>
                    </a:lnTo>
                    <a:lnTo>
                      <a:pt x="467344" y="1440300"/>
                    </a:lnTo>
                    <a:lnTo>
                      <a:pt x="467355" y="1440300"/>
                    </a:lnTo>
                    <a:lnTo>
                      <a:pt x="375050" y="1430995"/>
                    </a:lnTo>
                    <a:cubicBezTo>
                      <a:pt x="196138" y="1394385"/>
                      <a:pt x="55222" y="1253468"/>
                      <a:pt x="18611" y="1074556"/>
                    </a:cubicBezTo>
                    <a:lnTo>
                      <a:pt x="9305" y="982246"/>
                    </a:lnTo>
                    <a:lnTo>
                      <a:pt x="0" y="1074556"/>
                    </a:lnTo>
                    <a:lnTo>
                      <a:pt x="9304" y="982252"/>
                    </a:lnTo>
                    <a:lnTo>
                      <a:pt x="9304" y="982247"/>
                    </a:lnTo>
                    <a:lnTo>
                      <a:pt x="9305" y="982242"/>
                    </a:lnTo>
                    <a:lnTo>
                      <a:pt x="9304" y="982237"/>
                    </a:lnTo>
                    <a:lnTo>
                      <a:pt x="18610" y="889927"/>
                    </a:lnTo>
                    <a:cubicBezTo>
                      <a:pt x="36915" y="800471"/>
                      <a:pt x="81297" y="720514"/>
                      <a:pt x="143467" y="658345"/>
                    </a:cubicBezTo>
                    <a:lnTo>
                      <a:pt x="205401" y="607244"/>
                    </a:lnTo>
                    <a:lnTo>
                      <a:pt x="265409" y="574673"/>
                    </a:lnTo>
                    <a:lnTo>
                      <a:pt x="271267" y="569840"/>
                    </a:lnTo>
                    <a:lnTo>
                      <a:pt x="333201" y="518740"/>
                    </a:lnTo>
                    <a:cubicBezTo>
                      <a:pt x="416093" y="435847"/>
                      <a:pt x="467363" y="321332"/>
                      <a:pt x="467363" y="194842"/>
                    </a:cubicBezTo>
                    <a:cubicBezTo>
                      <a:pt x="467363" y="131597"/>
                      <a:pt x="454546" y="71346"/>
                      <a:pt x="431366" y="1654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9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2CE28BF8-508D-4AC8-80F3-38DF0C443183}"/>
                  </a:ext>
                </a:extLst>
              </p:cNvPr>
              <p:cNvSpPr/>
              <p:nvPr/>
            </p:nvSpPr>
            <p:spPr>
              <a:xfrm>
                <a:off x="8688701" y="3146008"/>
                <a:ext cx="959044" cy="1440412"/>
              </a:xfrm>
              <a:custGeom>
                <a:avLst/>
                <a:gdLst>
                  <a:gd name="connsiteX0" fmla="*/ 458060 w 916120"/>
                  <a:gd name="connsiteY0" fmla="*/ 524293 h 1440412"/>
                  <a:gd name="connsiteX1" fmla="*/ 636358 w 916120"/>
                  <a:gd name="connsiteY1" fmla="*/ 560290 h 1440412"/>
                  <a:gd name="connsiteX2" fmla="*/ 654152 w 916120"/>
                  <a:gd name="connsiteY2" fmla="*/ 569948 h 1440412"/>
                  <a:gd name="connsiteX3" fmla="*/ 660013 w 916120"/>
                  <a:gd name="connsiteY3" fmla="*/ 574784 h 1440412"/>
                  <a:gd name="connsiteX4" fmla="*/ 720027 w 916120"/>
                  <a:gd name="connsiteY4" fmla="*/ 607358 h 1440412"/>
                  <a:gd name="connsiteX5" fmla="*/ 781958 w 916120"/>
                  <a:gd name="connsiteY5" fmla="*/ 658456 h 1440412"/>
                  <a:gd name="connsiteX6" fmla="*/ 906814 w 916120"/>
                  <a:gd name="connsiteY6" fmla="*/ 890038 h 1440412"/>
                  <a:gd name="connsiteX7" fmla="*/ 916120 w 916120"/>
                  <a:gd name="connsiteY7" fmla="*/ 982348 h 1440412"/>
                  <a:gd name="connsiteX8" fmla="*/ 916119 w 916120"/>
                  <a:gd name="connsiteY8" fmla="*/ 982353 h 1440412"/>
                  <a:gd name="connsiteX9" fmla="*/ 916120 w 916120"/>
                  <a:gd name="connsiteY9" fmla="*/ 982358 h 1440412"/>
                  <a:gd name="connsiteX10" fmla="*/ 906814 w 916120"/>
                  <a:gd name="connsiteY10" fmla="*/ 1074668 h 1440412"/>
                  <a:gd name="connsiteX11" fmla="*/ 550375 w 916120"/>
                  <a:gd name="connsiteY11" fmla="*/ 1431107 h 1440412"/>
                  <a:gd name="connsiteX12" fmla="*/ 458070 w 916120"/>
                  <a:gd name="connsiteY12" fmla="*/ 1440412 h 1440412"/>
                  <a:gd name="connsiteX13" fmla="*/ 458050 w 916120"/>
                  <a:gd name="connsiteY13" fmla="*/ 1440412 h 1440412"/>
                  <a:gd name="connsiteX14" fmla="*/ 365745 w 916120"/>
                  <a:gd name="connsiteY14" fmla="*/ 1431107 h 1440412"/>
                  <a:gd name="connsiteX15" fmla="*/ 0 w 916120"/>
                  <a:gd name="connsiteY15" fmla="*/ 982353 h 1440412"/>
                  <a:gd name="connsiteX16" fmla="*/ 9306 w 916120"/>
                  <a:gd name="connsiteY16" fmla="*/ 890038 h 1440412"/>
                  <a:gd name="connsiteX17" fmla="*/ 34384 w 916120"/>
                  <a:gd name="connsiteY17" fmla="*/ 809250 h 1440412"/>
                  <a:gd name="connsiteX18" fmla="*/ 92422 w 916120"/>
                  <a:gd name="connsiteY18" fmla="*/ 709045 h 1440412"/>
                  <a:gd name="connsiteX19" fmla="*/ 134163 w 916120"/>
                  <a:gd name="connsiteY19" fmla="*/ 658456 h 1440412"/>
                  <a:gd name="connsiteX20" fmla="*/ 458060 w 916120"/>
                  <a:gd name="connsiteY20" fmla="*/ 524293 h 1440412"/>
                  <a:gd name="connsiteX21" fmla="*/ 503095 w 916120"/>
                  <a:gd name="connsiteY21" fmla="*/ 0 h 1440412"/>
                  <a:gd name="connsiteX22" fmla="*/ 494056 w 916120"/>
                  <a:gd name="connsiteY22" fmla="*/ 16654 h 1440412"/>
                  <a:gd name="connsiteX23" fmla="*/ 458059 w 916120"/>
                  <a:gd name="connsiteY23" fmla="*/ 194952 h 1440412"/>
                  <a:gd name="connsiteX24" fmla="*/ 592222 w 916120"/>
                  <a:gd name="connsiteY24" fmla="*/ 518850 h 1440412"/>
                  <a:gd name="connsiteX25" fmla="*/ 654152 w 916120"/>
                  <a:gd name="connsiteY25" fmla="*/ 569947 h 1440412"/>
                  <a:gd name="connsiteX26" fmla="*/ 636358 w 916120"/>
                  <a:gd name="connsiteY26" fmla="*/ 560289 h 1440412"/>
                  <a:gd name="connsiteX27" fmla="*/ 458060 w 916120"/>
                  <a:gd name="connsiteY27" fmla="*/ 524292 h 1440412"/>
                  <a:gd name="connsiteX28" fmla="*/ 134163 w 916120"/>
                  <a:gd name="connsiteY28" fmla="*/ 658455 h 1440412"/>
                  <a:gd name="connsiteX29" fmla="*/ 92422 w 916120"/>
                  <a:gd name="connsiteY29" fmla="*/ 709044 h 1440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916120" h="1440412">
                    <a:moveTo>
                      <a:pt x="458060" y="524293"/>
                    </a:moveTo>
                    <a:cubicBezTo>
                      <a:pt x="521305" y="524293"/>
                      <a:pt x="581556" y="537111"/>
                      <a:pt x="636358" y="560290"/>
                    </a:cubicBezTo>
                    <a:lnTo>
                      <a:pt x="654152" y="569948"/>
                    </a:lnTo>
                    <a:lnTo>
                      <a:pt x="660013" y="574784"/>
                    </a:lnTo>
                    <a:lnTo>
                      <a:pt x="720027" y="607358"/>
                    </a:lnTo>
                    <a:lnTo>
                      <a:pt x="781958" y="658456"/>
                    </a:lnTo>
                    <a:cubicBezTo>
                      <a:pt x="844127" y="720625"/>
                      <a:pt x="888509" y="800582"/>
                      <a:pt x="906814" y="890038"/>
                    </a:cubicBezTo>
                    <a:lnTo>
                      <a:pt x="916120" y="982348"/>
                    </a:lnTo>
                    <a:lnTo>
                      <a:pt x="916119" y="982353"/>
                    </a:lnTo>
                    <a:lnTo>
                      <a:pt x="916120" y="982358"/>
                    </a:lnTo>
                    <a:lnTo>
                      <a:pt x="906814" y="1074668"/>
                    </a:lnTo>
                    <a:cubicBezTo>
                      <a:pt x="870203" y="1253580"/>
                      <a:pt x="729287" y="1394497"/>
                      <a:pt x="550375" y="1431107"/>
                    </a:cubicBezTo>
                    <a:lnTo>
                      <a:pt x="458070" y="1440412"/>
                    </a:lnTo>
                    <a:lnTo>
                      <a:pt x="458050" y="1440412"/>
                    </a:lnTo>
                    <a:lnTo>
                      <a:pt x="365745" y="1431107"/>
                    </a:lnTo>
                    <a:cubicBezTo>
                      <a:pt x="157014" y="1388395"/>
                      <a:pt x="0" y="1203711"/>
                      <a:pt x="0" y="982353"/>
                    </a:cubicBezTo>
                    <a:cubicBezTo>
                      <a:pt x="0" y="950731"/>
                      <a:pt x="3204" y="919857"/>
                      <a:pt x="9306" y="890038"/>
                    </a:cubicBezTo>
                    <a:lnTo>
                      <a:pt x="34384" y="809250"/>
                    </a:lnTo>
                    <a:lnTo>
                      <a:pt x="92422" y="709045"/>
                    </a:lnTo>
                    <a:lnTo>
                      <a:pt x="134163" y="658456"/>
                    </a:lnTo>
                    <a:cubicBezTo>
                      <a:pt x="217055" y="575563"/>
                      <a:pt x="331570" y="524293"/>
                      <a:pt x="458060" y="524293"/>
                    </a:cubicBezTo>
                    <a:close/>
                    <a:moveTo>
                      <a:pt x="503095" y="0"/>
                    </a:moveTo>
                    <a:lnTo>
                      <a:pt x="494056" y="16654"/>
                    </a:lnTo>
                    <a:cubicBezTo>
                      <a:pt x="470876" y="71456"/>
                      <a:pt x="458059" y="131707"/>
                      <a:pt x="458059" y="194952"/>
                    </a:cubicBezTo>
                    <a:cubicBezTo>
                      <a:pt x="458059" y="321442"/>
                      <a:pt x="509329" y="435957"/>
                      <a:pt x="592222" y="518850"/>
                    </a:cubicBezTo>
                    <a:lnTo>
                      <a:pt x="654152" y="569947"/>
                    </a:lnTo>
                    <a:lnTo>
                      <a:pt x="636358" y="560289"/>
                    </a:lnTo>
                    <a:cubicBezTo>
                      <a:pt x="581556" y="537110"/>
                      <a:pt x="521305" y="524292"/>
                      <a:pt x="458060" y="524292"/>
                    </a:cubicBezTo>
                    <a:cubicBezTo>
                      <a:pt x="331570" y="524292"/>
                      <a:pt x="217055" y="575562"/>
                      <a:pt x="134163" y="658455"/>
                    </a:cubicBezTo>
                    <a:lnTo>
                      <a:pt x="92422" y="7090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9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CECCE123-2DD9-4CD0-9A13-B1BA12CD2878}"/>
                  </a:ext>
                </a:extLst>
              </p:cNvPr>
              <p:cNvSpPr/>
              <p:nvPr/>
            </p:nvSpPr>
            <p:spPr>
              <a:xfrm>
                <a:off x="9145470" y="3670301"/>
                <a:ext cx="1832218" cy="916119"/>
              </a:xfrm>
              <a:custGeom>
                <a:avLst/>
                <a:gdLst>
                  <a:gd name="connsiteX0" fmla="*/ 916108 w 1832218"/>
                  <a:gd name="connsiteY0" fmla="*/ 0 h 916119"/>
                  <a:gd name="connsiteX1" fmla="*/ 1094406 w 1832218"/>
                  <a:gd name="connsiteY1" fmla="*/ 35997 h 916119"/>
                  <a:gd name="connsiteX2" fmla="*/ 1112197 w 1832218"/>
                  <a:gd name="connsiteY2" fmla="*/ 45653 h 916119"/>
                  <a:gd name="connsiteX3" fmla="*/ 1118060 w 1832218"/>
                  <a:gd name="connsiteY3" fmla="*/ 50491 h 916119"/>
                  <a:gd name="connsiteX4" fmla="*/ 1178077 w 1832218"/>
                  <a:gd name="connsiteY4" fmla="*/ 83067 h 916119"/>
                  <a:gd name="connsiteX5" fmla="*/ 1240006 w 1832218"/>
                  <a:gd name="connsiteY5" fmla="*/ 134163 h 916119"/>
                  <a:gd name="connsiteX6" fmla="*/ 1364862 w 1832218"/>
                  <a:gd name="connsiteY6" fmla="*/ 365745 h 916119"/>
                  <a:gd name="connsiteX7" fmla="*/ 1374167 w 1832218"/>
                  <a:gd name="connsiteY7" fmla="*/ 458055 h 916119"/>
                  <a:gd name="connsiteX8" fmla="*/ 1374167 w 1832218"/>
                  <a:gd name="connsiteY8" fmla="*/ 458060 h 916119"/>
                  <a:gd name="connsiteX9" fmla="*/ 1374167 w 1832218"/>
                  <a:gd name="connsiteY9" fmla="*/ 458065 h 916119"/>
                  <a:gd name="connsiteX10" fmla="*/ 1364862 w 1832218"/>
                  <a:gd name="connsiteY10" fmla="*/ 550375 h 916119"/>
                  <a:gd name="connsiteX11" fmla="*/ 1355557 w 1832218"/>
                  <a:gd name="connsiteY11" fmla="*/ 575879 h 916119"/>
                  <a:gd name="connsiteX12" fmla="*/ 1355557 w 1832218"/>
                  <a:gd name="connsiteY12" fmla="*/ 575880 h 916119"/>
                  <a:gd name="connsiteX13" fmla="*/ 1364863 w 1832218"/>
                  <a:gd name="connsiteY13" fmla="*/ 550374 h 916119"/>
                  <a:gd name="connsiteX14" fmla="*/ 1374168 w 1832218"/>
                  <a:gd name="connsiteY14" fmla="*/ 458064 h 916119"/>
                  <a:gd name="connsiteX15" fmla="*/ 1383474 w 1832218"/>
                  <a:gd name="connsiteY15" fmla="*/ 550374 h 916119"/>
                  <a:gd name="connsiteX16" fmla="*/ 1739913 w 1832218"/>
                  <a:gd name="connsiteY16" fmla="*/ 906813 h 916119"/>
                  <a:gd name="connsiteX17" fmla="*/ 1832218 w 1832218"/>
                  <a:gd name="connsiteY17" fmla="*/ 916118 h 916119"/>
                  <a:gd name="connsiteX18" fmla="*/ 916128 w 1832218"/>
                  <a:gd name="connsiteY18" fmla="*/ 916118 h 916119"/>
                  <a:gd name="connsiteX19" fmla="*/ 916118 w 1832218"/>
                  <a:gd name="connsiteY19" fmla="*/ 916119 h 916119"/>
                  <a:gd name="connsiteX20" fmla="*/ 916098 w 1832218"/>
                  <a:gd name="connsiteY20" fmla="*/ 916119 h 916119"/>
                  <a:gd name="connsiteX21" fmla="*/ 916088 w 1832218"/>
                  <a:gd name="connsiteY21" fmla="*/ 916118 h 916119"/>
                  <a:gd name="connsiteX22" fmla="*/ 0 w 1832218"/>
                  <a:gd name="connsiteY22" fmla="*/ 916118 h 916119"/>
                  <a:gd name="connsiteX23" fmla="*/ 92305 w 1832218"/>
                  <a:gd name="connsiteY23" fmla="*/ 906813 h 916119"/>
                  <a:gd name="connsiteX24" fmla="*/ 448744 w 1832218"/>
                  <a:gd name="connsiteY24" fmla="*/ 550374 h 916119"/>
                  <a:gd name="connsiteX25" fmla="*/ 458049 w 1832218"/>
                  <a:gd name="connsiteY25" fmla="*/ 458070 h 916119"/>
                  <a:gd name="connsiteX26" fmla="*/ 458049 w 1832218"/>
                  <a:gd name="connsiteY26" fmla="*/ 458065 h 916119"/>
                  <a:gd name="connsiteX27" fmla="*/ 458049 w 1832218"/>
                  <a:gd name="connsiteY27" fmla="*/ 458060 h 916119"/>
                  <a:gd name="connsiteX28" fmla="*/ 458049 w 1832218"/>
                  <a:gd name="connsiteY28" fmla="*/ 458055 h 916119"/>
                  <a:gd name="connsiteX29" fmla="*/ 467354 w 1832218"/>
                  <a:gd name="connsiteY29" fmla="*/ 365745 h 916119"/>
                  <a:gd name="connsiteX30" fmla="*/ 592211 w 1832218"/>
                  <a:gd name="connsiteY30" fmla="*/ 134163 h 916119"/>
                  <a:gd name="connsiteX31" fmla="*/ 654143 w 1832218"/>
                  <a:gd name="connsiteY31" fmla="*/ 83064 h 916119"/>
                  <a:gd name="connsiteX32" fmla="*/ 714154 w 1832218"/>
                  <a:gd name="connsiteY32" fmla="*/ 50491 h 916119"/>
                  <a:gd name="connsiteX33" fmla="*/ 720014 w 1832218"/>
                  <a:gd name="connsiteY33" fmla="*/ 45656 h 916119"/>
                  <a:gd name="connsiteX34" fmla="*/ 737810 w 1832218"/>
                  <a:gd name="connsiteY34" fmla="*/ 35997 h 916119"/>
                  <a:gd name="connsiteX35" fmla="*/ 916108 w 1832218"/>
                  <a:gd name="connsiteY35" fmla="*/ 0 h 916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832218" h="916119">
                    <a:moveTo>
                      <a:pt x="916108" y="0"/>
                    </a:moveTo>
                    <a:cubicBezTo>
                      <a:pt x="979353" y="0"/>
                      <a:pt x="1039604" y="12818"/>
                      <a:pt x="1094406" y="35997"/>
                    </a:cubicBezTo>
                    <a:lnTo>
                      <a:pt x="1112197" y="45653"/>
                    </a:lnTo>
                    <a:lnTo>
                      <a:pt x="1118060" y="50491"/>
                    </a:lnTo>
                    <a:lnTo>
                      <a:pt x="1178077" y="83067"/>
                    </a:lnTo>
                    <a:lnTo>
                      <a:pt x="1240006" y="134163"/>
                    </a:lnTo>
                    <a:cubicBezTo>
                      <a:pt x="1302175" y="196332"/>
                      <a:pt x="1346557" y="276289"/>
                      <a:pt x="1364862" y="365745"/>
                    </a:cubicBezTo>
                    <a:lnTo>
                      <a:pt x="1374167" y="458055"/>
                    </a:lnTo>
                    <a:lnTo>
                      <a:pt x="1374167" y="458060"/>
                    </a:lnTo>
                    <a:lnTo>
                      <a:pt x="1374167" y="458065"/>
                    </a:lnTo>
                    <a:lnTo>
                      <a:pt x="1364862" y="550375"/>
                    </a:lnTo>
                    <a:lnTo>
                      <a:pt x="1355557" y="575879"/>
                    </a:lnTo>
                    <a:lnTo>
                      <a:pt x="1355557" y="575880"/>
                    </a:lnTo>
                    <a:lnTo>
                      <a:pt x="1364863" y="550374"/>
                    </a:lnTo>
                    <a:lnTo>
                      <a:pt x="1374168" y="458064"/>
                    </a:lnTo>
                    <a:lnTo>
                      <a:pt x="1383474" y="550374"/>
                    </a:lnTo>
                    <a:cubicBezTo>
                      <a:pt x="1420085" y="729286"/>
                      <a:pt x="1561001" y="870203"/>
                      <a:pt x="1739913" y="906813"/>
                    </a:cubicBezTo>
                    <a:lnTo>
                      <a:pt x="1832218" y="916118"/>
                    </a:lnTo>
                    <a:lnTo>
                      <a:pt x="916128" y="916118"/>
                    </a:lnTo>
                    <a:lnTo>
                      <a:pt x="916118" y="916119"/>
                    </a:lnTo>
                    <a:lnTo>
                      <a:pt x="916098" y="916119"/>
                    </a:lnTo>
                    <a:lnTo>
                      <a:pt x="916088" y="916118"/>
                    </a:lnTo>
                    <a:lnTo>
                      <a:pt x="0" y="916118"/>
                    </a:lnTo>
                    <a:lnTo>
                      <a:pt x="92305" y="906813"/>
                    </a:lnTo>
                    <a:cubicBezTo>
                      <a:pt x="271217" y="870203"/>
                      <a:pt x="412133" y="729286"/>
                      <a:pt x="448744" y="550374"/>
                    </a:cubicBezTo>
                    <a:lnTo>
                      <a:pt x="458049" y="458070"/>
                    </a:lnTo>
                    <a:lnTo>
                      <a:pt x="458049" y="458065"/>
                    </a:lnTo>
                    <a:lnTo>
                      <a:pt x="458049" y="458060"/>
                    </a:lnTo>
                    <a:lnTo>
                      <a:pt x="458049" y="458055"/>
                    </a:lnTo>
                    <a:lnTo>
                      <a:pt x="467354" y="365745"/>
                    </a:lnTo>
                    <a:cubicBezTo>
                      <a:pt x="485659" y="276289"/>
                      <a:pt x="530041" y="196332"/>
                      <a:pt x="592211" y="134163"/>
                    </a:cubicBezTo>
                    <a:lnTo>
                      <a:pt x="654143" y="83064"/>
                    </a:lnTo>
                    <a:lnTo>
                      <a:pt x="714154" y="50491"/>
                    </a:lnTo>
                    <a:lnTo>
                      <a:pt x="720014" y="45656"/>
                    </a:lnTo>
                    <a:lnTo>
                      <a:pt x="737810" y="35997"/>
                    </a:lnTo>
                    <a:cubicBezTo>
                      <a:pt x="792612" y="12818"/>
                      <a:pt x="852863" y="0"/>
                      <a:pt x="91610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9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9F894A9A-329D-428A-93DB-943544E39073}"/>
                  </a:ext>
                </a:extLst>
              </p:cNvPr>
              <p:cNvSpPr/>
              <p:nvPr/>
            </p:nvSpPr>
            <p:spPr>
              <a:xfrm>
                <a:off x="9603519" y="2136038"/>
                <a:ext cx="916120" cy="1245450"/>
              </a:xfrm>
              <a:custGeom>
                <a:avLst/>
                <a:gdLst>
                  <a:gd name="connsiteX0" fmla="*/ 458060 w 916120"/>
                  <a:gd name="connsiteY0" fmla="*/ 0 h 1245450"/>
                  <a:gd name="connsiteX1" fmla="*/ 781958 w 916120"/>
                  <a:gd name="connsiteY1" fmla="*/ 134163 h 1245450"/>
                  <a:gd name="connsiteX2" fmla="*/ 837128 w 916120"/>
                  <a:gd name="connsiteY2" fmla="*/ 201029 h 1245450"/>
                  <a:gd name="connsiteX3" fmla="*/ 841281 w 916120"/>
                  <a:gd name="connsiteY3" fmla="*/ 208200 h 1245450"/>
                  <a:gd name="connsiteX4" fmla="*/ 880123 w 916120"/>
                  <a:gd name="connsiteY4" fmla="*/ 279762 h 1245450"/>
                  <a:gd name="connsiteX5" fmla="*/ 916120 w 916120"/>
                  <a:gd name="connsiteY5" fmla="*/ 458060 h 1245450"/>
                  <a:gd name="connsiteX6" fmla="*/ 781958 w 916120"/>
                  <a:gd name="connsiteY6" fmla="*/ 781958 h 1245450"/>
                  <a:gd name="connsiteX7" fmla="*/ 720026 w 916120"/>
                  <a:gd name="connsiteY7" fmla="*/ 833056 h 1245450"/>
                  <a:gd name="connsiteX8" fmla="*/ 660014 w 916120"/>
                  <a:gd name="connsiteY8" fmla="*/ 865629 h 1245450"/>
                  <a:gd name="connsiteX9" fmla="*/ 654155 w 916120"/>
                  <a:gd name="connsiteY9" fmla="*/ 870464 h 1245450"/>
                  <a:gd name="connsiteX10" fmla="*/ 592223 w 916120"/>
                  <a:gd name="connsiteY10" fmla="*/ 921563 h 1245450"/>
                  <a:gd name="connsiteX11" fmla="*/ 467366 w 916120"/>
                  <a:gd name="connsiteY11" fmla="*/ 1153145 h 1245450"/>
                  <a:gd name="connsiteX12" fmla="*/ 458061 w 916120"/>
                  <a:gd name="connsiteY12" fmla="*/ 1245450 h 1245450"/>
                  <a:gd name="connsiteX13" fmla="*/ 448756 w 916120"/>
                  <a:gd name="connsiteY13" fmla="*/ 1153145 h 1245450"/>
                  <a:gd name="connsiteX14" fmla="*/ 323900 w 916120"/>
                  <a:gd name="connsiteY14" fmla="*/ 921563 h 1245450"/>
                  <a:gd name="connsiteX15" fmla="*/ 261971 w 916120"/>
                  <a:gd name="connsiteY15" fmla="*/ 870467 h 1245450"/>
                  <a:gd name="connsiteX16" fmla="*/ 256108 w 916120"/>
                  <a:gd name="connsiteY16" fmla="*/ 865629 h 1245450"/>
                  <a:gd name="connsiteX17" fmla="*/ 196091 w 916120"/>
                  <a:gd name="connsiteY17" fmla="*/ 833053 h 1245450"/>
                  <a:gd name="connsiteX18" fmla="*/ 134163 w 916120"/>
                  <a:gd name="connsiteY18" fmla="*/ 781958 h 1245450"/>
                  <a:gd name="connsiteX19" fmla="*/ 0 w 916120"/>
                  <a:gd name="connsiteY19" fmla="*/ 458060 h 1245450"/>
                  <a:gd name="connsiteX20" fmla="*/ 35997 w 916120"/>
                  <a:gd name="connsiteY20" fmla="*/ 279762 h 1245450"/>
                  <a:gd name="connsiteX21" fmla="*/ 74869 w 916120"/>
                  <a:gd name="connsiteY21" fmla="*/ 208145 h 1245450"/>
                  <a:gd name="connsiteX22" fmla="*/ 78986 w 916120"/>
                  <a:gd name="connsiteY22" fmla="*/ 201037 h 1245450"/>
                  <a:gd name="connsiteX23" fmla="*/ 134163 w 916120"/>
                  <a:gd name="connsiteY23" fmla="*/ 134163 h 1245450"/>
                  <a:gd name="connsiteX24" fmla="*/ 458060 w 916120"/>
                  <a:gd name="connsiteY24" fmla="*/ 0 h 1245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916120" h="1245450">
                    <a:moveTo>
                      <a:pt x="458060" y="0"/>
                    </a:moveTo>
                    <a:cubicBezTo>
                      <a:pt x="584550" y="0"/>
                      <a:pt x="699065" y="51270"/>
                      <a:pt x="781958" y="134163"/>
                    </a:cubicBezTo>
                    <a:lnTo>
                      <a:pt x="837128" y="201029"/>
                    </a:lnTo>
                    <a:lnTo>
                      <a:pt x="841281" y="208200"/>
                    </a:lnTo>
                    <a:lnTo>
                      <a:pt x="880123" y="279762"/>
                    </a:lnTo>
                    <a:cubicBezTo>
                      <a:pt x="903303" y="334564"/>
                      <a:pt x="916120" y="394815"/>
                      <a:pt x="916120" y="458060"/>
                    </a:cubicBezTo>
                    <a:cubicBezTo>
                      <a:pt x="916120" y="584550"/>
                      <a:pt x="864850" y="699065"/>
                      <a:pt x="781958" y="781958"/>
                    </a:cubicBezTo>
                    <a:lnTo>
                      <a:pt x="720026" y="833056"/>
                    </a:lnTo>
                    <a:lnTo>
                      <a:pt x="660014" y="865629"/>
                    </a:lnTo>
                    <a:lnTo>
                      <a:pt x="654155" y="870464"/>
                    </a:lnTo>
                    <a:lnTo>
                      <a:pt x="592223" y="921563"/>
                    </a:lnTo>
                    <a:cubicBezTo>
                      <a:pt x="530053" y="983732"/>
                      <a:pt x="485671" y="1063689"/>
                      <a:pt x="467366" y="1153145"/>
                    </a:cubicBezTo>
                    <a:lnTo>
                      <a:pt x="458061" y="1245450"/>
                    </a:lnTo>
                    <a:lnTo>
                      <a:pt x="448756" y="1153145"/>
                    </a:lnTo>
                    <a:cubicBezTo>
                      <a:pt x="430451" y="1063689"/>
                      <a:pt x="386069" y="983732"/>
                      <a:pt x="323900" y="921563"/>
                    </a:cubicBezTo>
                    <a:lnTo>
                      <a:pt x="261971" y="870467"/>
                    </a:lnTo>
                    <a:lnTo>
                      <a:pt x="256108" y="865629"/>
                    </a:lnTo>
                    <a:lnTo>
                      <a:pt x="196091" y="833053"/>
                    </a:lnTo>
                    <a:lnTo>
                      <a:pt x="134163" y="781958"/>
                    </a:lnTo>
                    <a:cubicBezTo>
                      <a:pt x="51270" y="699065"/>
                      <a:pt x="0" y="584550"/>
                      <a:pt x="0" y="458060"/>
                    </a:cubicBezTo>
                    <a:cubicBezTo>
                      <a:pt x="0" y="394815"/>
                      <a:pt x="12817" y="334564"/>
                      <a:pt x="35997" y="279762"/>
                    </a:cubicBezTo>
                    <a:lnTo>
                      <a:pt x="74869" y="208145"/>
                    </a:lnTo>
                    <a:lnTo>
                      <a:pt x="78986" y="201037"/>
                    </a:lnTo>
                    <a:lnTo>
                      <a:pt x="134163" y="134163"/>
                    </a:lnTo>
                    <a:cubicBezTo>
                      <a:pt x="217055" y="51270"/>
                      <a:pt x="331570" y="0"/>
                      <a:pt x="45806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C23D1E9-E3EC-4B60-A76B-BC8523F59E16}"/>
                </a:ext>
              </a:extLst>
            </p:cNvPr>
            <p:cNvSpPr/>
            <p:nvPr/>
          </p:nvSpPr>
          <p:spPr>
            <a:xfrm>
              <a:off x="4303782" y="2508096"/>
              <a:ext cx="534121" cy="50783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700" b="1" dirty="0">
                  <a:solidFill>
                    <a:prstClr val="black"/>
                  </a:solidFill>
                </a:rPr>
                <a:t>01</a:t>
              </a:r>
              <a:endParaRPr lang="en-US" sz="900" dirty="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96C293CD-BB4B-4815-9B6D-649C353AAF45}"/>
                </a:ext>
              </a:extLst>
            </p:cNvPr>
            <p:cNvSpPr/>
            <p:nvPr/>
          </p:nvSpPr>
          <p:spPr>
            <a:xfrm>
              <a:off x="5184731" y="4046868"/>
              <a:ext cx="534121" cy="50783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700" b="1" dirty="0">
                  <a:solidFill>
                    <a:prstClr val="black"/>
                  </a:solidFill>
                </a:rPr>
                <a:t>03</a:t>
              </a:r>
              <a:endParaRPr lang="en-US" sz="900" dirty="0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C4CAAA39-C1C4-4652-B6D7-E404ADCAA1BB}"/>
                </a:ext>
              </a:extLst>
            </p:cNvPr>
            <p:cNvSpPr/>
            <p:nvPr/>
          </p:nvSpPr>
          <p:spPr>
            <a:xfrm>
              <a:off x="4319167" y="4046868"/>
              <a:ext cx="534121" cy="50783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700" b="1" dirty="0">
                  <a:solidFill>
                    <a:schemeClr val="bg1"/>
                  </a:solidFill>
                </a:rPr>
                <a:t>04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3A4363A3-C797-4B93-BD45-0DDD80172D7C}"/>
                </a:ext>
              </a:extLst>
            </p:cNvPr>
            <p:cNvSpPr/>
            <p:nvPr/>
          </p:nvSpPr>
          <p:spPr>
            <a:xfrm>
              <a:off x="3425148" y="4046868"/>
              <a:ext cx="534121" cy="50783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700" b="1" dirty="0">
                  <a:solidFill>
                    <a:schemeClr val="bg1"/>
                  </a:solidFill>
                </a:rPr>
                <a:t>05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3347E12C-0585-4204-BD1E-3A0114B729A2}"/>
                </a:ext>
              </a:extLst>
            </p:cNvPr>
            <p:cNvSpPr/>
            <p:nvPr/>
          </p:nvSpPr>
          <p:spPr>
            <a:xfrm>
              <a:off x="4773801" y="3230683"/>
              <a:ext cx="534121" cy="50783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700" b="1" dirty="0">
                  <a:solidFill>
                    <a:prstClr val="black"/>
                  </a:solidFill>
                </a:rPr>
                <a:t>02</a:t>
              </a:r>
              <a:endParaRPr lang="en-US" sz="900" dirty="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66B24B31-4D3E-4425-9515-6FF04C6FB616}"/>
                </a:ext>
              </a:extLst>
            </p:cNvPr>
            <p:cNvSpPr/>
            <p:nvPr/>
          </p:nvSpPr>
          <p:spPr>
            <a:xfrm>
              <a:off x="3836079" y="3230683"/>
              <a:ext cx="534121" cy="50783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700" b="1" dirty="0">
                  <a:solidFill>
                    <a:prstClr val="black"/>
                  </a:solidFill>
                </a:rPr>
                <a:t>06</a:t>
              </a:r>
              <a:endParaRPr lang="en-US" sz="90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1B366D-C715-4260-BFA1-C88E85135925}"/>
              </a:ext>
            </a:extLst>
          </p:cNvPr>
          <p:cNvGrpSpPr/>
          <p:nvPr/>
        </p:nvGrpSpPr>
        <p:grpSpPr>
          <a:xfrm>
            <a:off x="5985973" y="2327556"/>
            <a:ext cx="2512994" cy="1037067"/>
            <a:chOff x="8007245" y="2176045"/>
            <a:chExt cx="2937088" cy="1382757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2D085994-3C87-4826-BF9C-1FD18E788284}"/>
                </a:ext>
              </a:extLst>
            </p:cNvPr>
            <p:cNvSpPr txBox="1"/>
            <p:nvPr/>
          </p:nvSpPr>
          <p:spPr>
            <a:xfrm>
              <a:off x="8007245" y="2176045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520EABE-B257-4751-930D-0986B1C2B466}"/>
                </a:ext>
              </a:extLst>
            </p:cNvPr>
            <p:cNvSpPr txBox="1"/>
            <p:nvPr/>
          </p:nvSpPr>
          <p:spPr>
            <a:xfrm>
              <a:off x="8015039" y="2614953"/>
              <a:ext cx="2929294" cy="9438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7AB7533-4CBA-4CDB-B137-698E13A2EECF}"/>
              </a:ext>
            </a:extLst>
          </p:cNvPr>
          <p:cNvGrpSpPr/>
          <p:nvPr/>
        </p:nvGrpSpPr>
        <p:grpSpPr>
          <a:xfrm>
            <a:off x="6691483" y="3768104"/>
            <a:ext cx="2106406" cy="1190955"/>
            <a:chOff x="8921977" y="3881139"/>
            <a:chExt cx="2937088" cy="1587941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DA2BD63-78A2-4DC1-B14F-7998E7269C4A}"/>
                </a:ext>
              </a:extLst>
            </p:cNvPr>
            <p:cNvSpPr txBox="1"/>
            <p:nvPr/>
          </p:nvSpPr>
          <p:spPr>
            <a:xfrm>
              <a:off x="8921977" y="3881139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4152BD0-7B75-4501-A00A-987E8765001A}"/>
                </a:ext>
              </a:extLst>
            </p:cNvPr>
            <p:cNvSpPr txBox="1"/>
            <p:nvPr/>
          </p:nvSpPr>
          <p:spPr>
            <a:xfrm>
              <a:off x="8929772" y="4320047"/>
              <a:ext cx="2929293" cy="114903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E3455C9-5EAB-449E-9689-D9F829A11AC6}"/>
              </a:ext>
            </a:extLst>
          </p:cNvPr>
          <p:cNvGrpSpPr/>
          <p:nvPr/>
        </p:nvGrpSpPr>
        <p:grpSpPr>
          <a:xfrm>
            <a:off x="638364" y="2327556"/>
            <a:ext cx="2512994" cy="1037067"/>
            <a:chOff x="1236786" y="2176045"/>
            <a:chExt cx="2937088" cy="1382757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CFE69C1-0656-45D6-86EB-14C8EE20ADC6}"/>
                </a:ext>
              </a:extLst>
            </p:cNvPr>
            <p:cNvSpPr txBox="1"/>
            <p:nvPr/>
          </p:nvSpPr>
          <p:spPr>
            <a:xfrm>
              <a:off x="1236786" y="2176045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05B1964-879D-43A6-8D15-73ECC05654AE}"/>
                </a:ext>
              </a:extLst>
            </p:cNvPr>
            <p:cNvSpPr txBox="1"/>
            <p:nvPr/>
          </p:nvSpPr>
          <p:spPr>
            <a:xfrm>
              <a:off x="1244580" y="2614953"/>
              <a:ext cx="2929294" cy="9438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1AE6087-A5AA-402C-B593-CF302266ECA5}"/>
              </a:ext>
            </a:extLst>
          </p:cNvPr>
          <p:cNvGrpSpPr/>
          <p:nvPr/>
        </p:nvGrpSpPr>
        <p:grpSpPr>
          <a:xfrm>
            <a:off x="249702" y="3768104"/>
            <a:ext cx="2106406" cy="1190955"/>
            <a:chOff x="332936" y="3881139"/>
            <a:chExt cx="2937088" cy="1587941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3C593E2-6AAF-440C-B1BC-2085F47BDAAA}"/>
                </a:ext>
              </a:extLst>
            </p:cNvPr>
            <p:cNvSpPr txBox="1"/>
            <p:nvPr/>
          </p:nvSpPr>
          <p:spPr>
            <a:xfrm>
              <a:off x="332936" y="3881139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FC267B8F-D6C2-40F8-8E57-F43B749E21F5}"/>
                </a:ext>
              </a:extLst>
            </p:cNvPr>
            <p:cNvSpPr txBox="1"/>
            <p:nvPr/>
          </p:nvSpPr>
          <p:spPr>
            <a:xfrm>
              <a:off x="340731" y="4320047"/>
              <a:ext cx="2929293" cy="114903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F145988-438B-4271-B9FF-E49504CEA649}"/>
              </a:ext>
            </a:extLst>
          </p:cNvPr>
          <p:cNvGrpSpPr/>
          <p:nvPr/>
        </p:nvGrpSpPr>
        <p:grpSpPr>
          <a:xfrm>
            <a:off x="3312160" y="5364967"/>
            <a:ext cx="2519681" cy="883179"/>
            <a:chOff x="4647670" y="5173516"/>
            <a:chExt cx="2937088" cy="1177572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C4C2FAE-3A0C-4A36-AD1D-1979FCC8D9E8}"/>
                </a:ext>
              </a:extLst>
            </p:cNvPr>
            <p:cNvSpPr txBox="1"/>
            <p:nvPr/>
          </p:nvSpPr>
          <p:spPr>
            <a:xfrm>
              <a:off x="4647670" y="5173516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0DF7EEB1-7F91-4864-8856-6311DB4BDCBF}"/>
                </a:ext>
              </a:extLst>
            </p:cNvPr>
            <p:cNvSpPr txBox="1"/>
            <p:nvPr/>
          </p:nvSpPr>
          <p:spPr>
            <a:xfrm>
              <a:off x="4655465" y="5612424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65A4F8D-3E9D-46F1-B935-293A4B6A2459}"/>
              </a:ext>
            </a:extLst>
          </p:cNvPr>
          <p:cNvGrpSpPr/>
          <p:nvPr/>
        </p:nvGrpSpPr>
        <p:grpSpPr>
          <a:xfrm>
            <a:off x="3312160" y="1014419"/>
            <a:ext cx="2519681" cy="883179"/>
            <a:chOff x="4619206" y="868298"/>
            <a:chExt cx="2937088" cy="1177572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801742DC-217E-4DB4-8AA4-286A8F08EC1A}"/>
                </a:ext>
              </a:extLst>
            </p:cNvPr>
            <p:cNvSpPr txBox="1"/>
            <p:nvPr/>
          </p:nvSpPr>
          <p:spPr>
            <a:xfrm>
              <a:off x="4619206" y="868298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84BABE57-F6E5-4AD1-9205-BE4BBDBB881A}"/>
                </a:ext>
              </a:extLst>
            </p:cNvPr>
            <p:cNvSpPr txBox="1"/>
            <p:nvPr/>
          </p:nvSpPr>
          <p:spPr>
            <a:xfrm>
              <a:off x="4627001" y="1307206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26" name="Graphic 24" descr="Database">
            <a:extLst>
              <a:ext uri="{FF2B5EF4-FFF2-40B4-BE49-F238E27FC236}">
                <a16:creationId xmlns:a16="http://schemas.microsoft.com/office/drawing/2014/main" id="{E7D695FF-2C5D-4634-9549-42057A53D935}"/>
              </a:ext>
            </a:extLst>
          </p:cNvPr>
          <p:cNvGrpSpPr/>
          <p:nvPr/>
        </p:nvGrpSpPr>
        <p:grpSpPr>
          <a:xfrm>
            <a:off x="8279979" y="3758023"/>
            <a:ext cx="225173" cy="305592"/>
            <a:chOff x="10830581" y="3867697"/>
            <a:chExt cx="300231" cy="407456"/>
          </a:xfrm>
          <a:solidFill>
            <a:srgbClr val="7F7F7F"/>
          </a:solidFill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A8B4BA35-4264-43B4-A4E3-AFB1D4F0D6E7}"/>
                </a:ext>
              </a:extLst>
            </p:cNvPr>
            <p:cNvSpPr/>
            <p:nvPr/>
          </p:nvSpPr>
          <p:spPr>
            <a:xfrm>
              <a:off x="10830581" y="3867697"/>
              <a:ext cx="300231" cy="85780"/>
            </a:xfrm>
            <a:custGeom>
              <a:avLst/>
              <a:gdLst>
                <a:gd name="connsiteX0" fmla="*/ 300231 w 300231"/>
                <a:gd name="connsiteY0" fmla="*/ 42890 h 85780"/>
                <a:gd name="connsiteX1" fmla="*/ 150116 w 300231"/>
                <a:gd name="connsiteY1" fmla="*/ 85780 h 85780"/>
                <a:gd name="connsiteX2" fmla="*/ 0 w 300231"/>
                <a:gd name="connsiteY2" fmla="*/ 42890 h 85780"/>
                <a:gd name="connsiteX3" fmla="*/ 150116 w 300231"/>
                <a:gd name="connsiteY3" fmla="*/ 0 h 85780"/>
                <a:gd name="connsiteX4" fmla="*/ 300231 w 300231"/>
                <a:gd name="connsiteY4" fmla="*/ 42890 h 85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231" h="85780">
                  <a:moveTo>
                    <a:pt x="300231" y="42890"/>
                  </a:moveTo>
                  <a:cubicBezTo>
                    <a:pt x="300231" y="66578"/>
                    <a:pt x="233022" y="85780"/>
                    <a:pt x="150116" y="85780"/>
                  </a:cubicBezTo>
                  <a:cubicBezTo>
                    <a:pt x="67209" y="85780"/>
                    <a:pt x="0" y="66578"/>
                    <a:pt x="0" y="42890"/>
                  </a:cubicBezTo>
                  <a:cubicBezTo>
                    <a:pt x="0" y="19203"/>
                    <a:pt x="67209" y="0"/>
                    <a:pt x="150116" y="0"/>
                  </a:cubicBezTo>
                  <a:cubicBezTo>
                    <a:pt x="233022" y="0"/>
                    <a:pt x="300231" y="19203"/>
                    <a:pt x="300231" y="4289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F45B3079-AFDE-4B95-91AA-81A83816B11F}"/>
                </a:ext>
              </a:extLst>
            </p:cNvPr>
            <p:cNvSpPr/>
            <p:nvPr/>
          </p:nvSpPr>
          <p:spPr>
            <a:xfrm>
              <a:off x="10830581" y="3932032"/>
              <a:ext cx="300231" cy="128670"/>
            </a:xfrm>
            <a:custGeom>
              <a:avLst/>
              <a:gdLst>
                <a:gd name="connsiteX0" fmla="*/ 257341 w 300231"/>
                <a:gd name="connsiteY0" fmla="*/ 85780 h 128670"/>
                <a:gd name="connsiteX1" fmla="*/ 246618 w 300231"/>
                <a:gd name="connsiteY1" fmla="*/ 75058 h 128670"/>
                <a:gd name="connsiteX2" fmla="*/ 257341 w 300231"/>
                <a:gd name="connsiteY2" fmla="*/ 64335 h 128670"/>
                <a:gd name="connsiteX3" fmla="*/ 268064 w 300231"/>
                <a:gd name="connsiteY3" fmla="*/ 75058 h 128670"/>
                <a:gd name="connsiteX4" fmla="*/ 257341 w 300231"/>
                <a:gd name="connsiteY4" fmla="*/ 85780 h 128670"/>
                <a:gd name="connsiteX5" fmla="*/ 150116 w 300231"/>
                <a:gd name="connsiteY5" fmla="*/ 42890 h 128670"/>
                <a:gd name="connsiteX6" fmla="*/ 0 w 300231"/>
                <a:gd name="connsiteY6" fmla="*/ 0 h 128670"/>
                <a:gd name="connsiteX7" fmla="*/ 0 w 300231"/>
                <a:gd name="connsiteY7" fmla="*/ 85780 h 128670"/>
                <a:gd name="connsiteX8" fmla="*/ 150116 w 300231"/>
                <a:gd name="connsiteY8" fmla="*/ 128671 h 128670"/>
                <a:gd name="connsiteX9" fmla="*/ 300231 w 300231"/>
                <a:gd name="connsiteY9" fmla="*/ 85780 h 128670"/>
                <a:gd name="connsiteX10" fmla="*/ 300231 w 300231"/>
                <a:gd name="connsiteY10" fmla="*/ 0 h 128670"/>
                <a:gd name="connsiteX11" fmla="*/ 150116 w 300231"/>
                <a:gd name="connsiteY11" fmla="*/ 42890 h 128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0231" h="128670">
                  <a:moveTo>
                    <a:pt x="257341" y="85780"/>
                  </a:moveTo>
                  <a:cubicBezTo>
                    <a:pt x="250907" y="85780"/>
                    <a:pt x="246618" y="81491"/>
                    <a:pt x="246618" y="75058"/>
                  </a:cubicBezTo>
                  <a:cubicBezTo>
                    <a:pt x="246618" y="68624"/>
                    <a:pt x="250907" y="64335"/>
                    <a:pt x="257341" y="64335"/>
                  </a:cubicBezTo>
                  <a:cubicBezTo>
                    <a:pt x="263775" y="64335"/>
                    <a:pt x="268064" y="68624"/>
                    <a:pt x="268064" y="75058"/>
                  </a:cubicBezTo>
                  <a:cubicBezTo>
                    <a:pt x="268064" y="81491"/>
                    <a:pt x="263775" y="85780"/>
                    <a:pt x="257341" y="85780"/>
                  </a:cubicBezTo>
                  <a:close/>
                  <a:moveTo>
                    <a:pt x="150116" y="42890"/>
                  </a:moveTo>
                  <a:cubicBezTo>
                    <a:pt x="67552" y="42890"/>
                    <a:pt x="0" y="23590"/>
                    <a:pt x="0" y="0"/>
                  </a:cubicBezTo>
                  <a:lnTo>
                    <a:pt x="0" y="85780"/>
                  </a:lnTo>
                  <a:cubicBezTo>
                    <a:pt x="0" y="109370"/>
                    <a:pt x="67552" y="128671"/>
                    <a:pt x="150116" y="128671"/>
                  </a:cubicBezTo>
                  <a:cubicBezTo>
                    <a:pt x="232679" y="128671"/>
                    <a:pt x="300231" y="109370"/>
                    <a:pt x="300231" y="85780"/>
                  </a:cubicBezTo>
                  <a:lnTo>
                    <a:pt x="300231" y="0"/>
                  </a:lnTo>
                  <a:cubicBezTo>
                    <a:pt x="300231" y="23590"/>
                    <a:pt x="232679" y="42890"/>
                    <a:pt x="150116" y="4289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51F20BF9-CF44-4DA2-A296-FA6D5DF58D0B}"/>
                </a:ext>
              </a:extLst>
            </p:cNvPr>
            <p:cNvSpPr/>
            <p:nvPr/>
          </p:nvSpPr>
          <p:spPr>
            <a:xfrm>
              <a:off x="10830581" y="4039258"/>
              <a:ext cx="300231" cy="128670"/>
            </a:xfrm>
            <a:custGeom>
              <a:avLst/>
              <a:gdLst>
                <a:gd name="connsiteX0" fmla="*/ 257341 w 300231"/>
                <a:gd name="connsiteY0" fmla="*/ 85780 h 128670"/>
                <a:gd name="connsiteX1" fmla="*/ 246618 w 300231"/>
                <a:gd name="connsiteY1" fmla="*/ 75058 h 128670"/>
                <a:gd name="connsiteX2" fmla="*/ 257341 w 300231"/>
                <a:gd name="connsiteY2" fmla="*/ 64335 h 128670"/>
                <a:gd name="connsiteX3" fmla="*/ 268064 w 300231"/>
                <a:gd name="connsiteY3" fmla="*/ 75058 h 128670"/>
                <a:gd name="connsiteX4" fmla="*/ 257341 w 300231"/>
                <a:gd name="connsiteY4" fmla="*/ 85780 h 128670"/>
                <a:gd name="connsiteX5" fmla="*/ 150116 w 300231"/>
                <a:gd name="connsiteY5" fmla="*/ 42890 h 128670"/>
                <a:gd name="connsiteX6" fmla="*/ 0 w 300231"/>
                <a:gd name="connsiteY6" fmla="*/ 0 h 128670"/>
                <a:gd name="connsiteX7" fmla="*/ 0 w 300231"/>
                <a:gd name="connsiteY7" fmla="*/ 85780 h 128670"/>
                <a:gd name="connsiteX8" fmla="*/ 150116 w 300231"/>
                <a:gd name="connsiteY8" fmla="*/ 128671 h 128670"/>
                <a:gd name="connsiteX9" fmla="*/ 300231 w 300231"/>
                <a:gd name="connsiteY9" fmla="*/ 85780 h 128670"/>
                <a:gd name="connsiteX10" fmla="*/ 300231 w 300231"/>
                <a:gd name="connsiteY10" fmla="*/ 0 h 128670"/>
                <a:gd name="connsiteX11" fmla="*/ 150116 w 300231"/>
                <a:gd name="connsiteY11" fmla="*/ 42890 h 128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0231" h="128670">
                  <a:moveTo>
                    <a:pt x="257341" y="85780"/>
                  </a:moveTo>
                  <a:cubicBezTo>
                    <a:pt x="250907" y="85780"/>
                    <a:pt x="246618" y="81491"/>
                    <a:pt x="246618" y="75058"/>
                  </a:cubicBezTo>
                  <a:cubicBezTo>
                    <a:pt x="246618" y="68624"/>
                    <a:pt x="250907" y="64335"/>
                    <a:pt x="257341" y="64335"/>
                  </a:cubicBezTo>
                  <a:cubicBezTo>
                    <a:pt x="263775" y="64335"/>
                    <a:pt x="268064" y="68624"/>
                    <a:pt x="268064" y="75058"/>
                  </a:cubicBezTo>
                  <a:cubicBezTo>
                    <a:pt x="268064" y="81491"/>
                    <a:pt x="263775" y="85780"/>
                    <a:pt x="257341" y="85780"/>
                  </a:cubicBezTo>
                  <a:close/>
                  <a:moveTo>
                    <a:pt x="150116" y="42890"/>
                  </a:moveTo>
                  <a:cubicBezTo>
                    <a:pt x="67552" y="42890"/>
                    <a:pt x="0" y="23590"/>
                    <a:pt x="0" y="0"/>
                  </a:cubicBezTo>
                  <a:lnTo>
                    <a:pt x="0" y="85780"/>
                  </a:lnTo>
                  <a:cubicBezTo>
                    <a:pt x="0" y="109370"/>
                    <a:pt x="67552" y="128671"/>
                    <a:pt x="150116" y="128671"/>
                  </a:cubicBezTo>
                  <a:cubicBezTo>
                    <a:pt x="232679" y="128671"/>
                    <a:pt x="300231" y="109370"/>
                    <a:pt x="300231" y="85780"/>
                  </a:cubicBezTo>
                  <a:lnTo>
                    <a:pt x="300231" y="0"/>
                  </a:lnTo>
                  <a:cubicBezTo>
                    <a:pt x="300231" y="23590"/>
                    <a:pt x="232679" y="42890"/>
                    <a:pt x="150116" y="4289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B65F3B3B-B19F-4CB4-BECE-7ECA3638FBB6}"/>
                </a:ext>
              </a:extLst>
            </p:cNvPr>
            <p:cNvSpPr/>
            <p:nvPr/>
          </p:nvSpPr>
          <p:spPr>
            <a:xfrm>
              <a:off x="10830581" y="4146483"/>
              <a:ext cx="300231" cy="128670"/>
            </a:xfrm>
            <a:custGeom>
              <a:avLst/>
              <a:gdLst>
                <a:gd name="connsiteX0" fmla="*/ 257341 w 300231"/>
                <a:gd name="connsiteY0" fmla="*/ 85780 h 128670"/>
                <a:gd name="connsiteX1" fmla="*/ 246618 w 300231"/>
                <a:gd name="connsiteY1" fmla="*/ 75058 h 128670"/>
                <a:gd name="connsiteX2" fmla="*/ 257341 w 300231"/>
                <a:gd name="connsiteY2" fmla="*/ 64335 h 128670"/>
                <a:gd name="connsiteX3" fmla="*/ 268064 w 300231"/>
                <a:gd name="connsiteY3" fmla="*/ 75058 h 128670"/>
                <a:gd name="connsiteX4" fmla="*/ 257341 w 300231"/>
                <a:gd name="connsiteY4" fmla="*/ 85780 h 128670"/>
                <a:gd name="connsiteX5" fmla="*/ 150116 w 300231"/>
                <a:gd name="connsiteY5" fmla="*/ 42890 h 128670"/>
                <a:gd name="connsiteX6" fmla="*/ 0 w 300231"/>
                <a:gd name="connsiteY6" fmla="*/ 0 h 128670"/>
                <a:gd name="connsiteX7" fmla="*/ 0 w 300231"/>
                <a:gd name="connsiteY7" fmla="*/ 85780 h 128670"/>
                <a:gd name="connsiteX8" fmla="*/ 150116 w 300231"/>
                <a:gd name="connsiteY8" fmla="*/ 128671 h 128670"/>
                <a:gd name="connsiteX9" fmla="*/ 300231 w 300231"/>
                <a:gd name="connsiteY9" fmla="*/ 85780 h 128670"/>
                <a:gd name="connsiteX10" fmla="*/ 300231 w 300231"/>
                <a:gd name="connsiteY10" fmla="*/ 0 h 128670"/>
                <a:gd name="connsiteX11" fmla="*/ 150116 w 300231"/>
                <a:gd name="connsiteY11" fmla="*/ 42890 h 128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0231" h="128670">
                  <a:moveTo>
                    <a:pt x="257341" y="85780"/>
                  </a:moveTo>
                  <a:cubicBezTo>
                    <a:pt x="250907" y="85780"/>
                    <a:pt x="246618" y="81491"/>
                    <a:pt x="246618" y="75058"/>
                  </a:cubicBezTo>
                  <a:cubicBezTo>
                    <a:pt x="246618" y="68624"/>
                    <a:pt x="250907" y="64335"/>
                    <a:pt x="257341" y="64335"/>
                  </a:cubicBezTo>
                  <a:cubicBezTo>
                    <a:pt x="263775" y="64335"/>
                    <a:pt x="268064" y="68624"/>
                    <a:pt x="268064" y="75058"/>
                  </a:cubicBezTo>
                  <a:cubicBezTo>
                    <a:pt x="268064" y="81491"/>
                    <a:pt x="263775" y="85780"/>
                    <a:pt x="257341" y="85780"/>
                  </a:cubicBezTo>
                  <a:close/>
                  <a:moveTo>
                    <a:pt x="150116" y="42890"/>
                  </a:moveTo>
                  <a:cubicBezTo>
                    <a:pt x="67552" y="42890"/>
                    <a:pt x="0" y="23590"/>
                    <a:pt x="0" y="0"/>
                  </a:cubicBezTo>
                  <a:lnTo>
                    <a:pt x="0" y="85780"/>
                  </a:lnTo>
                  <a:cubicBezTo>
                    <a:pt x="0" y="109370"/>
                    <a:pt x="67552" y="128671"/>
                    <a:pt x="150116" y="128671"/>
                  </a:cubicBezTo>
                  <a:cubicBezTo>
                    <a:pt x="232679" y="128671"/>
                    <a:pt x="300231" y="109370"/>
                    <a:pt x="300231" y="85780"/>
                  </a:cubicBezTo>
                  <a:lnTo>
                    <a:pt x="300231" y="0"/>
                  </a:lnTo>
                  <a:cubicBezTo>
                    <a:pt x="300231" y="23590"/>
                    <a:pt x="232679" y="42890"/>
                    <a:pt x="150116" y="4289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31" name="Graphic 26" descr="Filter">
            <a:extLst>
              <a:ext uri="{FF2B5EF4-FFF2-40B4-BE49-F238E27FC236}">
                <a16:creationId xmlns:a16="http://schemas.microsoft.com/office/drawing/2014/main" id="{93800B55-85C9-4164-BDC2-4FFDFFA9CB5E}"/>
              </a:ext>
            </a:extLst>
          </p:cNvPr>
          <p:cNvSpPr/>
          <p:nvPr/>
        </p:nvSpPr>
        <p:spPr>
          <a:xfrm>
            <a:off x="3440584" y="5420723"/>
            <a:ext cx="273425" cy="273425"/>
          </a:xfrm>
          <a:custGeom>
            <a:avLst/>
            <a:gdLst>
              <a:gd name="connsiteX0" fmla="*/ 364566 w 364566"/>
              <a:gd name="connsiteY0" fmla="*/ 0 h 364566"/>
              <a:gd name="connsiteX1" fmla="*/ 0 w 364566"/>
              <a:gd name="connsiteY1" fmla="*/ 0 h 364566"/>
              <a:gd name="connsiteX2" fmla="*/ 160838 w 364566"/>
              <a:gd name="connsiteY2" fmla="*/ 160838 h 364566"/>
              <a:gd name="connsiteX3" fmla="*/ 160838 w 364566"/>
              <a:gd name="connsiteY3" fmla="*/ 321676 h 364566"/>
              <a:gd name="connsiteX4" fmla="*/ 160838 w 364566"/>
              <a:gd name="connsiteY4" fmla="*/ 364566 h 364566"/>
              <a:gd name="connsiteX5" fmla="*/ 203728 w 364566"/>
              <a:gd name="connsiteY5" fmla="*/ 321676 h 364566"/>
              <a:gd name="connsiteX6" fmla="*/ 203728 w 364566"/>
              <a:gd name="connsiteY6" fmla="*/ 160838 h 364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4566" h="364566">
                <a:moveTo>
                  <a:pt x="364566" y="0"/>
                </a:moveTo>
                <a:lnTo>
                  <a:pt x="0" y="0"/>
                </a:lnTo>
                <a:lnTo>
                  <a:pt x="160838" y="160838"/>
                </a:lnTo>
                <a:lnTo>
                  <a:pt x="160838" y="321676"/>
                </a:lnTo>
                <a:lnTo>
                  <a:pt x="160838" y="364566"/>
                </a:lnTo>
                <a:lnTo>
                  <a:pt x="203728" y="321676"/>
                </a:lnTo>
                <a:lnTo>
                  <a:pt x="203728" y="160838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535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32" name="Graphic 18" descr="Stopwatch">
            <a:extLst>
              <a:ext uri="{FF2B5EF4-FFF2-40B4-BE49-F238E27FC236}">
                <a16:creationId xmlns:a16="http://schemas.microsoft.com/office/drawing/2014/main" id="{6EF3712A-301C-4AAA-A2D9-3455DDAB65D7}"/>
              </a:ext>
            </a:extLst>
          </p:cNvPr>
          <p:cNvGrpSpPr/>
          <p:nvPr/>
        </p:nvGrpSpPr>
        <p:grpSpPr>
          <a:xfrm>
            <a:off x="486051" y="3717814"/>
            <a:ext cx="386012" cy="386012"/>
            <a:chOff x="1015499" y="3814085"/>
            <a:chExt cx="514682" cy="514682"/>
          </a:xfrm>
        </p:grpSpPr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5B7959AF-8B07-4B03-A2D8-C32618CC7423}"/>
                </a:ext>
              </a:extLst>
            </p:cNvPr>
            <p:cNvSpPr/>
            <p:nvPr/>
          </p:nvSpPr>
          <p:spPr>
            <a:xfrm>
              <a:off x="1262117" y="3980284"/>
              <a:ext cx="21445" cy="21445"/>
            </a:xfrm>
            <a:custGeom>
              <a:avLst/>
              <a:gdLst>
                <a:gd name="connsiteX0" fmla="*/ 21445 w 21445"/>
                <a:gd name="connsiteY0" fmla="*/ 10723 h 21445"/>
                <a:gd name="connsiteX1" fmla="*/ 10723 w 21445"/>
                <a:gd name="connsiteY1" fmla="*/ 21445 h 21445"/>
                <a:gd name="connsiteX2" fmla="*/ 0 w 21445"/>
                <a:gd name="connsiteY2" fmla="*/ 10723 h 21445"/>
                <a:gd name="connsiteX3" fmla="*/ 10723 w 21445"/>
                <a:gd name="connsiteY3" fmla="*/ 0 h 21445"/>
                <a:gd name="connsiteX4" fmla="*/ 21445 w 21445"/>
                <a:gd name="connsiteY4" fmla="*/ 10723 h 21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45" h="21445">
                  <a:moveTo>
                    <a:pt x="21445" y="10723"/>
                  </a:moveTo>
                  <a:cubicBezTo>
                    <a:pt x="21445" y="16644"/>
                    <a:pt x="16644" y="21445"/>
                    <a:pt x="10723" y="21445"/>
                  </a:cubicBezTo>
                  <a:cubicBezTo>
                    <a:pt x="4801" y="21445"/>
                    <a:pt x="0" y="16644"/>
                    <a:pt x="0" y="10723"/>
                  </a:cubicBezTo>
                  <a:cubicBezTo>
                    <a:pt x="0" y="4801"/>
                    <a:pt x="4801" y="0"/>
                    <a:pt x="10723" y="0"/>
                  </a:cubicBezTo>
                  <a:cubicBezTo>
                    <a:pt x="16644" y="0"/>
                    <a:pt x="21445" y="4801"/>
                    <a:pt x="21445" y="1072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C2535729-A644-4B9E-A94F-BEB647472E45}"/>
                </a:ext>
              </a:extLst>
            </p:cNvPr>
            <p:cNvSpPr/>
            <p:nvPr/>
          </p:nvSpPr>
          <p:spPr>
            <a:xfrm>
              <a:off x="1262117" y="4194735"/>
              <a:ext cx="21445" cy="21445"/>
            </a:xfrm>
            <a:custGeom>
              <a:avLst/>
              <a:gdLst>
                <a:gd name="connsiteX0" fmla="*/ 21445 w 21445"/>
                <a:gd name="connsiteY0" fmla="*/ 10723 h 21445"/>
                <a:gd name="connsiteX1" fmla="*/ 10723 w 21445"/>
                <a:gd name="connsiteY1" fmla="*/ 21445 h 21445"/>
                <a:gd name="connsiteX2" fmla="*/ 0 w 21445"/>
                <a:gd name="connsiteY2" fmla="*/ 10723 h 21445"/>
                <a:gd name="connsiteX3" fmla="*/ 10723 w 21445"/>
                <a:gd name="connsiteY3" fmla="*/ 0 h 21445"/>
                <a:gd name="connsiteX4" fmla="*/ 21445 w 21445"/>
                <a:gd name="connsiteY4" fmla="*/ 10723 h 21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45" h="21445">
                  <a:moveTo>
                    <a:pt x="21445" y="10723"/>
                  </a:moveTo>
                  <a:cubicBezTo>
                    <a:pt x="21445" y="16644"/>
                    <a:pt x="16644" y="21445"/>
                    <a:pt x="10723" y="21445"/>
                  </a:cubicBezTo>
                  <a:cubicBezTo>
                    <a:pt x="4801" y="21445"/>
                    <a:pt x="0" y="16644"/>
                    <a:pt x="0" y="10723"/>
                  </a:cubicBezTo>
                  <a:cubicBezTo>
                    <a:pt x="0" y="4801"/>
                    <a:pt x="4801" y="0"/>
                    <a:pt x="10723" y="0"/>
                  </a:cubicBezTo>
                  <a:cubicBezTo>
                    <a:pt x="16644" y="0"/>
                    <a:pt x="21445" y="4801"/>
                    <a:pt x="21445" y="1072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EEE76F29-28E4-4E2D-9F6B-1507E5B36F8A}"/>
                </a:ext>
              </a:extLst>
            </p:cNvPr>
            <p:cNvSpPr/>
            <p:nvPr/>
          </p:nvSpPr>
          <p:spPr>
            <a:xfrm>
              <a:off x="1369342" y="4082148"/>
              <a:ext cx="21445" cy="21445"/>
            </a:xfrm>
            <a:custGeom>
              <a:avLst/>
              <a:gdLst>
                <a:gd name="connsiteX0" fmla="*/ 21445 w 21445"/>
                <a:gd name="connsiteY0" fmla="*/ 10723 h 21445"/>
                <a:gd name="connsiteX1" fmla="*/ 10723 w 21445"/>
                <a:gd name="connsiteY1" fmla="*/ 21445 h 21445"/>
                <a:gd name="connsiteX2" fmla="*/ 0 w 21445"/>
                <a:gd name="connsiteY2" fmla="*/ 10723 h 21445"/>
                <a:gd name="connsiteX3" fmla="*/ 10723 w 21445"/>
                <a:gd name="connsiteY3" fmla="*/ 0 h 21445"/>
                <a:gd name="connsiteX4" fmla="*/ 21445 w 21445"/>
                <a:gd name="connsiteY4" fmla="*/ 10723 h 21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45" h="21445">
                  <a:moveTo>
                    <a:pt x="21445" y="10723"/>
                  </a:moveTo>
                  <a:cubicBezTo>
                    <a:pt x="21445" y="16644"/>
                    <a:pt x="16644" y="21445"/>
                    <a:pt x="10723" y="21445"/>
                  </a:cubicBezTo>
                  <a:cubicBezTo>
                    <a:pt x="4801" y="21445"/>
                    <a:pt x="0" y="16644"/>
                    <a:pt x="0" y="10723"/>
                  </a:cubicBezTo>
                  <a:cubicBezTo>
                    <a:pt x="0" y="4801"/>
                    <a:pt x="4801" y="0"/>
                    <a:pt x="10723" y="0"/>
                  </a:cubicBezTo>
                  <a:cubicBezTo>
                    <a:pt x="16644" y="0"/>
                    <a:pt x="21445" y="4801"/>
                    <a:pt x="21445" y="1072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A570111D-45A0-4EA4-823F-56F051916CA8}"/>
                </a:ext>
              </a:extLst>
            </p:cNvPr>
            <p:cNvSpPr/>
            <p:nvPr/>
          </p:nvSpPr>
          <p:spPr>
            <a:xfrm>
              <a:off x="1154892" y="4082148"/>
              <a:ext cx="21445" cy="21445"/>
            </a:xfrm>
            <a:custGeom>
              <a:avLst/>
              <a:gdLst>
                <a:gd name="connsiteX0" fmla="*/ 21445 w 21445"/>
                <a:gd name="connsiteY0" fmla="*/ 10723 h 21445"/>
                <a:gd name="connsiteX1" fmla="*/ 10723 w 21445"/>
                <a:gd name="connsiteY1" fmla="*/ 21445 h 21445"/>
                <a:gd name="connsiteX2" fmla="*/ 0 w 21445"/>
                <a:gd name="connsiteY2" fmla="*/ 10723 h 21445"/>
                <a:gd name="connsiteX3" fmla="*/ 10723 w 21445"/>
                <a:gd name="connsiteY3" fmla="*/ 0 h 21445"/>
                <a:gd name="connsiteX4" fmla="*/ 21445 w 21445"/>
                <a:gd name="connsiteY4" fmla="*/ 10723 h 21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45" h="21445">
                  <a:moveTo>
                    <a:pt x="21445" y="10723"/>
                  </a:moveTo>
                  <a:cubicBezTo>
                    <a:pt x="21445" y="16644"/>
                    <a:pt x="16644" y="21445"/>
                    <a:pt x="10723" y="21445"/>
                  </a:cubicBezTo>
                  <a:cubicBezTo>
                    <a:pt x="4801" y="21445"/>
                    <a:pt x="0" y="16644"/>
                    <a:pt x="0" y="10723"/>
                  </a:cubicBezTo>
                  <a:cubicBezTo>
                    <a:pt x="0" y="4801"/>
                    <a:pt x="4801" y="0"/>
                    <a:pt x="10723" y="0"/>
                  </a:cubicBezTo>
                  <a:cubicBezTo>
                    <a:pt x="16644" y="0"/>
                    <a:pt x="21445" y="4801"/>
                    <a:pt x="21445" y="1072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7AA9C618-0D35-4CEC-A227-2BB5EFF31C5C}"/>
                </a:ext>
              </a:extLst>
            </p:cNvPr>
            <p:cNvSpPr/>
            <p:nvPr/>
          </p:nvSpPr>
          <p:spPr>
            <a:xfrm>
              <a:off x="1262117" y="4017813"/>
              <a:ext cx="71304" cy="135640"/>
            </a:xfrm>
            <a:custGeom>
              <a:avLst/>
              <a:gdLst>
                <a:gd name="connsiteX0" fmla="*/ 21445 w 71304"/>
                <a:gd name="connsiteY0" fmla="*/ 0 h 135640"/>
                <a:gd name="connsiteX1" fmla="*/ 0 w 71304"/>
                <a:gd name="connsiteY1" fmla="*/ 0 h 135640"/>
                <a:gd name="connsiteX2" fmla="*/ 0 w 71304"/>
                <a:gd name="connsiteY2" fmla="*/ 75058 h 135640"/>
                <a:gd name="connsiteX3" fmla="*/ 3217 w 71304"/>
                <a:gd name="connsiteY3" fmla="*/ 82564 h 135640"/>
                <a:gd name="connsiteX4" fmla="*/ 56293 w 71304"/>
                <a:gd name="connsiteY4" fmla="*/ 135640 h 135640"/>
                <a:gd name="connsiteX5" fmla="*/ 71305 w 71304"/>
                <a:gd name="connsiteY5" fmla="*/ 120629 h 135640"/>
                <a:gd name="connsiteX6" fmla="*/ 21445 w 71304"/>
                <a:gd name="connsiteY6" fmla="*/ 70769 h 135640"/>
                <a:gd name="connsiteX7" fmla="*/ 21445 w 71304"/>
                <a:gd name="connsiteY7" fmla="*/ 0 h 135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304" h="135640">
                  <a:moveTo>
                    <a:pt x="21445" y="0"/>
                  </a:moveTo>
                  <a:lnTo>
                    <a:pt x="0" y="0"/>
                  </a:lnTo>
                  <a:lnTo>
                    <a:pt x="0" y="75058"/>
                  </a:lnTo>
                  <a:cubicBezTo>
                    <a:pt x="0" y="77738"/>
                    <a:pt x="1072" y="80419"/>
                    <a:pt x="3217" y="82564"/>
                  </a:cubicBezTo>
                  <a:lnTo>
                    <a:pt x="56293" y="135640"/>
                  </a:lnTo>
                  <a:lnTo>
                    <a:pt x="71305" y="120629"/>
                  </a:lnTo>
                  <a:lnTo>
                    <a:pt x="21445" y="70769"/>
                  </a:lnTo>
                  <a:lnTo>
                    <a:pt x="21445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A4C60F48-602A-4EDE-ADC4-61F84ACF1F66}"/>
                </a:ext>
              </a:extLst>
            </p:cNvPr>
            <p:cNvSpPr/>
            <p:nvPr/>
          </p:nvSpPr>
          <p:spPr>
            <a:xfrm>
              <a:off x="1090720" y="3862336"/>
              <a:ext cx="364885" cy="417886"/>
            </a:xfrm>
            <a:custGeom>
              <a:avLst/>
              <a:gdLst>
                <a:gd name="connsiteX0" fmla="*/ 182119 w 364885"/>
                <a:gd name="connsiteY0" fmla="*/ 386012 h 417886"/>
                <a:gd name="connsiteX1" fmla="*/ 32004 w 364885"/>
                <a:gd name="connsiteY1" fmla="*/ 235896 h 417886"/>
                <a:gd name="connsiteX2" fmla="*/ 182119 w 364885"/>
                <a:gd name="connsiteY2" fmla="*/ 85780 h 417886"/>
                <a:gd name="connsiteX3" fmla="*/ 332235 w 364885"/>
                <a:gd name="connsiteY3" fmla="*/ 235896 h 417886"/>
                <a:gd name="connsiteX4" fmla="*/ 182119 w 364885"/>
                <a:gd name="connsiteY4" fmla="*/ 386012 h 417886"/>
                <a:gd name="connsiteX5" fmla="*/ 182119 w 364885"/>
                <a:gd name="connsiteY5" fmla="*/ 386012 h 417886"/>
                <a:gd name="connsiteX6" fmla="*/ 309181 w 364885"/>
                <a:gd name="connsiteY6" fmla="*/ 105081 h 417886"/>
                <a:gd name="connsiteX7" fmla="*/ 325265 w 364885"/>
                <a:gd name="connsiteY7" fmla="*/ 88997 h 417886"/>
                <a:gd name="connsiteX8" fmla="*/ 324729 w 364885"/>
                <a:gd name="connsiteY8" fmla="*/ 66480 h 417886"/>
                <a:gd name="connsiteX9" fmla="*/ 302212 w 364885"/>
                <a:gd name="connsiteY9" fmla="*/ 65944 h 417886"/>
                <a:gd name="connsiteX10" fmla="*/ 283983 w 364885"/>
                <a:gd name="connsiteY10" fmla="*/ 84708 h 417886"/>
                <a:gd name="connsiteX11" fmla="*/ 198203 w 364885"/>
                <a:gd name="connsiteY11" fmla="*/ 54685 h 417886"/>
                <a:gd name="connsiteX12" fmla="*/ 198203 w 364885"/>
                <a:gd name="connsiteY12" fmla="*/ 32168 h 417886"/>
                <a:gd name="connsiteX13" fmla="*/ 246455 w 364885"/>
                <a:gd name="connsiteY13" fmla="*/ 32168 h 417886"/>
                <a:gd name="connsiteX14" fmla="*/ 246455 w 364885"/>
                <a:gd name="connsiteY14" fmla="*/ 0 h 417886"/>
                <a:gd name="connsiteX15" fmla="*/ 117784 w 364885"/>
                <a:gd name="connsiteY15" fmla="*/ 0 h 417886"/>
                <a:gd name="connsiteX16" fmla="*/ 117784 w 364885"/>
                <a:gd name="connsiteY16" fmla="*/ 32168 h 417886"/>
                <a:gd name="connsiteX17" fmla="*/ 166035 w 364885"/>
                <a:gd name="connsiteY17" fmla="*/ 32168 h 417886"/>
                <a:gd name="connsiteX18" fmla="*/ 166035 w 364885"/>
                <a:gd name="connsiteY18" fmla="*/ 54149 h 417886"/>
                <a:gd name="connsiteX19" fmla="*/ 1444 w 364885"/>
                <a:gd name="connsiteY19" fmla="*/ 212842 h 417886"/>
                <a:gd name="connsiteX20" fmla="*/ 121537 w 364885"/>
                <a:gd name="connsiteY20" fmla="*/ 407457 h 417886"/>
                <a:gd name="connsiteX21" fmla="*/ 337596 w 364885"/>
                <a:gd name="connsiteY21" fmla="*/ 331863 h 417886"/>
                <a:gd name="connsiteX22" fmla="*/ 309181 w 364885"/>
                <a:gd name="connsiteY22" fmla="*/ 105081 h 417886"/>
                <a:gd name="connsiteX23" fmla="*/ 309181 w 364885"/>
                <a:gd name="connsiteY23" fmla="*/ 105081 h 417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4885" h="417886">
                  <a:moveTo>
                    <a:pt x="182119" y="386012"/>
                  </a:moveTo>
                  <a:cubicBezTo>
                    <a:pt x="99020" y="386012"/>
                    <a:pt x="32004" y="318996"/>
                    <a:pt x="32004" y="235896"/>
                  </a:cubicBezTo>
                  <a:cubicBezTo>
                    <a:pt x="32004" y="152796"/>
                    <a:pt x="99020" y="85780"/>
                    <a:pt x="182119" y="85780"/>
                  </a:cubicBezTo>
                  <a:cubicBezTo>
                    <a:pt x="265219" y="85780"/>
                    <a:pt x="332235" y="152796"/>
                    <a:pt x="332235" y="235896"/>
                  </a:cubicBezTo>
                  <a:cubicBezTo>
                    <a:pt x="332235" y="318996"/>
                    <a:pt x="265219" y="386012"/>
                    <a:pt x="182119" y="386012"/>
                  </a:cubicBezTo>
                  <a:lnTo>
                    <a:pt x="182119" y="386012"/>
                  </a:lnTo>
                  <a:close/>
                  <a:moveTo>
                    <a:pt x="309181" y="105081"/>
                  </a:moveTo>
                  <a:lnTo>
                    <a:pt x="325265" y="88997"/>
                  </a:lnTo>
                  <a:cubicBezTo>
                    <a:pt x="331163" y="82564"/>
                    <a:pt x="331163" y="72913"/>
                    <a:pt x="324729" y="66480"/>
                  </a:cubicBezTo>
                  <a:cubicBezTo>
                    <a:pt x="318832" y="60582"/>
                    <a:pt x="308645" y="60046"/>
                    <a:pt x="302212" y="65944"/>
                  </a:cubicBezTo>
                  <a:lnTo>
                    <a:pt x="283983" y="84708"/>
                  </a:lnTo>
                  <a:cubicBezTo>
                    <a:pt x="258249" y="67552"/>
                    <a:pt x="228762" y="56829"/>
                    <a:pt x="198203" y="54685"/>
                  </a:cubicBezTo>
                  <a:lnTo>
                    <a:pt x="198203" y="32168"/>
                  </a:lnTo>
                  <a:lnTo>
                    <a:pt x="246455" y="32168"/>
                  </a:lnTo>
                  <a:lnTo>
                    <a:pt x="246455" y="0"/>
                  </a:lnTo>
                  <a:lnTo>
                    <a:pt x="117784" y="0"/>
                  </a:lnTo>
                  <a:lnTo>
                    <a:pt x="117784" y="32168"/>
                  </a:lnTo>
                  <a:lnTo>
                    <a:pt x="166035" y="32168"/>
                  </a:lnTo>
                  <a:lnTo>
                    <a:pt x="166035" y="54149"/>
                  </a:lnTo>
                  <a:cubicBezTo>
                    <a:pt x="80791" y="61655"/>
                    <a:pt x="12167" y="127598"/>
                    <a:pt x="1444" y="212842"/>
                  </a:cubicBezTo>
                  <a:cubicBezTo>
                    <a:pt x="-9278" y="298087"/>
                    <a:pt x="40582" y="379042"/>
                    <a:pt x="121537" y="407457"/>
                  </a:cubicBezTo>
                  <a:cubicBezTo>
                    <a:pt x="202492" y="435871"/>
                    <a:pt x="292025" y="404776"/>
                    <a:pt x="337596" y="331863"/>
                  </a:cubicBezTo>
                  <a:cubicBezTo>
                    <a:pt x="383167" y="258949"/>
                    <a:pt x="370300" y="164591"/>
                    <a:pt x="309181" y="105081"/>
                  </a:cubicBezTo>
                  <a:lnTo>
                    <a:pt x="309181" y="10508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39" name="Graphic 22" descr="Research">
            <a:extLst>
              <a:ext uri="{FF2B5EF4-FFF2-40B4-BE49-F238E27FC236}">
                <a16:creationId xmlns:a16="http://schemas.microsoft.com/office/drawing/2014/main" id="{5B3A72EE-513B-4352-B3D5-994048ECE015}"/>
              </a:ext>
            </a:extLst>
          </p:cNvPr>
          <p:cNvGrpSpPr/>
          <p:nvPr/>
        </p:nvGrpSpPr>
        <p:grpSpPr>
          <a:xfrm>
            <a:off x="1227329" y="2286180"/>
            <a:ext cx="386012" cy="386012"/>
            <a:chOff x="1858933" y="2099583"/>
            <a:chExt cx="514682" cy="514682"/>
          </a:xfrm>
        </p:grpSpPr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AF5E6D99-0A2F-4D08-AC8D-393572E0BE4D}"/>
                </a:ext>
              </a:extLst>
            </p:cNvPr>
            <p:cNvSpPr/>
            <p:nvPr/>
          </p:nvSpPr>
          <p:spPr>
            <a:xfrm>
              <a:off x="1900747" y="2144078"/>
              <a:ext cx="424213" cy="424749"/>
            </a:xfrm>
            <a:custGeom>
              <a:avLst/>
              <a:gdLst>
                <a:gd name="connsiteX0" fmla="*/ 346877 w 424213"/>
                <a:gd name="connsiteY0" fmla="*/ 293801 h 424749"/>
                <a:gd name="connsiteX1" fmla="*/ 313637 w 424213"/>
                <a:gd name="connsiteY1" fmla="*/ 283614 h 424749"/>
                <a:gd name="connsiteX2" fmla="*/ 289512 w 424213"/>
                <a:gd name="connsiteY2" fmla="*/ 260025 h 424749"/>
                <a:gd name="connsiteX3" fmla="*/ 322751 w 424213"/>
                <a:gd name="connsiteY3" fmla="*/ 162449 h 424749"/>
                <a:gd name="connsiteX4" fmla="*/ 161913 w 424213"/>
                <a:gd name="connsiteY4" fmla="*/ 3 h 424749"/>
                <a:gd name="connsiteX5" fmla="*/ 3 w 424213"/>
                <a:gd name="connsiteY5" fmla="*/ 160841 h 424749"/>
                <a:gd name="connsiteX6" fmla="*/ 160841 w 424213"/>
                <a:gd name="connsiteY6" fmla="*/ 322751 h 424749"/>
                <a:gd name="connsiteX7" fmla="*/ 259488 w 424213"/>
                <a:gd name="connsiteY7" fmla="*/ 289512 h 424749"/>
                <a:gd name="connsiteX8" fmla="*/ 283078 w 424213"/>
                <a:gd name="connsiteY8" fmla="*/ 313101 h 424749"/>
                <a:gd name="connsiteX9" fmla="*/ 293264 w 424213"/>
                <a:gd name="connsiteY9" fmla="*/ 346877 h 424749"/>
                <a:gd name="connsiteX10" fmla="*/ 360280 w 424213"/>
                <a:gd name="connsiteY10" fmla="*/ 413893 h 424749"/>
                <a:gd name="connsiteX11" fmla="*/ 413357 w 424213"/>
                <a:gd name="connsiteY11" fmla="*/ 413893 h 424749"/>
                <a:gd name="connsiteX12" fmla="*/ 413357 w 424213"/>
                <a:gd name="connsiteY12" fmla="*/ 360816 h 424749"/>
                <a:gd name="connsiteX13" fmla="*/ 346877 w 424213"/>
                <a:gd name="connsiteY13" fmla="*/ 293801 h 424749"/>
                <a:gd name="connsiteX14" fmla="*/ 161913 w 424213"/>
                <a:gd name="connsiteY14" fmla="*/ 290584 h 424749"/>
                <a:gd name="connsiteX15" fmla="*/ 33243 w 424213"/>
                <a:gd name="connsiteY15" fmla="*/ 161913 h 424749"/>
                <a:gd name="connsiteX16" fmla="*/ 161913 w 424213"/>
                <a:gd name="connsiteY16" fmla="*/ 33243 h 424749"/>
                <a:gd name="connsiteX17" fmla="*/ 290584 w 424213"/>
                <a:gd name="connsiteY17" fmla="*/ 161913 h 424749"/>
                <a:gd name="connsiteX18" fmla="*/ 161913 w 424213"/>
                <a:gd name="connsiteY18" fmla="*/ 290584 h 424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4213" h="424749">
                  <a:moveTo>
                    <a:pt x="346877" y="293801"/>
                  </a:moveTo>
                  <a:cubicBezTo>
                    <a:pt x="338299" y="285223"/>
                    <a:pt x="325432" y="280934"/>
                    <a:pt x="313637" y="283614"/>
                  </a:cubicBezTo>
                  <a:lnTo>
                    <a:pt x="289512" y="260025"/>
                  </a:lnTo>
                  <a:cubicBezTo>
                    <a:pt x="310957" y="232146"/>
                    <a:pt x="322751" y="197834"/>
                    <a:pt x="322751" y="162449"/>
                  </a:cubicBezTo>
                  <a:cubicBezTo>
                    <a:pt x="323288" y="72916"/>
                    <a:pt x="250910" y="539"/>
                    <a:pt x="161913" y="3"/>
                  </a:cubicBezTo>
                  <a:cubicBezTo>
                    <a:pt x="72916" y="-533"/>
                    <a:pt x="539" y="71844"/>
                    <a:pt x="3" y="160841"/>
                  </a:cubicBezTo>
                  <a:cubicBezTo>
                    <a:pt x="-533" y="249838"/>
                    <a:pt x="71844" y="322215"/>
                    <a:pt x="160841" y="322751"/>
                  </a:cubicBezTo>
                  <a:cubicBezTo>
                    <a:pt x="196225" y="322751"/>
                    <a:pt x="231074" y="310957"/>
                    <a:pt x="259488" y="289512"/>
                  </a:cubicBezTo>
                  <a:lnTo>
                    <a:pt x="283078" y="313101"/>
                  </a:lnTo>
                  <a:cubicBezTo>
                    <a:pt x="280934" y="325432"/>
                    <a:pt x="284686" y="337763"/>
                    <a:pt x="293264" y="346877"/>
                  </a:cubicBezTo>
                  <a:lnTo>
                    <a:pt x="360280" y="413893"/>
                  </a:lnTo>
                  <a:cubicBezTo>
                    <a:pt x="374756" y="428368"/>
                    <a:pt x="398882" y="428368"/>
                    <a:pt x="413357" y="413893"/>
                  </a:cubicBezTo>
                  <a:cubicBezTo>
                    <a:pt x="427832" y="399418"/>
                    <a:pt x="427832" y="375292"/>
                    <a:pt x="413357" y="360816"/>
                  </a:cubicBezTo>
                  <a:lnTo>
                    <a:pt x="346877" y="293801"/>
                  </a:lnTo>
                  <a:close/>
                  <a:moveTo>
                    <a:pt x="161913" y="290584"/>
                  </a:moveTo>
                  <a:cubicBezTo>
                    <a:pt x="90608" y="290584"/>
                    <a:pt x="33243" y="233218"/>
                    <a:pt x="33243" y="161913"/>
                  </a:cubicBezTo>
                  <a:cubicBezTo>
                    <a:pt x="33243" y="90608"/>
                    <a:pt x="90608" y="33243"/>
                    <a:pt x="161913" y="33243"/>
                  </a:cubicBezTo>
                  <a:cubicBezTo>
                    <a:pt x="233218" y="33243"/>
                    <a:pt x="290584" y="90608"/>
                    <a:pt x="290584" y="161913"/>
                  </a:cubicBezTo>
                  <a:cubicBezTo>
                    <a:pt x="290584" y="232682"/>
                    <a:pt x="232682" y="290584"/>
                    <a:pt x="161913" y="29058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BDDE7E2-644B-40F0-A2F5-A659180C90D2}"/>
                </a:ext>
              </a:extLst>
            </p:cNvPr>
            <p:cNvSpPr/>
            <p:nvPr/>
          </p:nvSpPr>
          <p:spPr>
            <a:xfrm>
              <a:off x="1947393" y="2223759"/>
              <a:ext cx="231070" cy="169621"/>
            </a:xfrm>
            <a:custGeom>
              <a:avLst/>
              <a:gdLst>
                <a:gd name="connsiteX0" fmla="*/ 230535 w 231070"/>
                <a:gd name="connsiteY0" fmla="*/ 74191 h 169621"/>
                <a:gd name="connsiteX1" fmla="*/ 199975 w 231070"/>
                <a:gd name="connsiteY1" fmla="*/ 74191 h 169621"/>
                <a:gd name="connsiteX2" fmla="*/ 193006 w 231070"/>
                <a:gd name="connsiteY2" fmla="*/ 78480 h 169621"/>
                <a:gd name="connsiteX3" fmla="*/ 172633 w 231070"/>
                <a:gd name="connsiteY3" fmla="*/ 100461 h 169621"/>
                <a:gd name="connsiteX4" fmla="*/ 155477 w 231070"/>
                <a:gd name="connsiteY4" fmla="*/ 40951 h 169621"/>
                <a:gd name="connsiteX5" fmla="*/ 143682 w 231070"/>
                <a:gd name="connsiteY5" fmla="*/ 34518 h 169621"/>
                <a:gd name="connsiteX6" fmla="*/ 137249 w 231070"/>
                <a:gd name="connsiteY6" fmla="*/ 40415 h 169621"/>
                <a:gd name="connsiteX7" fmla="*/ 105081 w 231070"/>
                <a:gd name="connsiteY7" fmla="*/ 125659 h 169621"/>
                <a:gd name="connsiteX8" fmla="*/ 83100 w 231070"/>
                <a:gd name="connsiteY8" fmla="*/ 7711 h 169621"/>
                <a:gd name="connsiteX9" fmla="*/ 72377 w 231070"/>
                <a:gd name="connsiteY9" fmla="*/ 205 h 169621"/>
                <a:gd name="connsiteX10" fmla="*/ 64871 w 231070"/>
                <a:gd name="connsiteY10" fmla="*/ 6639 h 169621"/>
                <a:gd name="connsiteX11" fmla="*/ 41818 w 231070"/>
                <a:gd name="connsiteY11" fmla="*/ 74191 h 169621"/>
                <a:gd name="connsiteX12" fmla="*/ 0 w 231070"/>
                <a:gd name="connsiteY12" fmla="*/ 74191 h 169621"/>
                <a:gd name="connsiteX13" fmla="*/ 0 w 231070"/>
                <a:gd name="connsiteY13" fmla="*/ 95636 h 169621"/>
                <a:gd name="connsiteX14" fmla="*/ 48788 w 231070"/>
                <a:gd name="connsiteY14" fmla="*/ 95636 h 169621"/>
                <a:gd name="connsiteX15" fmla="*/ 57902 w 231070"/>
                <a:gd name="connsiteY15" fmla="*/ 87594 h 169621"/>
                <a:gd name="connsiteX16" fmla="*/ 71305 w 231070"/>
                <a:gd name="connsiteY16" fmla="*/ 46848 h 169621"/>
                <a:gd name="connsiteX17" fmla="*/ 92750 w 231070"/>
                <a:gd name="connsiteY17" fmla="*/ 162116 h 169621"/>
                <a:gd name="connsiteX18" fmla="*/ 101328 w 231070"/>
                <a:gd name="connsiteY18" fmla="*/ 169622 h 169621"/>
                <a:gd name="connsiteX19" fmla="*/ 102400 w 231070"/>
                <a:gd name="connsiteY19" fmla="*/ 169622 h 169621"/>
                <a:gd name="connsiteX20" fmla="*/ 111514 w 231070"/>
                <a:gd name="connsiteY20" fmla="*/ 163724 h 169621"/>
                <a:gd name="connsiteX21" fmla="*/ 145827 w 231070"/>
                <a:gd name="connsiteY21" fmla="*/ 73655 h 169621"/>
                <a:gd name="connsiteX22" fmla="*/ 159766 w 231070"/>
                <a:gd name="connsiteY22" fmla="*/ 121906 h 169621"/>
                <a:gd name="connsiteX23" fmla="*/ 171561 w 231070"/>
                <a:gd name="connsiteY23" fmla="*/ 128340 h 169621"/>
                <a:gd name="connsiteX24" fmla="*/ 175850 w 231070"/>
                <a:gd name="connsiteY24" fmla="*/ 125659 h 169621"/>
                <a:gd name="connsiteX25" fmla="*/ 204801 w 231070"/>
                <a:gd name="connsiteY25" fmla="*/ 95636 h 169621"/>
                <a:gd name="connsiteX26" fmla="*/ 231071 w 231070"/>
                <a:gd name="connsiteY26" fmla="*/ 95636 h 169621"/>
                <a:gd name="connsiteX27" fmla="*/ 231071 w 231070"/>
                <a:gd name="connsiteY27" fmla="*/ 74191 h 169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1070" h="169621">
                  <a:moveTo>
                    <a:pt x="230535" y="74191"/>
                  </a:moveTo>
                  <a:lnTo>
                    <a:pt x="199975" y="74191"/>
                  </a:lnTo>
                  <a:cubicBezTo>
                    <a:pt x="197295" y="74727"/>
                    <a:pt x="194614" y="76336"/>
                    <a:pt x="193006" y="78480"/>
                  </a:cubicBezTo>
                  <a:lnTo>
                    <a:pt x="172633" y="100461"/>
                  </a:lnTo>
                  <a:lnTo>
                    <a:pt x="155477" y="40951"/>
                  </a:lnTo>
                  <a:cubicBezTo>
                    <a:pt x="153868" y="36126"/>
                    <a:pt x="148507" y="32909"/>
                    <a:pt x="143682" y="34518"/>
                  </a:cubicBezTo>
                  <a:cubicBezTo>
                    <a:pt x="141001" y="35590"/>
                    <a:pt x="138321" y="37198"/>
                    <a:pt x="137249" y="40415"/>
                  </a:cubicBezTo>
                  <a:lnTo>
                    <a:pt x="105081" y="125659"/>
                  </a:lnTo>
                  <a:lnTo>
                    <a:pt x="83100" y="7711"/>
                  </a:lnTo>
                  <a:cubicBezTo>
                    <a:pt x="82027" y="2350"/>
                    <a:pt x="77202" y="-867"/>
                    <a:pt x="72377" y="205"/>
                  </a:cubicBezTo>
                  <a:cubicBezTo>
                    <a:pt x="69160" y="742"/>
                    <a:pt x="66480" y="3422"/>
                    <a:pt x="64871" y="6639"/>
                  </a:cubicBezTo>
                  <a:lnTo>
                    <a:pt x="41818" y="74191"/>
                  </a:lnTo>
                  <a:lnTo>
                    <a:pt x="0" y="74191"/>
                  </a:lnTo>
                  <a:lnTo>
                    <a:pt x="0" y="95636"/>
                  </a:lnTo>
                  <a:lnTo>
                    <a:pt x="48788" y="95636"/>
                  </a:lnTo>
                  <a:cubicBezTo>
                    <a:pt x="53077" y="95100"/>
                    <a:pt x="56829" y="91883"/>
                    <a:pt x="57902" y="87594"/>
                  </a:cubicBezTo>
                  <a:lnTo>
                    <a:pt x="71305" y="46848"/>
                  </a:lnTo>
                  <a:lnTo>
                    <a:pt x="92750" y="162116"/>
                  </a:lnTo>
                  <a:cubicBezTo>
                    <a:pt x="93286" y="166405"/>
                    <a:pt x="97039" y="169622"/>
                    <a:pt x="101328" y="169622"/>
                  </a:cubicBezTo>
                  <a:lnTo>
                    <a:pt x="102400" y="169622"/>
                  </a:lnTo>
                  <a:cubicBezTo>
                    <a:pt x="106153" y="169622"/>
                    <a:pt x="109906" y="167477"/>
                    <a:pt x="111514" y="163724"/>
                  </a:cubicBezTo>
                  <a:lnTo>
                    <a:pt x="145827" y="73655"/>
                  </a:lnTo>
                  <a:lnTo>
                    <a:pt x="159766" y="121906"/>
                  </a:lnTo>
                  <a:cubicBezTo>
                    <a:pt x="161374" y="126731"/>
                    <a:pt x="166199" y="129948"/>
                    <a:pt x="171561" y="128340"/>
                  </a:cubicBezTo>
                  <a:cubicBezTo>
                    <a:pt x="173169" y="127804"/>
                    <a:pt x="174777" y="126731"/>
                    <a:pt x="175850" y="125659"/>
                  </a:cubicBezTo>
                  <a:lnTo>
                    <a:pt x="204801" y="95636"/>
                  </a:lnTo>
                  <a:lnTo>
                    <a:pt x="231071" y="95636"/>
                  </a:lnTo>
                  <a:lnTo>
                    <a:pt x="231071" y="7419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42" name="Graphic 20" descr="Lightbulb">
            <a:extLst>
              <a:ext uri="{FF2B5EF4-FFF2-40B4-BE49-F238E27FC236}">
                <a16:creationId xmlns:a16="http://schemas.microsoft.com/office/drawing/2014/main" id="{A00FD2EB-200B-4DC4-B225-5606E49D9D6F}"/>
              </a:ext>
            </a:extLst>
          </p:cNvPr>
          <p:cNvGrpSpPr/>
          <p:nvPr/>
        </p:nvGrpSpPr>
        <p:grpSpPr>
          <a:xfrm>
            <a:off x="3444515" y="984587"/>
            <a:ext cx="386012" cy="386012"/>
            <a:chOff x="4108347" y="1378038"/>
            <a:chExt cx="514682" cy="514682"/>
          </a:xfrm>
        </p:grpSpPr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E5421901-DEBF-4767-8FD3-778585D2EDED}"/>
                </a:ext>
              </a:extLst>
            </p:cNvPr>
            <p:cNvSpPr/>
            <p:nvPr/>
          </p:nvSpPr>
          <p:spPr>
            <a:xfrm>
              <a:off x="4295991" y="1721159"/>
              <a:ext cx="139393" cy="32167"/>
            </a:xfrm>
            <a:custGeom>
              <a:avLst/>
              <a:gdLst>
                <a:gd name="connsiteX0" fmla="*/ 16084 w 139393"/>
                <a:gd name="connsiteY0" fmla="*/ 0 h 32167"/>
                <a:gd name="connsiteX1" fmla="*/ 123309 w 139393"/>
                <a:gd name="connsiteY1" fmla="*/ 0 h 32167"/>
                <a:gd name="connsiteX2" fmla="*/ 139393 w 139393"/>
                <a:gd name="connsiteY2" fmla="*/ 16084 h 32167"/>
                <a:gd name="connsiteX3" fmla="*/ 123309 w 139393"/>
                <a:gd name="connsiteY3" fmla="*/ 32168 h 32167"/>
                <a:gd name="connsiteX4" fmla="*/ 16084 w 139393"/>
                <a:gd name="connsiteY4" fmla="*/ 32168 h 32167"/>
                <a:gd name="connsiteX5" fmla="*/ 0 w 139393"/>
                <a:gd name="connsiteY5" fmla="*/ 16084 h 32167"/>
                <a:gd name="connsiteX6" fmla="*/ 16084 w 139393"/>
                <a:gd name="connsiteY6" fmla="*/ 0 h 3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393" h="32167">
                  <a:moveTo>
                    <a:pt x="16084" y="0"/>
                  </a:moveTo>
                  <a:lnTo>
                    <a:pt x="123309" y="0"/>
                  </a:lnTo>
                  <a:cubicBezTo>
                    <a:pt x="132423" y="0"/>
                    <a:pt x="139393" y="6970"/>
                    <a:pt x="139393" y="16084"/>
                  </a:cubicBezTo>
                  <a:cubicBezTo>
                    <a:pt x="139393" y="25198"/>
                    <a:pt x="132423" y="32168"/>
                    <a:pt x="123309" y="32168"/>
                  </a:cubicBezTo>
                  <a:lnTo>
                    <a:pt x="16084" y="32168"/>
                  </a:lnTo>
                  <a:cubicBezTo>
                    <a:pt x="6970" y="32168"/>
                    <a:pt x="0" y="25198"/>
                    <a:pt x="0" y="16084"/>
                  </a:cubicBezTo>
                  <a:cubicBezTo>
                    <a:pt x="0" y="6970"/>
                    <a:pt x="6970" y="0"/>
                    <a:pt x="16084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98037CF8-45DC-46DB-80B5-D8633D705591}"/>
                </a:ext>
              </a:extLst>
            </p:cNvPr>
            <p:cNvSpPr/>
            <p:nvPr/>
          </p:nvSpPr>
          <p:spPr>
            <a:xfrm>
              <a:off x="4295991" y="1774772"/>
              <a:ext cx="139393" cy="32167"/>
            </a:xfrm>
            <a:custGeom>
              <a:avLst/>
              <a:gdLst>
                <a:gd name="connsiteX0" fmla="*/ 16084 w 139393"/>
                <a:gd name="connsiteY0" fmla="*/ 0 h 32167"/>
                <a:gd name="connsiteX1" fmla="*/ 123309 w 139393"/>
                <a:gd name="connsiteY1" fmla="*/ 0 h 32167"/>
                <a:gd name="connsiteX2" fmla="*/ 139393 w 139393"/>
                <a:gd name="connsiteY2" fmla="*/ 16084 h 32167"/>
                <a:gd name="connsiteX3" fmla="*/ 123309 w 139393"/>
                <a:gd name="connsiteY3" fmla="*/ 32168 h 32167"/>
                <a:gd name="connsiteX4" fmla="*/ 16084 w 139393"/>
                <a:gd name="connsiteY4" fmla="*/ 32168 h 32167"/>
                <a:gd name="connsiteX5" fmla="*/ 0 w 139393"/>
                <a:gd name="connsiteY5" fmla="*/ 16084 h 32167"/>
                <a:gd name="connsiteX6" fmla="*/ 16084 w 139393"/>
                <a:gd name="connsiteY6" fmla="*/ 0 h 3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393" h="32167">
                  <a:moveTo>
                    <a:pt x="16084" y="0"/>
                  </a:moveTo>
                  <a:lnTo>
                    <a:pt x="123309" y="0"/>
                  </a:lnTo>
                  <a:cubicBezTo>
                    <a:pt x="132423" y="0"/>
                    <a:pt x="139393" y="6970"/>
                    <a:pt x="139393" y="16084"/>
                  </a:cubicBezTo>
                  <a:cubicBezTo>
                    <a:pt x="139393" y="25198"/>
                    <a:pt x="132423" y="32168"/>
                    <a:pt x="123309" y="32168"/>
                  </a:cubicBezTo>
                  <a:lnTo>
                    <a:pt x="16084" y="32168"/>
                  </a:lnTo>
                  <a:cubicBezTo>
                    <a:pt x="6970" y="32168"/>
                    <a:pt x="0" y="25198"/>
                    <a:pt x="0" y="16084"/>
                  </a:cubicBezTo>
                  <a:cubicBezTo>
                    <a:pt x="0" y="6970"/>
                    <a:pt x="6970" y="0"/>
                    <a:pt x="16084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327AB0A3-F40F-41D8-A56E-A711ED867466}"/>
                </a:ext>
              </a:extLst>
            </p:cNvPr>
            <p:cNvSpPr/>
            <p:nvPr/>
          </p:nvSpPr>
          <p:spPr>
            <a:xfrm>
              <a:off x="4330839" y="1828384"/>
              <a:ext cx="69696" cy="32167"/>
            </a:xfrm>
            <a:custGeom>
              <a:avLst/>
              <a:gdLst>
                <a:gd name="connsiteX0" fmla="*/ 0 w 69696"/>
                <a:gd name="connsiteY0" fmla="*/ 0 h 32167"/>
                <a:gd name="connsiteX1" fmla="*/ 34848 w 69696"/>
                <a:gd name="connsiteY1" fmla="*/ 32168 h 32167"/>
                <a:gd name="connsiteX2" fmla="*/ 69697 w 69696"/>
                <a:gd name="connsiteY2" fmla="*/ 0 h 32167"/>
                <a:gd name="connsiteX3" fmla="*/ 0 w 69696"/>
                <a:gd name="connsiteY3" fmla="*/ 0 h 3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696" h="32167">
                  <a:moveTo>
                    <a:pt x="0" y="0"/>
                  </a:moveTo>
                  <a:cubicBezTo>
                    <a:pt x="1608" y="18228"/>
                    <a:pt x="16620" y="32168"/>
                    <a:pt x="34848" y="32168"/>
                  </a:cubicBezTo>
                  <a:cubicBezTo>
                    <a:pt x="53077" y="32168"/>
                    <a:pt x="68088" y="18228"/>
                    <a:pt x="6969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8B9C7FD4-1F8D-47ED-B376-6018601BA072}"/>
                </a:ext>
              </a:extLst>
            </p:cNvPr>
            <p:cNvSpPr/>
            <p:nvPr/>
          </p:nvSpPr>
          <p:spPr>
            <a:xfrm>
              <a:off x="4226294" y="1410205"/>
              <a:ext cx="278786" cy="289508"/>
            </a:xfrm>
            <a:custGeom>
              <a:avLst/>
              <a:gdLst>
                <a:gd name="connsiteX0" fmla="*/ 139393 w 278786"/>
                <a:gd name="connsiteY0" fmla="*/ 0 h 289508"/>
                <a:gd name="connsiteX1" fmla="*/ 139393 w 278786"/>
                <a:gd name="connsiteY1" fmla="*/ 0 h 289508"/>
                <a:gd name="connsiteX2" fmla="*/ 139393 w 278786"/>
                <a:gd name="connsiteY2" fmla="*/ 0 h 289508"/>
                <a:gd name="connsiteX3" fmla="*/ 0 w 278786"/>
                <a:gd name="connsiteY3" fmla="*/ 137785 h 289508"/>
                <a:gd name="connsiteX4" fmla="*/ 0 w 278786"/>
                <a:gd name="connsiteY4" fmla="*/ 142610 h 289508"/>
                <a:gd name="connsiteX5" fmla="*/ 9650 w 278786"/>
                <a:gd name="connsiteY5" fmla="*/ 190861 h 289508"/>
                <a:gd name="connsiteX6" fmla="*/ 33776 w 278786"/>
                <a:gd name="connsiteY6" fmla="*/ 230535 h 289508"/>
                <a:gd name="connsiteX7" fmla="*/ 66480 w 278786"/>
                <a:gd name="connsiteY7" fmla="*/ 283611 h 289508"/>
                <a:gd name="connsiteX8" fmla="*/ 76130 w 278786"/>
                <a:gd name="connsiteY8" fmla="*/ 289509 h 289508"/>
                <a:gd name="connsiteX9" fmla="*/ 202656 w 278786"/>
                <a:gd name="connsiteY9" fmla="*/ 289509 h 289508"/>
                <a:gd name="connsiteX10" fmla="*/ 212306 w 278786"/>
                <a:gd name="connsiteY10" fmla="*/ 283611 h 289508"/>
                <a:gd name="connsiteX11" fmla="*/ 245010 w 278786"/>
                <a:gd name="connsiteY11" fmla="*/ 230535 h 289508"/>
                <a:gd name="connsiteX12" fmla="*/ 269136 w 278786"/>
                <a:gd name="connsiteY12" fmla="*/ 190861 h 289508"/>
                <a:gd name="connsiteX13" fmla="*/ 278786 w 278786"/>
                <a:gd name="connsiteY13" fmla="*/ 142610 h 289508"/>
                <a:gd name="connsiteX14" fmla="*/ 278786 w 278786"/>
                <a:gd name="connsiteY14" fmla="*/ 137785 h 289508"/>
                <a:gd name="connsiteX15" fmla="*/ 139393 w 278786"/>
                <a:gd name="connsiteY15" fmla="*/ 0 h 289508"/>
                <a:gd name="connsiteX16" fmla="*/ 246618 w 278786"/>
                <a:gd name="connsiteY16" fmla="*/ 142074 h 289508"/>
                <a:gd name="connsiteX17" fmla="*/ 239113 w 278786"/>
                <a:gd name="connsiteY17" fmla="*/ 179603 h 289508"/>
                <a:gd name="connsiteX18" fmla="*/ 220884 w 278786"/>
                <a:gd name="connsiteY18" fmla="*/ 209090 h 289508"/>
                <a:gd name="connsiteX19" fmla="*/ 189789 w 278786"/>
                <a:gd name="connsiteY19" fmla="*/ 257341 h 289508"/>
                <a:gd name="connsiteX20" fmla="*/ 139393 w 278786"/>
                <a:gd name="connsiteY20" fmla="*/ 257341 h 289508"/>
                <a:gd name="connsiteX21" fmla="*/ 89533 w 278786"/>
                <a:gd name="connsiteY21" fmla="*/ 257341 h 289508"/>
                <a:gd name="connsiteX22" fmla="*/ 58438 w 278786"/>
                <a:gd name="connsiteY22" fmla="*/ 209090 h 289508"/>
                <a:gd name="connsiteX23" fmla="*/ 40210 w 278786"/>
                <a:gd name="connsiteY23" fmla="*/ 179603 h 289508"/>
                <a:gd name="connsiteX24" fmla="*/ 32704 w 278786"/>
                <a:gd name="connsiteY24" fmla="*/ 142074 h 289508"/>
                <a:gd name="connsiteX25" fmla="*/ 32704 w 278786"/>
                <a:gd name="connsiteY25" fmla="*/ 137785 h 289508"/>
                <a:gd name="connsiteX26" fmla="*/ 139929 w 278786"/>
                <a:gd name="connsiteY26" fmla="*/ 31631 h 289508"/>
                <a:gd name="connsiteX27" fmla="*/ 139929 w 278786"/>
                <a:gd name="connsiteY27" fmla="*/ 31631 h 289508"/>
                <a:gd name="connsiteX28" fmla="*/ 139929 w 278786"/>
                <a:gd name="connsiteY28" fmla="*/ 31631 h 289508"/>
                <a:gd name="connsiteX29" fmla="*/ 139929 w 278786"/>
                <a:gd name="connsiteY29" fmla="*/ 31631 h 289508"/>
                <a:gd name="connsiteX30" fmla="*/ 139929 w 278786"/>
                <a:gd name="connsiteY30" fmla="*/ 31631 h 289508"/>
                <a:gd name="connsiteX31" fmla="*/ 139929 w 278786"/>
                <a:gd name="connsiteY31" fmla="*/ 31631 h 289508"/>
                <a:gd name="connsiteX32" fmla="*/ 139929 w 278786"/>
                <a:gd name="connsiteY32" fmla="*/ 31631 h 289508"/>
                <a:gd name="connsiteX33" fmla="*/ 247155 w 278786"/>
                <a:gd name="connsiteY33" fmla="*/ 137785 h 289508"/>
                <a:gd name="connsiteX34" fmla="*/ 247155 w 278786"/>
                <a:gd name="connsiteY34" fmla="*/ 142074 h 28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78786" h="289508">
                  <a:moveTo>
                    <a:pt x="139393" y="0"/>
                  </a:moveTo>
                  <a:cubicBezTo>
                    <a:pt x="139393" y="0"/>
                    <a:pt x="139393" y="0"/>
                    <a:pt x="139393" y="0"/>
                  </a:cubicBezTo>
                  <a:cubicBezTo>
                    <a:pt x="139393" y="0"/>
                    <a:pt x="139393" y="0"/>
                    <a:pt x="139393" y="0"/>
                  </a:cubicBezTo>
                  <a:cubicBezTo>
                    <a:pt x="63263" y="536"/>
                    <a:pt x="1608" y="61655"/>
                    <a:pt x="0" y="137785"/>
                  </a:cubicBezTo>
                  <a:lnTo>
                    <a:pt x="0" y="142610"/>
                  </a:lnTo>
                  <a:cubicBezTo>
                    <a:pt x="536" y="159230"/>
                    <a:pt x="3753" y="175314"/>
                    <a:pt x="9650" y="190861"/>
                  </a:cubicBezTo>
                  <a:cubicBezTo>
                    <a:pt x="15548" y="205337"/>
                    <a:pt x="23590" y="218740"/>
                    <a:pt x="33776" y="230535"/>
                  </a:cubicBezTo>
                  <a:cubicBezTo>
                    <a:pt x="46643" y="244474"/>
                    <a:pt x="60582" y="271816"/>
                    <a:pt x="66480" y="283611"/>
                  </a:cubicBezTo>
                  <a:cubicBezTo>
                    <a:pt x="68088" y="287364"/>
                    <a:pt x="71841" y="289509"/>
                    <a:pt x="76130" y="289509"/>
                  </a:cubicBezTo>
                  <a:lnTo>
                    <a:pt x="202656" y="289509"/>
                  </a:lnTo>
                  <a:cubicBezTo>
                    <a:pt x="206945" y="289509"/>
                    <a:pt x="210698" y="287364"/>
                    <a:pt x="212306" y="283611"/>
                  </a:cubicBezTo>
                  <a:cubicBezTo>
                    <a:pt x="218204" y="271816"/>
                    <a:pt x="232143" y="244474"/>
                    <a:pt x="245010" y="230535"/>
                  </a:cubicBezTo>
                  <a:cubicBezTo>
                    <a:pt x="255196" y="218740"/>
                    <a:pt x="263775" y="205337"/>
                    <a:pt x="269136" y="190861"/>
                  </a:cubicBezTo>
                  <a:cubicBezTo>
                    <a:pt x="275033" y="175314"/>
                    <a:pt x="278250" y="159230"/>
                    <a:pt x="278786" y="142610"/>
                  </a:cubicBezTo>
                  <a:lnTo>
                    <a:pt x="278786" y="137785"/>
                  </a:lnTo>
                  <a:cubicBezTo>
                    <a:pt x="277178" y="61655"/>
                    <a:pt x="215523" y="536"/>
                    <a:pt x="139393" y="0"/>
                  </a:cubicBezTo>
                  <a:close/>
                  <a:moveTo>
                    <a:pt x="246618" y="142074"/>
                  </a:moveTo>
                  <a:cubicBezTo>
                    <a:pt x="246082" y="154941"/>
                    <a:pt x="243402" y="167808"/>
                    <a:pt x="239113" y="179603"/>
                  </a:cubicBezTo>
                  <a:cubicBezTo>
                    <a:pt x="234824" y="190325"/>
                    <a:pt x="228926" y="200512"/>
                    <a:pt x="220884" y="209090"/>
                  </a:cubicBezTo>
                  <a:cubicBezTo>
                    <a:pt x="208553" y="224101"/>
                    <a:pt x="197831" y="240185"/>
                    <a:pt x="189789" y="257341"/>
                  </a:cubicBezTo>
                  <a:lnTo>
                    <a:pt x="139393" y="257341"/>
                  </a:lnTo>
                  <a:lnTo>
                    <a:pt x="89533" y="257341"/>
                  </a:lnTo>
                  <a:cubicBezTo>
                    <a:pt x="80955" y="240185"/>
                    <a:pt x="70233" y="224101"/>
                    <a:pt x="58438" y="209090"/>
                  </a:cubicBezTo>
                  <a:cubicBezTo>
                    <a:pt x="50932" y="200512"/>
                    <a:pt x="44499" y="190325"/>
                    <a:pt x="40210" y="179603"/>
                  </a:cubicBezTo>
                  <a:cubicBezTo>
                    <a:pt x="35384" y="167808"/>
                    <a:pt x="33240" y="154941"/>
                    <a:pt x="32704" y="142074"/>
                  </a:cubicBezTo>
                  <a:lnTo>
                    <a:pt x="32704" y="137785"/>
                  </a:lnTo>
                  <a:cubicBezTo>
                    <a:pt x="33776" y="79347"/>
                    <a:pt x="81491" y="32168"/>
                    <a:pt x="139929" y="31631"/>
                  </a:cubicBezTo>
                  <a:lnTo>
                    <a:pt x="139929" y="31631"/>
                  </a:lnTo>
                  <a:lnTo>
                    <a:pt x="139929" y="31631"/>
                  </a:lnTo>
                  <a:cubicBezTo>
                    <a:pt x="139929" y="31631"/>
                    <a:pt x="139929" y="31631"/>
                    <a:pt x="139929" y="31631"/>
                  </a:cubicBezTo>
                  <a:cubicBezTo>
                    <a:pt x="139929" y="31631"/>
                    <a:pt x="139929" y="31631"/>
                    <a:pt x="139929" y="31631"/>
                  </a:cubicBezTo>
                  <a:lnTo>
                    <a:pt x="139929" y="31631"/>
                  </a:lnTo>
                  <a:lnTo>
                    <a:pt x="139929" y="31631"/>
                  </a:lnTo>
                  <a:cubicBezTo>
                    <a:pt x="198367" y="32168"/>
                    <a:pt x="246082" y="78811"/>
                    <a:pt x="247155" y="137785"/>
                  </a:cubicBezTo>
                  <a:lnTo>
                    <a:pt x="247155" y="14207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47" name="Graphic 16" descr="Gears">
            <a:extLst>
              <a:ext uri="{FF2B5EF4-FFF2-40B4-BE49-F238E27FC236}">
                <a16:creationId xmlns:a16="http://schemas.microsoft.com/office/drawing/2014/main" id="{99B648CC-1227-41D3-A66E-34888775DAF6}"/>
              </a:ext>
            </a:extLst>
          </p:cNvPr>
          <p:cNvGrpSpPr/>
          <p:nvPr/>
        </p:nvGrpSpPr>
        <p:grpSpPr>
          <a:xfrm>
            <a:off x="7552372" y="2332823"/>
            <a:ext cx="262166" cy="317253"/>
            <a:chOff x="9897862" y="2167726"/>
            <a:chExt cx="349554" cy="423004"/>
          </a:xfrm>
          <a:solidFill>
            <a:srgbClr val="7F7F7F"/>
          </a:solidFill>
        </p:grpSpPr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5D1434B0-3AE0-4D30-82A4-A012BEEE5055}"/>
                </a:ext>
              </a:extLst>
            </p:cNvPr>
            <p:cNvSpPr/>
            <p:nvPr/>
          </p:nvSpPr>
          <p:spPr>
            <a:xfrm>
              <a:off x="10019027" y="2167726"/>
              <a:ext cx="228390" cy="227854"/>
            </a:xfrm>
            <a:custGeom>
              <a:avLst/>
              <a:gdLst>
                <a:gd name="connsiteX0" fmla="*/ 114195 w 228390"/>
                <a:gd name="connsiteY0" fmla="*/ 154405 h 227854"/>
                <a:gd name="connsiteX1" fmla="*/ 73986 w 228390"/>
                <a:gd name="connsiteY1" fmla="*/ 114195 h 227854"/>
                <a:gd name="connsiteX2" fmla="*/ 114195 w 228390"/>
                <a:gd name="connsiteY2" fmla="*/ 73986 h 227854"/>
                <a:gd name="connsiteX3" fmla="*/ 154405 w 228390"/>
                <a:gd name="connsiteY3" fmla="*/ 114195 h 227854"/>
                <a:gd name="connsiteX4" fmla="*/ 114195 w 228390"/>
                <a:gd name="connsiteY4" fmla="*/ 154405 h 227854"/>
                <a:gd name="connsiteX5" fmla="*/ 204801 w 228390"/>
                <a:gd name="connsiteY5" fmla="*/ 88997 h 227854"/>
                <a:gd name="connsiteX6" fmla="*/ 196223 w 228390"/>
                <a:gd name="connsiteY6" fmla="*/ 68088 h 227854"/>
                <a:gd name="connsiteX7" fmla="*/ 204801 w 228390"/>
                <a:gd name="connsiteY7" fmla="*/ 42890 h 227854"/>
                <a:gd name="connsiteX8" fmla="*/ 185500 w 228390"/>
                <a:gd name="connsiteY8" fmla="*/ 23590 h 227854"/>
                <a:gd name="connsiteX9" fmla="*/ 160302 w 228390"/>
                <a:gd name="connsiteY9" fmla="*/ 32168 h 227854"/>
                <a:gd name="connsiteX10" fmla="*/ 139393 w 228390"/>
                <a:gd name="connsiteY10" fmla="*/ 23590 h 227854"/>
                <a:gd name="connsiteX11" fmla="*/ 127598 w 228390"/>
                <a:gd name="connsiteY11" fmla="*/ 0 h 227854"/>
                <a:gd name="connsiteX12" fmla="*/ 100792 w 228390"/>
                <a:gd name="connsiteY12" fmla="*/ 0 h 227854"/>
                <a:gd name="connsiteX13" fmla="*/ 88997 w 228390"/>
                <a:gd name="connsiteY13" fmla="*/ 23590 h 227854"/>
                <a:gd name="connsiteX14" fmla="*/ 68088 w 228390"/>
                <a:gd name="connsiteY14" fmla="*/ 32168 h 227854"/>
                <a:gd name="connsiteX15" fmla="*/ 42890 w 228390"/>
                <a:gd name="connsiteY15" fmla="*/ 23590 h 227854"/>
                <a:gd name="connsiteX16" fmla="*/ 23590 w 228390"/>
                <a:gd name="connsiteY16" fmla="*/ 42890 h 227854"/>
                <a:gd name="connsiteX17" fmla="*/ 32168 w 228390"/>
                <a:gd name="connsiteY17" fmla="*/ 68088 h 227854"/>
                <a:gd name="connsiteX18" fmla="*/ 23590 w 228390"/>
                <a:gd name="connsiteY18" fmla="*/ 88997 h 227854"/>
                <a:gd name="connsiteX19" fmla="*/ 0 w 228390"/>
                <a:gd name="connsiteY19" fmla="*/ 100792 h 227854"/>
                <a:gd name="connsiteX20" fmla="*/ 0 w 228390"/>
                <a:gd name="connsiteY20" fmla="*/ 127598 h 227854"/>
                <a:gd name="connsiteX21" fmla="*/ 23590 w 228390"/>
                <a:gd name="connsiteY21" fmla="*/ 139393 h 227854"/>
                <a:gd name="connsiteX22" fmla="*/ 32168 w 228390"/>
                <a:gd name="connsiteY22" fmla="*/ 160302 h 227854"/>
                <a:gd name="connsiteX23" fmla="*/ 23590 w 228390"/>
                <a:gd name="connsiteY23" fmla="*/ 185500 h 227854"/>
                <a:gd name="connsiteX24" fmla="*/ 42354 w 228390"/>
                <a:gd name="connsiteY24" fmla="*/ 204264 h 227854"/>
                <a:gd name="connsiteX25" fmla="*/ 67552 w 228390"/>
                <a:gd name="connsiteY25" fmla="*/ 195686 h 227854"/>
                <a:gd name="connsiteX26" fmla="*/ 88461 w 228390"/>
                <a:gd name="connsiteY26" fmla="*/ 204264 h 227854"/>
                <a:gd name="connsiteX27" fmla="*/ 100256 w 228390"/>
                <a:gd name="connsiteY27" fmla="*/ 227854 h 227854"/>
                <a:gd name="connsiteX28" fmla="*/ 127062 w 228390"/>
                <a:gd name="connsiteY28" fmla="*/ 227854 h 227854"/>
                <a:gd name="connsiteX29" fmla="*/ 138857 w 228390"/>
                <a:gd name="connsiteY29" fmla="*/ 204264 h 227854"/>
                <a:gd name="connsiteX30" fmla="*/ 159766 w 228390"/>
                <a:gd name="connsiteY30" fmla="*/ 195686 h 227854"/>
                <a:gd name="connsiteX31" fmla="*/ 184964 w 228390"/>
                <a:gd name="connsiteY31" fmla="*/ 204264 h 227854"/>
                <a:gd name="connsiteX32" fmla="*/ 204264 w 228390"/>
                <a:gd name="connsiteY32" fmla="*/ 185500 h 227854"/>
                <a:gd name="connsiteX33" fmla="*/ 195686 w 228390"/>
                <a:gd name="connsiteY33" fmla="*/ 160302 h 227854"/>
                <a:gd name="connsiteX34" fmla="*/ 204801 w 228390"/>
                <a:gd name="connsiteY34" fmla="*/ 139393 h 227854"/>
                <a:gd name="connsiteX35" fmla="*/ 228390 w 228390"/>
                <a:gd name="connsiteY35" fmla="*/ 127598 h 227854"/>
                <a:gd name="connsiteX36" fmla="*/ 228390 w 228390"/>
                <a:gd name="connsiteY36" fmla="*/ 100792 h 227854"/>
                <a:gd name="connsiteX37" fmla="*/ 204801 w 228390"/>
                <a:gd name="connsiteY37" fmla="*/ 88997 h 227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28390" h="227854">
                  <a:moveTo>
                    <a:pt x="114195" y="154405"/>
                  </a:moveTo>
                  <a:cubicBezTo>
                    <a:pt x="91678" y="154405"/>
                    <a:pt x="73986" y="136176"/>
                    <a:pt x="73986" y="114195"/>
                  </a:cubicBezTo>
                  <a:cubicBezTo>
                    <a:pt x="73986" y="92214"/>
                    <a:pt x="92214" y="73986"/>
                    <a:pt x="114195" y="73986"/>
                  </a:cubicBezTo>
                  <a:cubicBezTo>
                    <a:pt x="136712" y="73986"/>
                    <a:pt x="154405" y="92214"/>
                    <a:pt x="154405" y="114195"/>
                  </a:cubicBezTo>
                  <a:cubicBezTo>
                    <a:pt x="154405" y="136176"/>
                    <a:pt x="136176" y="154405"/>
                    <a:pt x="114195" y="154405"/>
                  </a:cubicBezTo>
                  <a:close/>
                  <a:moveTo>
                    <a:pt x="204801" y="88997"/>
                  </a:moveTo>
                  <a:cubicBezTo>
                    <a:pt x="202656" y="81491"/>
                    <a:pt x="199975" y="74522"/>
                    <a:pt x="196223" y="68088"/>
                  </a:cubicBezTo>
                  <a:lnTo>
                    <a:pt x="204801" y="42890"/>
                  </a:lnTo>
                  <a:lnTo>
                    <a:pt x="185500" y="23590"/>
                  </a:lnTo>
                  <a:lnTo>
                    <a:pt x="160302" y="32168"/>
                  </a:lnTo>
                  <a:cubicBezTo>
                    <a:pt x="153868" y="28415"/>
                    <a:pt x="146899" y="25734"/>
                    <a:pt x="139393" y="23590"/>
                  </a:cubicBezTo>
                  <a:lnTo>
                    <a:pt x="127598" y="0"/>
                  </a:lnTo>
                  <a:lnTo>
                    <a:pt x="100792" y="0"/>
                  </a:lnTo>
                  <a:lnTo>
                    <a:pt x="88997" y="23590"/>
                  </a:lnTo>
                  <a:cubicBezTo>
                    <a:pt x="81491" y="25734"/>
                    <a:pt x="74522" y="28415"/>
                    <a:pt x="68088" y="32168"/>
                  </a:cubicBezTo>
                  <a:lnTo>
                    <a:pt x="42890" y="23590"/>
                  </a:lnTo>
                  <a:lnTo>
                    <a:pt x="23590" y="42890"/>
                  </a:lnTo>
                  <a:lnTo>
                    <a:pt x="32168" y="68088"/>
                  </a:lnTo>
                  <a:cubicBezTo>
                    <a:pt x="28415" y="74522"/>
                    <a:pt x="25734" y="81491"/>
                    <a:pt x="23590" y="88997"/>
                  </a:cubicBezTo>
                  <a:lnTo>
                    <a:pt x="0" y="100792"/>
                  </a:lnTo>
                  <a:lnTo>
                    <a:pt x="0" y="127598"/>
                  </a:lnTo>
                  <a:lnTo>
                    <a:pt x="23590" y="139393"/>
                  </a:lnTo>
                  <a:cubicBezTo>
                    <a:pt x="25734" y="146899"/>
                    <a:pt x="28415" y="153868"/>
                    <a:pt x="32168" y="160302"/>
                  </a:cubicBezTo>
                  <a:lnTo>
                    <a:pt x="23590" y="185500"/>
                  </a:lnTo>
                  <a:lnTo>
                    <a:pt x="42354" y="204264"/>
                  </a:lnTo>
                  <a:lnTo>
                    <a:pt x="67552" y="195686"/>
                  </a:lnTo>
                  <a:cubicBezTo>
                    <a:pt x="73986" y="199439"/>
                    <a:pt x="80955" y="202120"/>
                    <a:pt x="88461" y="204264"/>
                  </a:cubicBezTo>
                  <a:lnTo>
                    <a:pt x="100256" y="227854"/>
                  </a:lnTo>
                  <a:lnTo>
                    <a:pt x="127062" y="227854"/>
                  </a:lnTo>
                  <a:lnTo>
                    <a:pt x="138857" y="204264"/>
                  </a:lnTo>
                  <a:cubicBezTo>
                    <a:pt x="146363" y="202120"/>
                    <a:pt x="153332" y="199439"/>
                    <a:pt x="159766" y="195686"/>
                  </a:cubicBezTo>
                  <a:lnTo>
                    <a:pt x="184964" y="204264"/>
                  </a:lnTo>
                  <a:lnTo>
                    <a:pt x="204264" y="185500"/>
                  </a:lnTo>
                  <a:lnTo>
                    <a:pt x="195686" y="160302"/>
                  </a:lnTo>
                  <a:cubicBezTo>
                    <a:pt x="199439" y="153868"/>
                    <a:pt x="202656" y="146363"/>
                    <a:pt x="204801" y="139393"/>
                  </a:cubicBezTo>
                  <a:lnTo>
                    <a:pt x="228390" y="127598"/>
                  </a:lnTo>
                  <a:lnTo>
                    <a:pt x="228390" y="100792"/>
                  </a:lnTo>
                  <a:lnTo>
                    <a:pt x="204801" y="8899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3980E99D-A5CC-4C7E-A73B-073CE35B6E77}"/>
                </a:ext>
              </a:extLst>
            </p:cNvPr>
            <p:cNvSpPr/>
            <p:nvPr/>
          </p:nvSpPr>
          <p:spPr>
            <a:xfrm>
              <a:off x="9897862" y="2362877"/>
              <a:ext cx="228390" cy="227854"/>
            </a:xfrm>
            <a:custGeom>
              <a:avLst/>
              <a:gdLst>
                <a:gd name="connsiteX0" fmla="*/ 114195 w 228390"/>
                <a:gd name="connsiteY0" fmla="*/ 154405 h 227854"/>
                <a:gd name="connsiteX1" fmla="*/ 73986 w 228390"/>
                <a:gd name="connsiteY1" fmla="*/ 114195 h 227854"/>
                <a:gd name="connsiteX2" fmla="*/ 114195 w 228390"/>
                <a:gd name="connsiteY2" fmla="*/ 73986 h 227854"/>
                <a:gd name="connsiteX3" fmla="*/ 154405 w 228390"/>
                <a:gd name="connsiteY3" fmla="*/ 114195 h 227854"/>
                <a:gd name="connsiteX4" fmla="*/ 114195 w 228390"/>
                <a:gd name="connsiteY4" fmla="*/ 154405 h 227854"/>
                <a:gd name="connsiteX5" fmla="*/ 114195 w 228390"/>
                <a:gd name="connsiteY5" fmla="*/ 154405 h 227854"/>
                <a:gd name="connsiteX6" fmla="*/ 196223 w 228390"/>
                <a:gd name="connsiteY6" fmla="*/ 68088 h 227854"/>
                <a:gd name="connsiteX7" fmla="*/ 204801 w 228390"/>
                <a:gd name="connsiteY7" fmla="*/ 42890 h 227854"/>
                <a:gd name="connsiteX8" fmla="*/ 185500 w 228390"/>
                <a:gd name="connsiteY8" fmla="*/ 23590 h 227854"/>
                <a:gd name="connsiteX9" fmla="*/ 160302 w 228390"/>
                <a:gd name="connsiteY9" fmla="*/ 32168 h 227854"/>
                <a:gd name="connsiteX10" fmla="*/ 139393 w 228390"/>
                <a:gd name="connsiteY10" fmla="*/ 23590 h 227854"/>
                <a:gd name="connsiteX11" fmla="*/ 127598 w 228390"/>
                <a:gd name="connsiteY11" fmla="*/ 0 h 227854"/>
                <a:gd name="connsiteX12" fmla="*/ 100792 w 228390"/>
                <a:gd name="connsiteY12" fmla="*/ 0 h 227854"/>
                <a:gd name="connsiteX13" fmla="*/ 88997 w 228390"/>
                <a:gd name="connsiteY13" fmla="*/ 23590 h 227854"/>
                <a:gd name="connsiteX14" fmla="*/ 68088 w 228390"/>
                <a:gd name="connsiteY14" fmla="*/ 32168 h 227854"/>
                <a:gd name="connsiteX15" fmla="*/ 42890 w 228390"/>
                <a:gd name="connsiteY15" fmla="*/ 23590 h 227854"/>
                <a:gd name="connsiteX16" fmla="*/ 24126 w 228390"/>
                <a:gd name="connsiteY16" fmla="*/ 42354 h 227854"/>
                <a:gd name="connsiteX17" fmla="*/ 32168 w 228390"/>
                <a:gd name="connsiteY17" fmla="*/ 67552 h 227854"/>
                <a:gd name="connsiteX18" fmla="*/ 23590 w 228390"/>
                <a:gd name="connsiteY18" fmla="*/ 88461 h 227854"/>
                <a:gd name="connsiteX19" fmla="*/ 0 w 228390"/>
                <a:gd name="connsiteY19" fmla="*/ 100256 h 227854"/>
                <a:gd name="connsiteX20" fmla="*/ 0 w 228390"/>
                <a:gd name="connsiteY20" fmla="*/ 127062 h 227854"/>
                <a:gd name="connsiteX21" fmla="*/ 23590 w 228390"/>
                <a:gd name="connsiteY21" fmla="*/ 138857 h 227854"/>
                <a:gd name="connsiteX22" fmla="*/ 32168 w 228390"/>
                <a:gd name="connsiteY22" fmla="*/ 159766 h 227854"/>
                <a:gd name="connsiteX23" fmla="*/ 24126 w 228390"/>
                <a:gd name="connsiteY23" fmla="*/ 184964 h 227854"/>
                <a:gd name="connsiteX24" fmla="*/ 42890 w 228390"/>
                <a:gd name="connsiteY24" fmla="*/ 203728 h 227854"/>
                <a:gd name="connsiteX25" fmla="*/ 68088 w 228390"/>
                <a:gd name="connsiteY25" fmla="*/ 195686 h 227854"/>
                <a:gd name="connsiteX26" fmla="*/ 88997 w 228390"/>
                <a:gd name="connsiteY26" fmla="*/ 204264 h 227854"/>
                <a:gd name="connsiteX27" fmla="*/ 100792 w 228390"/>
                <a:gd name="connsiteY27" fmla="*/ 227854 h 227854"/>
                <a:gd name="connsiteX28" fmla="*/ 127598 w 228390"/>
                <a:gd name="connsiteY28" fmla="*/ 227854 h 227854"/>
                <a:gd name="connsiteX29" fmla="*/ 139393 w 228390"/>
                <a:gd name="connsiteY29" fmla="*/ 204264 h 227854"/>
                <a:gd name="connsiteX30" fmla="*/ 160302 w 228390"/>
                <a:gd name="connsiteY30" fmla="*/ 195686 h 227854"/>
                <a:gd name="connsiteX31" fmla="*/ 185500 w 228390"/>
                <a:gd name="connsiteY31" fmla="*/ 204264 h 227854"/>
                <a:gd name="connsiteX32" fmla="*/ 204264 w 228390"/>
                <a:gd name="connsiteY32" fmla="*/ 184964 h 227854"/>
                <a:gd name="connsiteX33" fmla="*/ 196223 w 228390"/>
                <a:gd name="connsiteY33" fmla="*/ 160302 h 227854"/>
                <a:gd name="connsiteX34" fmla="*/ 204801 w 228390"/>
                <a:gd name="connsiteY34" fmla="*/ 139393 h 227854"/>
                <a:gd name="connsiteX35" fmla="*/ 228390 w 228390"/>
                <a:gd name="connsiteY35" fmla="*/ 127598 h 227854"/>
                <a:gd name="connsiteX36" fmla="*/ 228390 w 228390"/>
                <a:gd name="connsiteY36" fmla="*/ 100792 h 227854"/>
                <a:gd name="connsiteX37" fmla="*/ 204801 w 228390"/>
                <a:gd name="connsiteY37" fmla="*/ 88997 h 227854"/>
                <a:gd name="connsiteX38" fmla="*/ 196223 w 228390"/>
                <a:gd name="connsiteY38" fmla="*/ 68088 h 227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28390" h="227854">
                  <a:moveTo>
                    <a:pt x="114195" y="154405"/>
                  </a:moveTo>
                  <a:cubicBezTo>
                    <a:pt x="91678" y="154405"/>
                    <a:pt x="73986" y="136176"/>
                    <a:pt x="73986" y="114195"/>
                  </a:cubicBezTo>
                  <a:cubicBezTo>
                    <a:pt x="73986" y="91678"/>
                    <a:pt x="92214" y="73986"/>
                    <a:pt x="114195" y="73986"/>
                  </a:cubicBezTo>
                  <a:cubicBezTo>
                    <a:pt x="136712" y="73986"/>
                    <a:pt x="154405" y="92214"/>
                    <a:pt x="154405" y="114195"/>
                  </a:cubicBezTo>
                  <a:cubicBezTo>
                    <a:pt x="154405" y="136176"/>
                    <a:pt x="136712" y="154405"/>
                    <a:pt x="114195" y="154405"/>
                  </a:cubicBezTo>
                  <a:lnTo>
                    <a:pt x="114195" y="154405"/>
                  </a:lnTo>
                  <a:close/>
                  <a:moveTo>
                    <a:pt x="196223" y="68088"/>
                  </a:moveTo>
                  <a:lnTo>
                    <a:pt x="204801" y="42890"/>
                  </a:lnTo>
                  <a:lnTo>
                    <a:pt x="185500" y="23590"/>
                  </a:lnTo>
                  <a:lnTo>
                    <a:pt x="160302" y="32168"/>
                  </a:lnTo>
                  <a:cubicBezTo>
                    <a:pt x="153868" y="28415"/>
                    <a:pt x="146363" y="25734"/>
                    <a:pt x="139393" y="23590"/>
                  </a:cubicBezTo>
                  <a:lnTo>
                    <a:pt x="127598" y="0"/>
                  </a:lnTo>
                  <a:lnTo>
                    <a:pt x="100792" y="0"/>
                  </a:lnTo>
                  <a:lnTo>
                    <a:pt x="88997" y="23590"/>
                  </a:lnTo>
                  <a:cubicBezTo>
                    <a:pt x="81491" y="25734"/>
                    <a:pt x="74522" y="28415"/>
                    <a:pt x="68088" y="32168"/>
                  </a:cubicBezTo>
                  <a:lnTo>
                    <a:pt x="42890" y="23590"/>
                  </a:lnTo>
                  <a:lnTo>
                    <a:pt x="24126" y="42354"/>
                  </a:lnTo>
                  <a:lnTo>
                    <a:pt x="32168" y="67552"/>
                  </a:lnTo>
                  <a:cubicBezTo>
                    <a:pt x="28415" y="73986"/>
                    <a:pt x="25734" y="81491"/>
                    <a:pt x="23590" y="88461"/>
                  </a:cubicBezTo>
                  <a:lnTo>
                    <a:pt x="0" y="100256"/>
                  </a:lnTo>
                  <a:lnTo>
                    <a:pt x="0" y="127062"/>
                  </a:lnTo>
                  <a:lnTo>
                    <a:pt x="23590" y="138857"/>
                  </a:lnTo>
                  <a:cubicBezTo>
                    <a:pt x="25734" y="146363"/>
                    <a:pt x="28415" y="153332"/>
                    <a:pt x="32168" y="159766"/>
                  </a:cubicBezTo>
                  <a:lnTo>
                    <a:pt x="24126" y="184964"/>
                  </a:lnTo>
                  <a:lnTo>
                    <a:pt x="42890" y="203728"/>
                  </a:lnTo>
                  <a:lnTo>
                    <a:pt x="68088" y="195686"/>
                  </a:lnTo>
                  <a:cubicBezTo>
                    <a:pt x="74522" y="199439"/>
                    <a:pt x="81491" y="202120"/>
                    <a:pt x="88997" y="204264"/>
                  </a:cubicBezTo>
                  <a:lnTo>
                    <a:pt x="100792" y="227854"/>
                  </a:lnTo>
                  <a:lnTo>
                    <a:pt x="127598" y="227854"/>
                  </a:lnTo>
                  <a:lnTo>
                    <a:pt x="139393" y="204264"/>
                  </a:lnTo>
                  <a:cubicBezTo>
                    <a:pt x="146899" y="202120"/>
                    <a:pt x="153868" y="199439"/>
                    <a:pt x="160302" y="195686"/>
                  </a:cubicBezTo>
                  <a:lnTo>
                    <a:pt x="185500" y="204264"/>
                  </a:lnTo>
                  <a:lnTo>
                    <a:pt x="204264" y="184964"/>
                  </a:lnTo>
                  <a:lnTo>
                    <a:pt x="196223" y="160302"/>
                  </a:lnTo>
                  <a:cubicBezTo>
                    <a:pt x="199975" y="153868"/>
                    <a:pt x="202656" y="146899"/>
                    <a:pt x="204801" y="139393"/>
                  </a:cubicBezTo>
                  <a:lnTo>
                    <a:pt x="228390" y="127598"/>
                  </a:lnTo>
                  <a:lnTo>
                    <a:pt x="228390" y="100792"/>
                  </a:lnTo>
                  <a:lnTo>
                    <a:pt x="204801" y="88997"/>
                  </a:lnTo>
                  <a:cubicBezTo>
                    <a:pt x="202656" y="81491"/>
                    <a:pt x="199975" y="74522"/>
                    <a:pt x="196223" y="6808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71261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499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Triangular Cycle – Slide Template</vt:lpstr>
      <vt:lpstr>Triangular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Triangular Cycle</dc:title>
  <dc:creator>PresentationGO.com</dc:creator>
  <dc:description>© Copyright PresentationGO.com</dc:description>
  <dcterms:created xsi:type="dcterms:W3CDTF">2014-11-26T05:14:11Z</dcterms:created>
  <dcterms:modified xsi:type="dcterms:W3CDTF">2019-10-28T16:44:27Z</dcterms:modified>
  <cp:category>Charts &amp; Diagrams</cp:category>
</cp:coreProperties>
</file>