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31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57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7E50E552-5749-4C72-8180-5152969327F6}"/>
              </a:ext>
            </a:extLst>
          </p:cNvPr>
          <p:cNvSpPr/>
          <p:nvPr/>
        </p:nvSpPr>
        <p:spPr>
          <a:xfrm>
            <a:off x="2674192" y="2148284"/>
            <a:ext cx="1633244" cy="1407968"/>
          </a:xfrm>
          <a:prstGeom prst="triangle">
            <a:avLst/>
          </a:prstGeom>
          <a:solidFill>
            <a:schemeClr val="accent5"/>
          </a:solidFill>
          <a:ln>
            <a:noFill/>
          </a:ln>
          <a:scene3d>
            <a:camera prst="isometricOffAxis1Right"/>
            <a:lightRig rig="sof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Triangular Prism Process Diagram for PowerPoint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B531D25-6F9A-455E-ACD1-5B4768505AA0}"/>
              </a:ext>
            </a:extLst>
          </p:cNvPr>
          <p:cNvGrpSpPr/>
          <p:nvPr/>
        </p:nvGrpSpPr>
        <p:grpSpPr>
          <a:xfrm>
            <a:off x="6691483" y="2775711"/>
            <a:ext cx="2202816" cy="1260003"/>
            <a:chOff x="8921977" y="1394910"/>
            <a:chExt cx="2937088" cy="168000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9A286EA-873C-4689-A220-F3436D2E702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223152F-5A06-4A4E-AD45-5F9B092E98C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2C84E8B-BA3E-4FEB-8287-6BD7C917A831}"/>
              </a:ext>
            </a:extLst>
          </p:cNvPr>
          <p:cNvGrpSpPr/>
          <p:nvPr/>
        </p:nvGrpSpPr>
        <p:grpSpPr>
          <a:xfrm>
            <a:off x="1476788" y="4939763"/>
            <a:ext cx="2202816" cy="1260003"/>
            <a:chOff x="332936" y="4580523"/>
            <a:chExt cx="2937088" cy="168000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2560F5-960E-453C-8B6F-A391BD44EE57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D85F63B-729B-438F-AC12-97F8EF5FB5C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A22CE8E-8088-4947-8ADF-9334706781C9}"/>
              </a:ext>
            </a:extLst>
          </p:cNvPr>
          <p:cNvGrpSpPr/>
          <p:nvPr/>
        </p:nvGrpSpPr>
        <p:grpSpPr>
          <a:xfrm>
            <a:off x="5008095" y="1735000"/>
            <a:ext cx="2202816" cy="1260003"/>
            <a:chOff x="8921977" y="1394910"/>
            <a:chExt cx="2937088" cy="168000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E93AD05C-AA64-4824-B830-07D805F1E477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25FD308-6640-4935-A700-3BBE4068E30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0BD71E0-7623-4231-8AE2-A3D9218F3933}"/>
              </a:ext>
            </a:extLst>
          </p:cNvPr>
          <p:cNvGrpSpPr/>
          <p:nvPr/>
        </p:nvGrpSpPr>
        <p:grpSpPr>
          <a:xfrm>
            <a:off x="255548" y="3607733"/>
            <a:ext cx="2202816" cy="1260003"/>
            <a:chOff x="332936" y="2555951"/>
            <a:chExt cx="2937088" cy="168000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6E2312A-CFDB-4D26-89D9-1654B07EFCE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1C45335-DC1E-4AD1-9446-8FE9F47B9BB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4" name="Graphic 123" descr="Rocket">
            <a:extLst>
              <a:ext uri="{FF2B5EF4-FFF2-40B4-BE49-F238E27FC236}">
                <a16:creationId xmlns:a16="http://schemas.microsoft.com/office/drawing/2014/main" id="{ECDA7F6A-F4CC-4EB6-8F95-CB61DC5F73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0488" y="2635937"/>
            <a:ext cx="685800" cy="685800"/>
          </a:xfrm>
          <a:prstGeom prst="rect">
            <a:avLst/>
          </a:prstGeom>
          <a:effectLst>
            <a:innerShdw dist="12700" dir="16200000">
              <a:schemeClr val="accent5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sp>
        <p:nvSpPr>
          <p:cNvPr id="127" name="Rectangle 126">
            <a:extLst>
              <a:ext uri="{FF2B5EF4-FFF2-40B4-BE49-F238E27FC236}">
                <a16:creationId xmlns:a16="http://schemas.microsoft.com/office/drawing/2014/main" id="{4659835D-38F8-458E-B116-E273150F56F8}"/>
              </a:ext>
            </a:extLst>
          </p:cNvPr>
          <p:cNvSpPr/>
          <p:nvPr/>
        </p:nvSpPr>
        <p:spPr>
          <a:xfrm>
            <a:off x="2222141" y="2768393"/>
            <a:ext cx="606577" cy="692497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68580" tIns="68580" rIns="68580" bIns="6858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04</a:t>
            </a:r>
            <a:endParaRPr lang="en-US" sz="1350" dirty="0"/>
          </a:p>
        </p:txBody>
      </p:sp>
      <p:pic>
        <p:nvPicPr>
          <p:cNvPr id="128" name="Graphic 127" descr="Users">
            <a:extLst>
              <a:ext uri="{FF2B5EF4-FFF2-40B4-BE49-F238E27FC236}">
                <a16:creationId xmlns:a16="http://schemas.microsoft.com/office/drawing/2014/main" id="{47109C51-B3A3-40CD-9219-7312A4B350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01844" y="1755579"/>
            <a:ext cx="384450" cy="384450"/>
          </a:xfrm>
          <a:prstGeom prst="rect">
            <a:avLst/>
          </a:prstGeom>
        </p:spPr>
      </p:pic>
      <p:pic>
        <p:nvPicPr>
          <p:cNvPr id="129" name="Graphic 128" descr="Puzzle">
            <a:extLst>
              <a:ext uri="{FF2B5EF4-FFF2-40B4-BE49-F238E27FC236}">
                <a16:creationId xmlns:a16="http://schemas.microsoft.com/office/drawing/2014/main" id="{ECB31922-96C0-42A6-9312-566AD8CE4C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80586" y="2802778"/>
            <a:ext cx="384450" cy="384450"/>
          </a:xfrm>
          <a:prstGeom prst="rect">
            <a:avLst/>
          </a:prstGeom>
        </p:spPr>
      </p:pic>
      <p:pic>
        <p:nvPicPr>
          <p:cNvPr id="130" name="Graphic 129" descr="Lightbulb">
            <a:extLst>
              <a:ext uri="{FF2B5EF4-FFF2-40B4-BE49-F238E27FC236}">
                <a16:creationId xmlns:a16="http://schemas.microsoft.com/office/drawing/2014/main" id="{245D816C-87E2-4B82-8ED2-2FB92233C7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74961" y="4974525"/>
            <a:ext cx="384450" cy="384450"/>
          </a:xfrm>
          <a:prstGeom prst="rect">
            <a:avLst/>
          </a:prstGeom>
        </p:spPr>
      </p:pic>
      <p:pic>
        <p:nvPicPr>
          <p:cNvPr id="131" name="Graphic 130" descr="Rocket">
            <a:extLst>
              <a:ext uri="{FF2B5EF4-FFF2-40B4-BE49-F238E27FC236}">
                <a16:creationId xmlns:a16="http://schemas.microsoft.com/office/drawing/2014/main" id="{5917CB10-E9A1-40CC-A40C-DB309B314B8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6617" y="3641552"/>
            <a:ext cx="384450" cy="384450"/>
          </a:xfrm>
          <a:prstGeom prst="rect">
            <a:avLst/>
          </a:prstGeom>
        </p:spPr>
      </p:pic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994CE5B-54F4-4DF2-95DC-4AFB4AC2A2C8}"/>
              </a:ext>
            </a:extLst>
          </p:cNvPr>
          <p:cNvSpPr/>
          <p:nvPr/>
        </p:nvSpPr>
        <p:spPr>
          <a:xfrm>
            <a:off x="3796339" y="2871001"/>
            <a:ext cx="1633244" cy="1407968"/>
          </a:xfrm>
          <a:prstGeom prst="triangle">
            <a:avLst/>
          </a:prstGeom>
          <a:solidFill>
            <a:schemeClr val="accent6"/>
          </a:solidFill>
          <a:ln>
            <a:noFill/>
          </a:ln>
          <a:scene3d>
            <a:camera prst="isometricOffAxis1Right"/>
            <a:lightRig rig="soft" dir="t"/>
          </a:scene3d>
          <a:sp3d extrusionH="152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1" name="Graphic 120" descr="Users">
            <a:extLst>
              <a:ext uri="{FF2B5EF4-FFF2-40B4-BE49-F238E27FC236}">
                <a16:creationId xmlns:a16="http://schemas.microsoft.com/office/drawing/2014/main" id="{49ADB334-39E1-433E-A561-32C215CFE74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18725" y="3347943"/>
            <a:ext cx="685800" cy="685800"/>
          </a:xfrm>
          <a:prstGeom prst="rect">
            <a:avLst/>
          </a:prstGeom>
          <a:effectLst>
            <a:innerShdw dist="12700" dir="16200000">
              <a:schemeClr val="accent6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sp>
        <p:nvSpPr>
          <p:cNvPr id="126" name="Rectangle 125">
            <a:extLst>
              <a:ext uri="{FF2B5EF4-FFF2-40B4-BE49-F238E27FC236}">
                <a16:creationId xmlns:a16="http://schemas.microsoft.com/office/drawing/2014/main" id="{103C2768-96F7-4079-9432-8735CB5B774D}"/>
              </a:ext>
            </a:extLst>
          </p:cNvPr>
          <p:cNvSpPr/>
          <p:nvPr/>
        </p:nvSpPr>
        <p:spPr>
          <a:xfrm>
            <a:off x="3348584" y="3547193"/>
            <a:ext cx="606577" cy="692497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68580" tIns="68580" rIns="68580" bIns="6858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03</a:t>
            </a:r>
            <a:endParaRPr lang="en-US" sz="1350" dirty="0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C7B9B673-DE03-4968-B8D2-04B86D88A689}"/>
              </a:ext>
            </a:extLst>
          </p:cNvPr>
          <p:cNvSpPr/>
          <p:nvPr/>
        </p:nvSpPr>
        <p:spPr>
          <a:xfrm>
            <a:off x="4857957" y="3535706"/>
            <a:ext cx="1633244" cy="1407968"/>
          </a:xfrm>
          <a:prstGeom prst="triangle">
            <a:avLst/>
          </a:prstGeom>
          <a:solidFill>
            <a:schemeClr val="accent2"/>
          </a:solidFill>
          <a:ln>
            <a:noFill/>
          </a:ln>
          <a:scene3d>
            <a:camera prst="isometricOffAxis1Right"/>
            <a:lightRig rig="soft" dir="t"/>
          </a:scene3d>
          <a:sp3d extrusionH="152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2" name="Graphic 121" descr="Puzzle">
            <a:extLst>
              <a:ext uri="{FF2B5EF4-FFF2-40B4-BE49-F238E27FC236}">
                <a16:creationId xmlns:a16="http://schemas.microsoft.com/office/drawing/2014/main" id="{AB912538-96A4-4A6D-BD11-2317FCD37BB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287457" y="4016986"/>
            <a:ext cx="685800" cy="685800"/>
          </a:xfrm>
          <a:prstGeom prst="rect">
            <a:avLst/>
          </a:prstGeom>
          <a:effectLst>
            <a:innerShdw dist="12700" dir="16200000">
              <a:schemeClr val="accent2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sp>
        <p:nvSpPr>
          <p:cNvPr id="125" name="Rectangle 124">
            <a:extLst>
              <a:ext uri="{FF2B5EF4-FFF2-40B4-BE49-F238E27FC236}">
                <a16:creationId xmlns:a16="http://schemas.microsoft.com/office/drawing/2014/main" id="{F2F6467D-D02E-44E3-AB13-78029120BE0E}"/>
              </a:ext>
            </a:extLst>
          </p:cNvPr>
          <p:cNvSpPr/>
          <p:nvPr/>
        </p:nvSpPr>
        <p:spPr>
          <a:xfrm>
            <a:off x="4413911" y="4179087"/>
            <a:ext cx="606577" cy="692497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68580" tIns="68580" rIns="68580" bIns="6858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02</a:t>
            </a:r>
            <a:endParaRPr lang="en-US" sz="1350" dirty="0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9A0C8D1-D9C9-45F9-A487-08B879B5871F}"/>
              </a:ext>
            </a:extLst>
          </p:cNvPr>
          <p:cNvSpPr/>
          <p:nvPr/>
        </p:nvSpPr>
        <p:spPr>
          <a:xfrm>
            <a:off x="6028122" y="4285317"/>
            <a:ext cx="1633244" cy="1407968"/>
          </a:xfrm>
          <a:prstGeom prst="triangle">
            <a:avLst/>
          </a:prstGeom>
          <a:solidFill>
            <a:schemeClr val="accent3"/>
          </a:solidFill>
          <a:ln>
            <a:noFill/>
          </a:ln>
          <a:scene3d>
            <a:camera prst="isometricOffAxis1Right"/>
            <a:lightRig rig="sof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3" name="Graphic 122" descr="Lightbulb">
            <a:extLst>
              <a:ext uri="{FF2B5EF4-FFF2-40B4-BE49-F238E27FC236}">
                <a16:creationId xmlns:a16="http://schemas.microsoft.com/office/drawing/2014/main" id="{B2C9DAEE-6022-4128-B3BD-4675C604F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501844" y="4878685"/>
            <a:ext cx="685800" cy="685800"/>
          </a:xfrm>
          <a:prstGeom prst="rect">
            <a:avLst/>
          </a:prstGeom>
          <a:effectLst>
            <a:innerShdw dist="12700" dir="16200000">
              <a:schemeClr val="accent3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A4D0B09-EBF4-45B5-9F61-25D9CD80076A}"/>
              </a:ext>
            </a:extLst>
          </p:cNvPr>
          <p:cNvSpPr/>
          <p:nvPr/>
        </p:nvSpPr>
        <p:spPr>
          <a:xfrm>
            <a:off x="5564546" y="4924851"/>
            <a:ext cx="606577" cy="692497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68580" tIns="68580" rIns="68580" bIns="6858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46108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7E50E552-5749-4C72-8180-5152969327F6}"/>
              </a:ext>
            </a:extLst>
          </p:cNvPr>
          <p:cNvSpPr/>
          <p:nvPr/>
        </p:nvSpPr>
        <p:spPr>
          <a:xfrm>
            <a:off x="2674192" y="2148284"/>
            <a:ext cx="1633244" cy="1407968"/>
          </a:xfrm>
          <a:prstGeom prst="triangle">
            <a:avLst/>
          </a:prstGeom>
          <a:solidFill>
            <a:schemeClr val="accent4"/>
          </a:solidFill>
          <a:ln>
            <a:noFill/>
          </a:ln>
          <a:scene3d>
            <a:camera prst="isometricOffAxis1Right"/>
            <a:lightRig rig="sof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Triangular Prism Process Diagram for PowerPoint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B531D25-6F9A-455E-ACD1-5B4768505AA0}"/>
              </a:ext>
            </a:extLst>
          </p:cNvPr>
          <p:cNvGrpSpPr/>
          <p:nvPr/>
        </p:nvGrpSpPr>
        <p:grpSpPr>
          <a:xfrm>
            <a:off x="6691483" y="2775711"/>
            <a:ext cx="2202816" cy="1260003"/>
            <a:chOff x="8921977" y="1394910"/>
            <a:chExt cx="2937088" cy="168000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9A286EA-873C-4689-A220-F3436D2E702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223152F-5A06-4A4E-AD45-5F9B092E98C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2C84E8B-BA3E-4FEB-8287-6BD7C917A831}"/>
              </a:ext>
            </a:extLst>
          </p:cNvPr>
          <p:cNvGrpSpPr/>
          <p:nvPr/>
        </p:nvGrpSpPr>
        <p:grpSpPr>
          <a:xfrm>
            <a:off x="1476788" y="4939763"/>
            <a:ext cx="2202816" cy="1260003"/>
            <a:chOff x="332936" y="4580523"/>
            <a:chExt cx="2937088" cy="168000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2560F5-960E-453C-8B6F-A391BD44EE57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D85F63B-729B-438F-AC12-97F8EF5FB5C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A22CE8E-8088-4947-8ADF-9334706781C9}"/>
              </a:ext>
            </a:extLst>
          </p:cNvPr>
          <p:cNvGrpSpPr/>
          <p:nvPr/>
        </p:nvGrpSpPr>
        <p:grpSpPr>
          <a:xfrm>
            <a:off x="5008095" y="1735000"/>
            <a:ext cx="2202816" cy="1260003"/>
            <a:chOff x="8921977" y="1394910"/>
            <a:chExt cx="2937088" cy="168000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E93AD05C-AA64-4824-B830-07D805F1E477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25FD308-6640-4935-A700-3BBE4068E30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0BD71E0-7623-4231-8AE2-A3D9218F3933}"/>
              </a:ext>
            </a:extLst>
          </p:cNvPr>
          <p:cNvGrpSpPr/>
          <p:nvPr/>
        </p:nvGrpSpPr>
        <p:grpSpPr>
          <a:xfrm>
            <a:off x="255548" y="3607733"/>
            <a:ext cx="2202816" cy="1260003"/>
            <a:chOff x="332936" y="2555951"/>
            <a:chExt cx="2937088" cy="168000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6E2312A-CFDB-4D26-89D9-1654B07EFCE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1C45335-DC1E-4AD1-9446-8FE9F47B9BB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4" name="Graphic 123" descr="Rocket">
            <a:extLst>
              <a:ext uri="{FF2B5EF4-FFF2-40B4-BE49-F238E27FC236}">
                <a16:creationId xmlns:a16="http://schemas.microsoft.com/office/drawing/2014/main" id="{ECDA7F6A-F4CC-4EB6-8F95-CB61DC5F73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0488" y="2635937"/>
            <a:ext cx="685800" cy="685800"/>
          </a:xfrm>
          <a:prstGeom prst="rect">
            <a:avLst/>
          </a:prstGeom>
          <a:effectLst>
            <a:innerShdw dist="12700" dir="16200000">
              <a:schemeClr val="accent5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sp>
        <p:nvSpPr>
          <p:cNvPr id="127" name="Rectangle 126">
            <a:extLst>
              <a:ext uri="{FF2B5EF4-FFF2-40B4-BE49-F238E27FC236}">
                <a16:creationId xmlns:a16="http://schemas.microsoft.com/office/drawing/2014/main" id="{4659835D-38F8-458E-B116-E273150F56F8}"/>
              </a:ext>
            </a:extLst>
          </p:cNvPr>
          <p:cNvSpPr/>
          <p:nvPr/>
        </p:nvSpPr>
        <p:spPr>
          <a:xfrm>
            <a:off x="2222141" y="2768393"/>
            <a:ext cx="606577" cy="692497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68580" tIns="68580" rIns="68580" bIns="6858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04</a:t>
            </a:r>
            <a:endParaRPr lang="en-US" sz="1350" dirty="0"/>
          </a:p>
        </p:txBody>
      </p:sp>
      <p:pic>
        <p:nvPicPr>
          <p:cNvPr id="128" name="Graphic 127" descr="Users">
            <a:extLst>
              <a:ext uri="{FF2B5EF4-FFF2-40B4-BE49-F238E27FC236}">
                <a16:creationId xmlns:a16="http://schemas.microsoft.com/office/drawing/2014/main" id="{47109C51-B3A3-40CD-9219-7312A4B350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01844" y="1755579"/>
            <a:ext cx="384450" cy="384450"/>
          </a:xfrm>
          <a:prstGeom prst="rect">
            <a:avLst/>
          </a:prstGeom>
        </p:spPr>
      </p:pic>
      <p:pic>
        <p:nvPicPr>
          <p:cNvPr id="129" name="Graphic 128" descr="Puzzle">
            <a:extLst>
              <a:ext uri="{FF2B5EF4-FFF2-40B4-BE49-F238E27FC236}">
                <a16:creationId xmlns:a16="http://schemas.microsoft.com/office/drawing/2014/main" id="{ECB31922-96C0-42A6-9312-566AD8CE4C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80586" y="2802778"/>
            <a:ext cx="384450" cy="384450"/>
          </a:xfrm>
          <a:prstGeom prst="rect">
            <a:avLst/>
          </a:prstGeom>
        </p:spPr>
      </p:pic>
      <p:pic>
        <p:nvPicPr>
          <p:cNvPr id="130" name="Graphic 129" descr="Lightbulb">
            <a:extLst>
              <a:ext uri="{FF2B5EF4-FFF2-40B4-BE49-F238E27FC236}">
                <a16:creationId xmlns:a16="http://schemas.microsoft.com/office/drawing/2014/main" id="{245D816C-87E2-4B82-8ED2-2FB92233C7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74961" y="4974525"/>
            <a:ext cx="384450" cy="384450"/>
          </a:xfrm>
          <a:prstGeom prst="rect">
            <a:avLst/>
          </a:prstGeom>
        </p:spPr>
      </p:pic>
      <p:pic>
        <p:nvPicPr>
          <p:cNvPr id="131" name="Graphic 130" descr="Rocket">
            <a:extLst>
              <a:ext uri="{FF2B5EF4-FFF2-40B4-BE49-F238E27FC236}">
                <a16:creationId xmlns:a16="http://schemas.microsoft.com/office/drawing/2014/main" id="{5917CB10-E9A1-40CC-A40C-DB309B314B8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6617" y="3641552"/>
            <a:ext cx="384450" cy="384450"/>
          </a:xfrm>
          <a:prstGeom prst="rect">
            <a:avLst/>
          </a:prstGeom>
        </p:spPr>
      </p:pic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994CE5B-54F4-4DF2-95DC-4AFB4AC2A2C8}"/>
              </a:ext>
            </a:extLst>
          </p:cNvPr>
          <p:cNvSpPr/>
          <p:nvPr/>
        </p:nvSpPr>
        <p:spPr>
          <a:xfrm>
            <a:off x="3796339" y="2871001"/>
            <a:ext cx="1633244" cy="1407968"/>
          </a:xfrm>
          <a:prstGeom prst="triangle">
            <a:avLst/>
          </a:prstGeom>
          <a:solidFill>
            <a:schemeClr val="accent6"/>
          </a:solidFill>
          <a:ln>
            <a:noFill/>
          </a:ln>
          <a:scene3d>
            <a:camera prst="isometricOffAxis1Right"/>
            <a:lightRig rig="soft" dir="t"/>
          </a:scene3d>
          <a:sp3d extrusionH="152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1" name="Graphic 120" descr="Users">
            <a:extLst>
              <a:ext uri="{FF2B5EF4-FFF2-40B4-BE49-F238E27FC236}">
                <a16:creationId xmlns:a16="http://schemas.microsoft.com/office/drawing/2014/main" id="{49ADB334-39E1-433E-A561-32C215CFE74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18725" y="3347943"/>
            <a:ext cx="685800" cy="685800"/>
          </a:xfrm>
          <a:prstGeom prst="rect">
            <a:avLst/>
          </a:prstGeom>
          <a:effectLst>
            <a:innerShdw dist="12700" dir="16200000">
              <a:schemeClr val="accent6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sp>
        <p:nvSpPr>
          <p:cNvPr id="126" name="Rectangle 125">
            <a:extLst>
              <a:ext uri="{FF2B5EF4-FFF2-40B4-BE49-F238E27FC236}">
                <a16:creationId xmlns:a16="http://schemas.microsoft.com/office/drawing/2014/main" id="{103C2768-96F7-4079-9432-8735CB5B774D}"/>
              </a:ext>
            </a:extLst>
          </p:cNvPr>
          <p:cNvSpPr/>
          <p:nvPr/>
        </p:nvSpPr>
        <p:spPr>
          <a:xfrm>
            <a:off x="3348584" y="3547193"/>
            <a:ext cx="606577" cy="692497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68580" tIns="68580" rIns="68580" bIns="6858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03</a:t>
            </a:r>
            <a:endParaRPr lang="en-US" sz="1350" dirty="0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C7B9B673-DE03-4968-B8D2-04B86D88A689}"/>
              </a:ext>
            </a:extLst>
          </p:cNvPr>
          <p:cNvSpPr/>
          <p:nvPr/>
        </p:nvSpPr>
        <p:spPr>
          <a:xfrm>
            <a:off x="4857957" y="3535706"/>
            <a:ext cx="1633244" cy="1407968"/>
          </a:xfrm>
          <a:prstGeom prst="triangle">
            <a:avLst/>
          </a:prstGeom>
          <a:solidFill>
            <a:schemeClr val="accent2"/>
          </a:solidFill>
          <a:ln>
            <a:noFill/>
          </a:ln>
          <a:scene3d>
            <a:camera prst="isometricOffAxis1Right"/>
            <a:lightRig rig="soft" dir="t"/>
          </a:scene3d>
          <a:sp3d extrusionH="1524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2" name="Graphic 121" descr="Puzzle">
            <a:extLst>
              <a:ext uri="{FF2B5EF4-FFF2-40B4-BE49-F238E27FC236}">
                <a16:creationId xmlns:a16="http://schemas.microsoft.com/office/drawing/2014/main" id="{AB912538-96A4-4A6D-BD11-2317FCD37BB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287457" y="4016986"/>
            <a:ext cx="685800" cy="685800"/>
          </a:xfrm>
          <a:prstGeom prst="rect">
            <a:avLst/>
          </a:prstGeom>
          <a:effectLst>
            <a:innerShdw dist="12700" dir="16200000">
              <a:schemeClr val="accent2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sp>
        <p:nvSpPr>
          <p:cNvPr id="125" name="Rectangle 124">
            <a:extLst>
              <a:ext uri="{FF2B5EF4-FFF2-40B4-BE49-F238E27FC236}">
                <a16:creationId xmlns:a16="http://schemas.microsoft.com/office/drawing/2014/main" id="{F2F6467D-D02E-44E3-AB13-78029120BE0E}"/>
              </a:ext>
            </a:extLst>
          </p:cNvPr>
          <p:cNvSpPr/>
          <p:nvPr/>
        </p:nvSpPr>
        <p:spPr>
          <a:xfrm>
            <a:off x="4413911" y="4179087"/>
            <a:ext cx="606577" cy="692497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68580" tIns="68580" rIns="68580" bIns="6858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02</a:t>
            </a:r>
            <a:endParaRPr lang="en-US" sz="1350" dirty="0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9A0C8D1-D9C9-45F9-A487-08B879B5871F}"/>
              </a:ext>
            </a:extLst>
          </p:cNvPr>
          <p:cNvSpPr/>
          <p:nvPr/>
        </p:nvSpPr>
        <p:spPr>
          <a:xfrm>
            <a:off x="6028122" y="4285317"/>
            <a:ext cx="1633244" cy="1407968"/>
          </a:xfrm>
          <a:prstGeom prst="triangle">
            <a:avLst/>
          </a:prstGeom>
          <a:solidFill>
            <a:schemeClr val="accent3"/>
          </a:solidFill>
          <a:ln>
            <a:noFill/>
          </a:ln>
          <a:scene3d>
            <a:camera prst="isometricOffAxis1Right"/>
            <a:lightRig rig="sof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3" name="Graphic 122" descr="Lightbulb">
            <a:extLst>
              <a:ext uri="{FF2B5EF4-FFF2-40B4-BE49-F238E27FC236}">
                <a16:creationId xmlns:a16="http://schemas.microsoft.com/office/drawing/2014/main" id="{B2C9DAEE-6022-4128-B3BD-4675C604FC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501844" y="4878685"/>
            <a:ext cx="685800" cy="685800"/>
          </a:xfrm>
          <a:prstGeom prst="rect">
            <a:avLst/>
          </a:prstGeom>
          <a:effectLst>
            <a:innerShdw dist="12700" dir="16200000">
              <a:schemeClr val="accent3">
                <a:lumMod val="50000"/>
              </a:schemeClr>
            </a:innerShdw>
          </a:effectLst>
          <a:scene3d>
            <a:camera prst="isometricOffAxis1Right"/>
            <a:lightRig rig="soft" dir="t"/>
          </a:scene3d>
          <a:sp3d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A4D0B09-EBF4-45B5-9F61-25D9CD80076A}"/>
              </a:ext>
            </a:extLst>
          </p:cNvPr>
          <p:cNvSpPr/>
          <p:nvPr/>
        </p:nvSpPr>
        <p:spPr>
          <a:xfrm>
            <a:off x="5564546" y="4924851"/>
            <a:ext cx="606577" cy="692497"/>
          </a:xfrm>
          <a:prstGeom prst="rect">
            <a:avLst/>
          </a:prstGeom>
          <a:scene3d>
            <a:camera prst="perspectiveContrastingLeftFacing" fov="2700000">
              <a:rot lat="623785" lon="2636332" rev="20486789"/>
            </a:camera>
            <a:lightRig rig="threePt" dir="t"/>
          </a:scene3d>
        </p:spPr>
        <p:txBody>
          <a:bodyPr wrap="none" lIns="68580" tIns="68580" rIns="68580" bIns="6858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58902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368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Triangular Prism Process Diagram for PowerPoint</vt:lpstr>
      <vt:lpstr>Triangular Prism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Triangular Prism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2018-12-11T18:39:47Z</dcterms:modified>
  <cp:category>Charts &amp; Diagrams</cp:category>
</cp:coreProperties>
</file>