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30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0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Trichrome Wheel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F955AAF-D5C3-0149-5921-56475FE12BAC}"/>
              </a:ext>
            </a:extLst>
          </p:cNvPr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solidFill>
            <a:schemeClr val="bg2">
              <a:alpha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29889A-92FC-1FA8-8B14-B0B8BA4BE363}"/>
              </a:ext>
            </a:extLst>
          </p:cNvPr>
          <p:cNvGrpSpPr/>
          <p:nvPr/>
        </p:nvGrpSpPr>
        <p:grpSpPr>
          <a:xfrm>
            <a:off x="3200400" y="2057400"/>
            <a:ext cx="2743200" cy="2743200"/>
            <a:chOff x="3519416" y="856143"/>
            <a:chExt cx="5153167" cy="5153167"/>
          </a:xfrm>
        </p:grpSpPr>
        <p:sp>
          <p:nvSpPr>
            <p:cNvPr id="5" name="Arc 4">
              <a:extLst>
                <a:ext uri="{FF2B5EF4-FFF2-40B4-BE49-F238E27FC236}">
                  <a16:creationId xmlns:a16="http://schemas.microsoft.com/office/drawing/2014/main" id="{AA125C62-E817-A620-835C-8BC3E6AE93D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822344"/>
                <a:gd name="adj2" fmla="val 1218221"/>
              </a:avLst>
            </a:prstGeom>
            <a:noFill/>
            <a:ln w="2413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091AEEDD-34CF-5A32-A657-899C30FCC69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9606450"/>
                <a:gd name="adj2" fmla="val 15567457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1E3050BD-D898-B756-5BC5-6CAC43442214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389659"/>
                <a:gd name="adj2" fmla="val 8403645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1419A358-FC25-4B2C-F208-06D9256DC44E}"/>
              </a:ext>
            </a:extLst>
          </p:cNvPr>
          <p:cNvSpPr/>
          <p:nvPr/>
        </p:nvSpPr>
        <p:spPr>
          <a:xfrm>
            <a:off x="3716809" y="2611693"/>
            <a:ext cx="1710383" cy="171038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6531304" y="2836882"/>
            <a:ext cx="2194560" cy="1260003"/>
            <a:chOff x="8921977" y="1394910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418136" y="3963153"/>
            <a:ext cx="2194560" cy="1260003"/>
            <a:chOff x="332936" y="2555951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418136" y="1710611"/>
            <a:ext cx="2194560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296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Trichrome Wheel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F955AAF-D5C3-0149-5921-56475FE12BAC}"/>
              </a:ext>
            </a:extLst>
          </p:cNvPr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solidFill>
            <a:schemeClr val="bg2">
              <a:alpha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29889A-92FC-1FA8-8B14-B0B8BA4BE363}"/>
              </a:ext>
            </a:extLst>
          </p:cNvPr>
          <p:cNvGrpSpPr/>
          <p:nvPr/>
        </p:nvGrpSpPr>
        <p:grpSpPr>
          <a:xfrm>
            <a:off x="3200400" y="2057400"/>
            <a:ext cx="2743200" cy="2743200"/>
            <a:chOff x="3519416" y="856143"/>
            <a:chExt cx="5153167" cy="5153167"/>
          </a:xfrm>
        </p:grpSpPr>
        <p:sp>
          <p:nvSpPr>
            <p:cNvPr id="5" name="Arc 4">
              <a:extLst>
                <a:ext uri="{FF2B5EF4-FFF2-40B4-BE49-F238E27FC236}">
                  <a16:creationId xmlns:a16="http://schemas.microsoft.com/office/drawing/2014/main" id="{AA125C62-E817-A620-835C-8BC3E6AE93D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822344"/>
                <a:gd name="adj2" fmla="val 1218221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091AEEDD-34CF-5A32-A657-899C30FCC69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9606450"/>
                <a:gd name="adj2" fmla="val 15567457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1E3050BD-D898-B756-5BC5-6CAC43442214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389659"/>
                <a:gd name="adj2" fmla="val 8403645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1419A358-FC25-4B2C-F208-06D9256DC44E}"/>
              </a:ext>
            </a:extLst>
          </p:cNvPr>
          <p:cNvSpPr/>
          <p:nvPr/>
        </p:nvSpPr>
        <p:spPr>
          <a:xfrm>
            <a:off x="3716809" y="2611693"/>
            <a:ext cx="1710383" cy="171038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6531304" y="2836882"/>
            <a:ext cx="2194560" cy="1260003"/>
            <a:chOff x="8921977" y="1394910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418136" y="3963153"/>
            <a:ext cx="2194560" cy="1260003"/>
            <a:chOff x="332936" y="2555951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418136" y="1710611"/>
            <a:ext cx="2194560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98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287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Trichrome Wheel – Slide Template</vt:lpstr>
      <vt:lpstr>Trichrome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Trichrome Wheel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2023-10-23T17:21:00Z</dcterms:modified>
  <cp:category>Charts &amp; Diagrams</cp:category>
</cp:coreProperties>
</file>