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7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42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830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099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Trichrome Wheel – Slide Template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F955AAF-D5C3-0149-5921-56475FE12BAC}"/>
              </a:ext>
            </a:extLst>
          </p:cNvPr>
          <p:cNvSpPr/>
          <p:nvPr/>
        </p:nvSpPr>
        <p:spPr>
          <a:xfrm>
            <a:off x="4267200" y="1600200"/>
            <a:ext cx="3657600" cy="3657600"/>
          </a:xfrm>
          <a:prstGeom prst="ellipse">
            <a:avLst/>
          </a:prstGeom>
          <a:solidFill>
            <a:schemeClr val="bg2">
              <a:alpha val="6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329889A-92FC-1FA8-8B14-B0B8BA4BE363}"/>
              </a:ext>
            </a:extLst>
          </p:cNvPr>
          <p:cNvGrpSpPr/>
          <p:nvPr/>
        </p:nvGrpSpPr>
        <p:grpSpPr>
          <a:xfrm>
            <a:off x="4267200" y="1600200"/>
            <a:ext cx="3657600" cy="3657600"/>
            <a:chOff x="3519416" y="856143"/>
            <a:chExt cx="5153167" cy="5153167"/>
          </a:xfrm>
        </p:grpSpPr>
        <p:sp>
          <p:nvSpPr>
            <p:cNvPr id="5" name="Arc 4">
              <a:extLst>
                <a:ext uri="{FF2B5EF4-FFF2-40B4-BE49-F238E27FC236}">
                  <a16:creationId xmlns:a16="http://schemas.microsoft.com/office/drawing/2014/main" id="{AA125C62-E817-A620-835C-8BC3E6AE93D0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16822344"/>
                <a:gd name="adj2" fmla="val 1218221"/>
              </a:avLst>
            </a:prstGeom>
            <a:noFill/>
            <a:ln w="241300" cap="rnd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Arc 5">
              <a:extLst>
                <a:ext uri="{FF2B5EF4-FFF2-40B4-BE49-F238E27FC236}">
                  <a16:creationId xmlns:a16="http://schemas.microsoft.com/office/drawing/2014/main" id="{091AEEDD-34CF-5A32-A657-899C30FCC690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9606450"/>
                <a:gd name="adj2" fmla="val 15567457"/>
              </a:avLst>
            </a:prstGeom>
            <a:noFill/>
            <a:ln w="241300" cap="rnd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Arc 6">
              <a:extLst>
                <a:ext uri="{FF2B5EF4-FFF2-40B4-BE49-F238E27FC236}">
                  <a16:creationId xmlns:a16="http://schemas.microsoft.com/office/drawing/2014/main" id="{1E3050BD-D898-B756-5BC5-6CAC43442214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2389659"/>
                <a:gd name="adj2" fmla="val 8403645"/>
              </a:avLst>
            </a:prstGeom>
            <a:noFill/>
            <a:ln w="241300" cap="rnd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Oval 7">
            <a:extLst>
              <a:ext uri="{FF2B5EF4-FFF2-40B4-BE49-F238E27FC236}">
                <a16:creationId xmlns:a16="http://schemas.microsoft.com/office/drawing/2014/main" id="{1419A358-FC25-4B2C-F208-06D9256DC44E}"/>
              </a:ext>
            </a:extLst>
          </p:cNvPr>
          <p:cNvSpPr/>
          <p:nvPr/>
        </p:nvSpPr>
        <p:spPr>
          <a:xfrm>
            <a:off x="4955745" y="2339256"/>
            <a:ext cx="2280511" cy="2280511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solidFill>
              <a:schemeClr val="bg2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cap="all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2DB148D-7F59-86E6-2C50-F009FAD4CC70}"/>
              </a:ext>
            </a:extLst>
          </p:cNvPr>
          <p:cNvGrpSpPr/>
          <p:nvPr/>
        </p:nvGrpSpPr>
        <p:grpSpPr>
          <a:xfrm>
            <a:off x="8708405" y="2783924"/>
            <a:ext cx="2926080" cy="1290153"/>
            <a:chOff x="8921977" y="1466725"/>
            <a:chExt cx="2926080" cy="129015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ACA320D-CAE1-8951-6FFF-1910F61DBFB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535C24A-B2A7-2BC4-C8B6-505AF817637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DD833EE-7FC5-81B5-81EE-351D805C648E}"/>
              </a:ext>
            </a:extLst>
          </p:cNvPr>
          <p:cNvGrpSpPr/>
          <p:nvPr/>
        </p:nvGrpSpPr>
        <p:grpSpPr>
          <a:xfrm>
            <a:off x="557515" y="3967647"/>
            <a:ext cx="2926080" cy="1290153"/>
            <a:chOff x="332936" y="2627766"/>
            <a:chExt cx="2926080" cy="129015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DCCA964-E297-71E2-25E4-BB40412D27C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solidFill>
              <a:schemeClr val="accent6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3F83ACA-A36E-D48D-E922-AD88FF588E9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EFB70A3-7DE3-0C27-F2D4-9F56334D9132}"/>
              </a:ext>
            </a:extLst>
          </p:cNvPr>
          <p:cNvGrpSpPr/>
          <p:nvPr/>
        </p:nvGrpSpPr>
        <p:grpSpPr>
          <a:xfrm>
            <a:off x="557515" y="1600200"/>
            <a:ext cx="2926080" cy="1290153"/>
            <a:chOff x="332936" y="2627766"/>
            <a:chExt cx="2926080" cy="129015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05DD893-1B6D-2859-4DE5-6ADB363E10F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solidFill>
              <a:schemeClr val="accent5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80089C3-CCA0-75A4-57FA-E9F722E7DF4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42962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Trichrome Wheel – Slide Template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F955AAF-D5C3-0149-5921-56475FE12BAC}"/>
              </a:ext>
            </a:extLst>
          </p:cNvPr>
          <p:cNvSpPr/>
          <p:nvPr/>
        </p:nvSpPr>
        <p:spPr>
          <a:xfrm>
            <a:off x="4267200" y="1600200"/>
            <a:ext cx="3657600" cy="3657600"/>
          </a:xfrm>
          <a:prstGeom prst="ellipse">
            <a:avLst/>
          </a:prstGeom>
          <a:solidFill>
            <a:schemeClr val="bg2">
              <a:alpha val="2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329889A-92FC-1FA8-8B14-B0B8BA4BE363}"/>
              </a:ext>
            </a:extLst>
          </p:cNvPr>
          <p:cNvGrpSpPr/>
          <p:nvPr/>
        </p:nvGrpSpPr>
        <p:grpSpPr>
          <a:xfrm>
            <a:off x="4267200" y="1600200"/>
            <a:ext cx="3657600" cy="3657600"/>
            <a:chOff x="3519416" y="856143"/>
            <a:chExt cx="5153167" cy="5153167"/>
          </a:xfrm>
        </p:grpSpPr>
        <p:sp>
          <p:nvSpPr>
            <p:cNvPr id="5" name="Arc 4">
              <a:extLst>
                <a:ext uri="{FF2B5EF4-FFF2-40B4-BE49-F238E27FC236}">
                  <a16:creationId xmlns:a16="http://schemas.microsoft.com/office/drawing/2014/main" id="{AA125C62-E817-A620-835C-8BC3E6AE93D0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16822344"/>
                <a:gd name="adj2" fmla="val 1218221"/>
              </a:avLst>
            </a:prstGeom>
            <a:noFill/>
            <a:ln w="241300" cap="rnd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Arc 5">
              <a:extLst>
                <a:ext uri="{FF2B5EF4-FFF2-40B4-BE49-F238E27FC236}">
                  <a16:creationId xmlns:a16="http://schemas.microsoft.com/office/drawing/2014/main" id="{091AEEDD-34CF-5A32-A657-899C30FCC690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9606450"/>
                <a:gd name="adj2" fmla="val 15567457"/>
              </a:avLst>
            </a:prstGeom>
            <a:noFill/>
            <a:ln w="241300" cap="rnd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Arc 6">
              <a:extLst>
                <a:ext uri="{FF2B5EF4-FFF2-40B4-BE49-F238E27FC236}">
                  <a16:creationId xmlns:a16="http://schemas.microsoft.com/office/drawing/2014/main" id="{1E3050BD-D898-B756-5BC5-6CAC43442214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2389659"/>
                <a:gd name="adj2" fmla="val 8403645"/>
              </a:avLst>
            </a:prstGeom>
            <a:noFill/>
            <a:ln w="241300" cap="rnd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Oval 7">
            <a:extLst>
              <a:ext uri="{FF2B5EF4-FFF2-40B4-BE49-F238E27FC236}">
                <a16:creationId xmlns:a16="http://schemas.microsoft.com/office/drawing/2014/main" id="{1419A358-FC25-4B2C-F208-06D9256DC44E}"/>
              </a:ext>
            </a:extLst>
          </p:cNvPr>
          <p:cNvSpPr/>
          <p:nvPr/>
        </p:nvSpPr>
        <p:spPr>
          <a:xfrm>
            <a:off x="4955745" y="2339256"/>
            <a:ext cx="2280511" cy="2280511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solidFill>
              <a:schemeClr val="bg2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cap="all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2DB148D-7F59-86E6-2C50-F009FAD4CC70}"/>
              </a:ext>
            </a:extLst>
          </p:cNvPr>
          <p:cNvGrpSpPr/>
          <p:nvPr/>
        </p:nvGrpSpPr>
        <p:grpSpPr>
          <a:xfrm>
            <a:off x="8708405" y="2783924"/>
            <a:ext cx="2926080" cy="1290153"/>
            <a:chOff x="8921977" y="1466725"/>
            <a:chExt cx="2926080" cy="129015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ACA320D-CAE1-8951-6FFF-1910F61DBFB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535C24A-B2A7-2BC4-C8B6-505AF817637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DD833EE-7FC5-81B5-81EE-351D805C648E}"/>
              </a:ext>
            </a:extLst>
          </p:cNvPr>
          <p:cNvGrpSpPr/>
          <p:nvPr/>
        </p:nvGrpSpPr>
        <p:grpSpPr>
          <a:xfrm>
            <a:off x="557515" y="3967647"/>
            <a:ext cx="2926080" cy="1290153"/>
            <a:chOff x="332936" y="2627766"/>
            <a:chExt cx="2926080" cy="129015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DCCA964-E297-71E2-25E4-BB40412D27C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solidFill>
              <a:schemeClr val="accent6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3F83ACA-A36E-D48D-E922-AD88FF588E9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EFB70A3-7DE3-0C27-F2D4-9F56334D9132}"/>
              </a:ext>
            </a:extLst>
          </p:cNvPr>
          <p:cNvGrpSpPr/>
          <p:nvPr/>
        </p:nvGrpSpPr>
        <p:grpSpPr>
          <a:xfrm>
            <a:off x="557515" y="1600200"/>
            <a:ext cx="2926080" cy="1290153"/>
            <a:chOff x="332936" y="2627766"/>
            <a:chExt cx="2926080" cy="129015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05DD893-1B6D-2859-4DE5-6ADB363E10F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solidFill>
              <a:schemeClr val="accent5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80089C3-CCA0-75A4-57FA-E9F722E7DF4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70238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8518</TotalTime>
  <Words>299</Words>
  <Application>Microsoft Office PowerPoint</Application>
  <PresentationFormat>Widescreen</PresentationFormat>
  <Paragraphs>22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Trichrome Wheel – Slide Template</vt:lpstr>
      <vt:lpstr>Trichrome Wheel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Trichrome Wheel</dc:title>
  <dc:creator>PresentationGO.com</dc:creator>
  <dc:description>© Copyright PresentationGO.com - Do not distribute or sale without written permission.</dc:description>
  <cp:lastModifiedBy>Christophe Barroche</cp:lastModifiedBy>
  <cp:revision>24</cp:revision>
  <dcterms:created xsi:type="dcterms:W3CDTF">2014-11-26T05:14:11Z</dcterms:created>
  <dcterms:modified xsi:type="dcterms:W3CDTF">2023-10-23T17:19:17Z</dcterms:modified>
  <cp:category>Charts &amp; Diagrams</cp:category>
</cp:coreProperties>
</file>