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884" y="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49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553860A6-8338-A5DA-5584-0E9BC925FBA6}"/>
              </a:ext>
            </a:extLst>
          </p:cNvPr>
          <p:cNvGrpSpPr/>
          <p:nvPr/>
        </p:nvGrpSpPr>
        <p:grpSpPr>
          <a:xfrm>
            <a:off x="752942" y="2210535"/>
            <a:ext cx="2232284" cy="2743328"/>
            <a:chOff x="1003923" y="1804379"/>
            <a:chExt cx="2976378" cy="3657771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06610387-984A-5378-2EC1-1B67782FEBAB}"/>
                </a:ext>
              </a:extLst>
            </p:cNvPr>
            <p:cNvSpPr/>
            <p:nvPr/>
          </p:nvSpPr>
          <p:spPr>
            <a:xfrm>
              <a:off x="1003923" y="1804379"/>
              <a:ext cx="2976378" cy="365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59" extrusionOk="0">
                  <a:moveTo>
                    <a:pt x="21562" y="3369"/>
                  </a:moveTo>
                  <a:cubicBezTo>
                    <a:pt x="21575" y="7590"/>
                    <a:pt x="20687" y="18375"/>
                    <a:pt x="11339" y="21374"/>
                  </a:cubicBezTo>
                  <a:cubicBezTo>
                    <a:pt x="10984" y="21487"/>
                    <a:pt x="10578" y="21487"/>
                    <a:pt x="10223" y="21374"/>
                  </a:cubicBezTo>
                  <a:cubicBezTo>
                    <a:pt x="876" y="18375"/>
                    <a:pt x="-25" y="7590"/>
                    <a:pt x="0" y="3369"/>
                  </a:cubicBezTo>
                  <a:cubicBezTo>
                    <a:pt x="0" y="2578"/>
                    <a:pt x="914" y="1993"/>
                    <a:pt x="1865" y="2177"/>
                  </a:cubicBezTo>
                  <a:cubicBezTo>
                    <a:pt x="5606" y="2937"/>
                    <a:pt x="8359" y="1417"/>
                    <a:pt x="9754" y="339"/>
                  </a:cubicBezTo>
                  <a:cubicBezTo>
                    <a:pt x="10337" y="-113"/>
                    <a:pt x="11251" y="-113"/>
                    <a:pt x="11821" y="339"/>
                  </a:cubicBezTo>
                  <a:cubicBezTo>
                    <a:pt x="13217" y="1417"/>
                    <a:pt x="15969" y="2937"/>
                    <a:pt x="19710" y="2177"/>
                  </a:cubicBezTo>
                  <a:cubicBezTo>
                    <a:pt x="20636" y="1993"/>
                    <a:pt x="21550" y="2578"/>
                    <a:pt x="21562" y="3369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AA04B38D-1864-06FF-BD53-25AC0CAF463A}"/>
                </a:ext>
              </a:extLst>
            </p:cNvPr>
            <p:cNvSpPr/>
            <p:nvPr/>
          </p:nvSpPr>
          <p:spPr>
            <a:xfrm>
              <a:off x="1003923" y="1804379"/>
              <a:ext cx="2976378" cy="365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59" extrusionOk="0">
                  <a:moveTo>
                    <a:pt x="21562" y="3369"/>
                  </a:moveTo>
                  <a:cubicBezTo>
                    <a:pt x="21575" y="7590"/>
                    <a:pt x="20687" y="18375"/>
                    <a:pt x="11339" y="21374"/>
                  </a:cubicBezTo>
                  <a:cubicBezTo>
                    <a:pt x="10984" y="21487"/>
                    <a:pt x="10578" y="21487"/>
                    <a:pt x="10223" y="21374"/>
                  </a:cubicBezTo>
                  <a:cubicBezTo>
                    <a:pt x="876" y="18375"/>
                    <a:pt x="-25" y="7590"/>
                    <a:pt x="0" y="3369"/>
                  </a:cubicBezTo>
                  <a:cubicBezTo>
                    <a:pt x="0" y="2578"/>
                    <a:pt x="914" y="1993"/>
                    <a:pt x="1865" y="2177"/>
                  </a:cubicBezTo>
                  <a:cubicBezTo>
                    <a:pt x="5606" y="2937"/>
                    <a:pt x="8359" y="1417"/>
                    <a:pt x="9754" y="339"/>
                  </a:cubicBezTo>
                  <a:cubicBezTo>
                    <a:pt x="10337" y="-113"/>
                    <a:pt x="11251" y="-113"/>
                    <a:pt x="11821" y="339"/>
                  </a:cubicBezTo>
                  <a:cubicBezTo>
                    <a:pt x="13217" y="1417"/>
                    <a:pt x="15969" y="2937"/>
                    <a:pt x="19710" y="2177"/>
                  </a:cubicBezTo>
                  <a:cubicBezTo>
                    <a:pt x="20636" y="1993"/>
                    <a:pt x="21550" y="2578"/>
                    <a:pt x="21562" y="3369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71D3498D-FBE8-6BDB-9C58-630A3DC3CD33}"/>
                </a:ext>
              </a:extLst>
            </p:cNvPr>
            <p:cNvSpPr/>
            <p:nvPr/>
          </p:nvSpPr>
          <p:spPr>
            <a:xfrm>
              <a:off x="1376881" y="2224560"/>
              <a:ext cx="2230463" cy="284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7" y="0"/>
                  </a:moveTo>
                  <a:cubicBezTo>
                    <a:pt x="12902" y="1315"/>
                    <a:pt x="16022" y="2670"/>
                    <a:pt x="20057" y="2670"/>
                  </a:cubicBezTo>
                  <a:cubicBezTo>
                    <a:pt x="20566" y="2670"/>
                    <a:pt x="21091" y="2644"/>
                    <a:pt x="21600" y="2604"/>
                  </a:cubicBezTo>
                  <a:cubicBezTo>
                    <a:pt x="21532" y="4530"/>
                    <a:pt x="21278" y="7041"/>
                    <a:pt x="20583" y="9658"/>
                  </a:cubicBezTo>
                  <a:cubicBezTo>
                    <a:pt x="18955" y="15848"/>
                    <a:pt x="15666" y="19860"/>
                    <a:pt x="10800" y="21600"/>
                  </a:cubicBezTo>
                  <a:cubicBezTo>
                    <a:pt x="5951" y="19873"/>
                    <a:pt x="2662" y="15861"/>
                    <a:pt x="1017" y="9658"/>
                  </a:cubicBezTo>
                  <a:cubicBezTo>
                    <a:pt x="322" y="7054"/>
                    <a:pt x="85" y="4530"/>
                    <a:pt x="0" y="2604"/>
                  </a:cubicBezTo>
                  <a:cubicBezTo>
                    <a:pt x="509" y="2644"/>
                    <a:pt x="1034" y="2670"/>
                    <a:pt x="1543" y="2670"/>
                  </a:cubicBezTo>
                  <a:cubicBezTo>
                    <a:pt x="5612" y="2670"/>
                    <a:pt x="8748" y="1302"/>
                    <a:pt x="10817" y="0"/>
                  </a:cubicBezTo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E4713734-3212-F798-CFEB-A4AF1500752C}"/>
                </a:ext>
              </a:extLst>
            </p:cNvPr>
            <p:cNvSpPr/>
            <p:nvPr/>
          </p:nvSpPr>
          <p:spPr>
            <a:xfrm>
              <a:off x="1376881" y="2224560"/>
              <a:ext cx="2230463" cy="284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7" y="0"/>
                  </a:moveTo>
                  <a:cubicBezTo>
                    <a:pt x="12902" y="1315"/>
                    <a:pt x="16022" y="2670"/>
                    <a:pt x="20057" y="2670"/>
                  </a:cubicBezTo>
                  <a:cubicBezTo>
                    <a:pt x="20566" y="2670"/>
                    <a:pt x="21091" y="2644"/>
                    <a:pt x="21600" y="2604"/>
                  </a:cubicBezTo>
                  <a:cubicBezTo>
                    <a:pt x="21532" y="4530"/>
                    <a:pt x="21278" y="7041"/>
                    <a:pt x="20583" y="9658"/>
                  </a:cubicBezTo>
                  <a:cubicBezTo>
                    <a:pt x="18955" y="15848"/>
                    <a:pt x="15666" y="19860"/>
                    <a:pt x="10800" y="21600"/>
                  </a:cubicBezTo>
                  <a:cubicBezTo>
                    <a:pt x="5951" y="19873"/>
                    <a:pt x="2662" y="15861"/>
                    <a:pt x="1017" y="9658"/>
                  </a:cubicBezTo>
                  <a:cubicBezTo>
                    <a:pt x="322" y="7054"/>
                    <a:pt x="85" y="4530"/>
                    <a:pt x="0" y="2604"/>
                  </a:cubicBezTo>
                  <a:cubicBezTo>
                    <a:pt x="509" y="2644"/>
                    <a:pt x="1034" y="2670"/>
                    <a:pt x="1543" y="2670"/>
                  </a:cubicBezTo>
                  <a:cubicBezTo>
                    <a:pt x="5612" y="2670"/>
                    <a:pt x="8748" y="1302"/>
                    <a:pt x="10817" y="0"/>
                  </a:cubicBezTo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</p:grpSp>
      <p:sp>
        <p:nvSpPr>
          <p:cNvPr id="38" name="Shape">
            <a:extLst>
              <a:ext uri="{FF2B5EF4-FFF2-40B4-BE49-F238E27FC236}">
                <a16:creationId xmlns:a16="http://schemas.microsoft.com/office/drawing/2014/main" id="{33650B9B-EF94-B1F8-90EF-EC144FFFB1A5}"/>
              </a:ext>
            </a:extLst>
          </p:cNvPr>
          <p:cNvSpPr/>
          <p:nvPr/>
        </p:nvSpPr>
        <p:spPr>
          <a:xfrm>
            <a:off x="3455858" y="2210535"/>
            <a:ext cx="2232284" cy="2743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459" extrusionOk="0">
                <a:moveTo>
                  <a:pt x="21562" y="3369"/>
                </a:moveTo>
                <a:cubicBezTo>
                  <a:pt x="21575" y="7590"/>
                  <a:pt x="20687" y="18375"/>
                  <a:pt x="11339" y="21374"/>
                </a:cubicBezTo>
                <a:cubicBezTo>
                  <a:pt x="10984" y="21487"/>
                  <a:pt x="10578" y="21487"/>
                  <a:pt x="10223" y="21374"/>
                </a:cubicBezTo>
                <a:cubicBezTo>
                  <a:pt x="876" y="18375"/>
                  <a:pt x="-25" y="7590"/>
                  <a:pt x="0" y="3369"/>
                </a:cubicBezTo>
                <a:cubicBezTo>
                  <a:pt x="0" y="2578"/>
                  <a:pt x="914" y="1993"/>
                  <a:pt x="1865" y="2177"/>
                </a:cubicBezTo>
                <a:cubicBezTo>
                  <a:pt x="5606" y="2937"/>
                  <a:pt x="8359" y="1417"/>
                  <a:pt x="9754" y="339"/>
                </a:cubicBezTo>
                <a:cubicBezTo>
                  <a:pt x="10337" y="-113"/>
                  <a:pt x="11251" y="-113"/>
                  <a:pt x="11821" y="339"/>
                </a:cubicBezTo>
                <a:cubicBezTo>
                  <a:pt x="13217" y="1417"/>
                  <a:pt x="15969" y="2937"/>
                  <a:pt x="19710" y="2177"/>
                </a:cubicBezTo>
                <a:cubicBezTo>
                  <a:pt x="20636" y="1993"/>
                  <a:pt x="21550" y="2578"/>
                  <a:pt x="21562" y="3369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021E7239-0573-EF73-B25F-6CD82C1F3BF8}"/>
              </a:ext>
            </a:extLst>
          </p:cNvPr>
          <p:cNvSpPr/>
          <p:nvPr/>
        </p:nvSpPr>
        <p:spPr>
          <a:xfrm>
            <a:off x="3455858" y="2210535"/>
            <a:ext cx="2232284" cy="2743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459" extrusionOk="0">
                <a:moveTo>
                  <a:pt x="21562" y="3369"/>
                </a:moveTo>
                <a:cubicBezTo>
                  <a:pt x="21575" y="7590"/>
                  <a:pt x="20687" y="18375"/>
                  <a:pt x="11339" y="21374"/>
                </a:cubicBezTo>
                <a:cubicBezTo>
                  <a:pt x="10984" y="21487"/>
                  <a:pt x="10578" y="21487"/>
                  <a:pt x="10223" y="21374"/>
                </a:cubicBezTo>
                <a:cubicBezTo>
                  <a:pt x="876" y="18375"/>
                  <a:pt x="-25" y="7590"/>
                  <a:pt x="0" y="3369"/>
                </a:cubicBezTo>
                <a:cubicBezTo>
                  <a:pt x="0" y="2578"/>
                  <a:pt x="914" y="1993"/>
                  <a:pt x="1865" y="2177"/>
                </a:cubicBezTo>
                <a:cubicBezTo>
                  <a:pt x="5606" y="2937"/>
                  <a:pt x="8359" y="1417"/>
                  <a:pt x="9754" y="339"/>
                </a:cubicBezTo>
                <a:cubicBezTo>
                  <a:pt x="10337" y="-113"/>
                  <a:pt x="11251" y="-113"/>
                  <a:pt x="11821" y="339"/>
                </a:cubicBezTo>
                <a:cubicBezTo>
                  <a:pt x="13217" y="1417"/>
                  <a:pt x="15969" y="2937"/>
                  <a:pt x="19710" y="2177"/>
                </a:cubicBezTo>
                <a:cubicBezTo>
                  <a:pt x="20636" y="1993"/>
                  <a:pt x="21550" y="2578"/>
                  <a:pt x="21562" y="3369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B973C3BB-9CB9-7610-A0E7-57E2B65D7483}"/>
              </a:ext>
            </a:extLst>
          </p:cNvPr>
          <p:cNvSpPr/>
          <p:nvPr/>
        </p:nvSpPr>
        <p:spPr>
          <a:xfrm>
            <a:off x="3735577" y="2525670"/>
            <a:ext cx="1672847" cy="2135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7" y="0"/>
                </a:moveTo>
                <a:cubicBezTo>
                  <a:pt x="12902" y="1315"/>
                  <a:pt x="16022" y="2670"/>
                  <a:pt x="20057" y="2670"/>
                </a:cubicBezTo>
                <a:cubicBezTo>
                  <a:pt x="20566" y="2670"/>
                  <a:pt x="21091" y="2644"/>
                  <a:pt x="21600" y="2604"/>
                </a:cubicBezTo>
                <a:cubicBezTo>
                  <a:pt x="21532" y="4530"/>
                  <a:pt x="21278" y="7041"/>
                  <a:pt x="20583" y="9658"/>
                </a:cubicBezTo>
                <a:cubicBezTo>
                  <a:pt x="18955" y="15848"/>
                  <a:pt x="15666" y="19860"/>
                  <a:pt x="10800" y="21600"/>
                </a:cubicBezTo>
                <a:cubicBezTo>
                  <a:pt x="5951" y="19873"/>
                  <a:pt x="2662" y="15861"/>
                  <a:pt x="1017" y="9658"/>
                </a:cubicBezTo>
                <a:cubicBezTo>
                  <a:pt x="322" y="7054"/>
                  <a:pt x="85" y="4530"/>
                  <a:pt x="0" y="2604"/>
                </a:cubicBezTo>
                <a:cubicBezTo>
                  <a:pt x="509" y="2644"/>
                  <a:pt x="1034" y="2670"/>
                  <a:pt x="1543" y="2670"/>
                </a:cubicBezTo>
                <a:cubicBezTo>
                  <a:pt x="5612" y="2670"/>
                  <a:pt x="8748" y="1302"/>
                  <a:pt x="10817" y="0"/>
                </a:cubicBezTo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57D5B076-5549-427A-42B0-8BDE77DA88D9}"/>
              </a:ext>
            </a:extLst>
          </p:cNvPr>
          <p:cNvSpPr/>
          <p:nvPr/>
        </p:nvSpPr>
        <p:spPr>
          <a:xfrm>
            <a:off x="3735577" y="2525670"/>
            <a:ext cx="1672847" cy="2135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7" y="0"/>
                </a:moveTo>
                <a:cubicBezTo>
                  <a:pt x="12902" y="1315"/>
                  <a:pt x="16022" y="2670"/>
                  <a:pt x="20057" y="2670"/>
                </a:cubicBezTo>
                <a:cubicBezTo>
                  <a:pt x="20566" y="2670"/>
                  <a:pt x="21091" y="2644"/>
                  <a:pt x="21600" y="2604"/>
                </a:cubicBezTo>
                <a:cubicBezTo>
                  <a:pt x="21532" y="4530"/>
                  <a:pt x="21278" y="7041"/>
                  <a:pt x="20583" y="9658"/>
                </a:cubicBezTo>
                <a:cubicBezTo>
                  <a:pt x="18955" y="15848"/>
                  <a:pt x="15666" y="19860"/>
                  <a:pt x="10800" y="21600"/>
                </a:cubicBezTo>
                <a:cubicBezTo>
                  <a:pt x="5951" y="19873"/>
                  <a:pt x="2662" y="15861"/>
                  <a:pt x="1017" y="9658"/>
                </a:cubicBezTo>
                <a:cubicBezTo>
                  <a:pt x="322" y="7054"/>
                  <a:pt x="85" y="4530"/>
                  <a:pt x="0" y="2604"/>
                </a:cubicBezTo>
                <a:cubicBezTo>
                  <a:pt x="509" y="2644"/>
                  <a:pt x="1034" y="2670"/>
                  <a:pt x="1543" y="2670"/>
                </a:cubicBezTo>
                <a:cubicBezTo>
                  <a:pt x="5612" y="2670"/>
                  <a:pt x="8748" y="1302"/>
                  <a:pt x="10817" y="0"/>
                </a:cubicBezTo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FA92411-F4DD-A315-12BE-1BD230E98609}"/>
              </a:ext>
            </a:extLst>
          </p:cNvPr>
          <p:cNvGrpSpPr/>
          <p:nvPr/>
        </p:nvGrpSpPr>
        <p:grpSpPr>
          <a:xfrm>
            <a:off x="6158773" y="2210535"/>
            <a:ext cx="2232284" cy="2743328"/>
            <a:chOff x="1003923" y="1804379"/>
            <a:chExt cx="2976378" cy="3657771"/>
          </a:xfrm>
        </p:grpSpPr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7C61EB9C-FCB9-7640-43E2-82DF9DA29594}"/>
                </a:ext>
              </a:extLst>
            </p:cNvPr>
            <p:cNvSpPr/>
            <p:nvPr/>
          </p:nvSpPr>
          <p:spPr>
            <a:xfrm>
              <a:off x="1003923" y="1804379"/>
              <a:ext cx="2976378" cy="365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59" extrusionOk="0">
                  <a:moveTo>
                    <a:pt x="21562" y="3369"/>
                  </a:moveTo>
                  <a:cubicBezTo>
                    <a:pt x="21575" y="7590"/>
                    <a:pt x="20687" y="18375"/>
                    <a:pt x="11339" y="21374"/>
                  </a:cubicBezTo>
                  <a:cubicBezTo>
                    <a:pt x="10984" y="21487"/>
                    <a:pt x="10578" y="21487"/>
                    <a:pt x="10223" y="21374"/>
                  </a:cubicBezTo>
                  <a:cubicBezTo>
                    <a:pt x="876" y="18375"/>
                    <a:pt x="-25" y="7590"/>
                    <a:pt x="0" y="3369"/>
                  </a:cubicBezTo>
                  <a:cubicBezTo>
                    <a:pt x="0" y="2578"/>
                    <a:pt x="914" y="1993"/>
                    <a:pt x="1865" y="2177"/>
                  </a:cubicBezTo>
                  <a:cubicBezTo>
                    <a:pt x="5606" y="2937"/>
                    <a:pt x="8359" y="1417"/>
                    <a:pt x="9754" y="339"/>
                  </a:cubicBezTo>
                  <a:cubicBezTo>
                    <a:pt x="10337" y="-113"/>
                    <a:pt x="11251" y="-113"/>
                    <a:pt x="11821" y="339"/>
                  </a:cubicBezTo>
                  <a:cubicBezTo>
                    <a:pt x="13217" y="1417"/>
                    <a:pt x="15969" y="2937"/>
                    <a:pt x="19710" y="2177"/>
                  </a:cubicBezTo>
                  <a:cubicBezTo>
                    <a:pt x="20636" y="1993"/>
                    <a:pt x="21550" y="2578"/>
                    <a:pt x="21562" y="3369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83CA6DE3-37CD-3A92-98AF-421662719A94}"/>
                </a:ext>
              </a:extLst>
            </p:cNvPr>
            <p:cNvSpPr/>
            <p:nvPr/>
          </p:nvSpPr>
          <p:spPr>
            <a:xfrm>
              <a:off x="1003923" y="1804379"/>
              <a:ext cx="2976378" cy="365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59" extrusionOk="0">
                  <a:moveTo>
                    <a:pt x="21562" y="3369"/>
                  </a:moveTo>
                  <a:cubicBezTo>
                    <a:pt x="21575" y="7590"/>
                    <a:pt x="20687" y="18375"/>
                    <a:pt x="11339" y="21374"/>
                  </a:cubicBezTo>
                  <a:cubicBezTo>
                    <a:pt x="10984" y="21487"/>
                    <a:pt x="10578" y="21487"/>
                    <a:pt x="10223" y="21374"/>
                  </a:cubicBezTo>
                  <a:cubicBezTo>
                    <a:pt x="876" y="18375"/>
                    <a:pt x="-25" y="7590"/>
                    <a:pt x="0" y="3369"/>
                  </a:cubicBezTo>
                  <a:cubicBezTo>
                    <a:pt x="0" y="2578"/>
                    <a:pt x="914" y="1993"/>
                    <a:pt x="1865" y="2177"/>
                  </a:cubicBezTo>
                  <a:cubicBezTo>
                    <a:pt x="5606" y="2937"/>
                    <a:pt x="8359" y="1417"/>
                    <a:pt x="9754" y="339"/>
                  </a:cubicBezTo>
                  <a:cubicBezTo>
                    <a:pt x="10337" y="-113"/>
                    <a:pt x="11251" y="-113"/>
                    <a:pt x="11821" y="339"/>
                  </a:cubicBezTo>
                  <a:cubicBezTo>
                    <a:pt x="13217" y="1417"/>
                    <a:pt x="15969" y="2937"/>
                    <a:pt x="19710" y="2177"/>
                  </a:cubicBezTo>
                  <a:cubicBezTo>
                    <a:pt x="20636" y="1993"/>
                    <a:pt x="21550" y="2578"/>
                    <a:pt x="21562" y="3369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F4F0CEDC-4B2D-B9A0-2B1C-7E4CD4B6A317}"/>
                </a:ext>
              </a:extLst>
            </p:cNvPr>
            <p:cNvSpPr/>
            <p:nvPr/>
          </p:nvSpPr>
          <p:spPr>
            <a:xfrm>
              <a:off x="1376881" y="2224560"/>
              <a:ext cx="2230463" cy="284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7" y="0"/>
                  </a:moveTo>
                  <a:cubicBezTo>
                    <a:pt x="12902" y="1315"/>
                    <a:pt x="16022" y="2670"/>
                    <a:pt x="20057" y="2670"/>
                  </a:cubicBezTo>
                  <a:cubicBezTo>
                    <a:pt x="20566" y="2670"/>
                    <a:pt x="21091" y="2644"/>
                    <a:pt x="21600" y="2604"/>
                  </a:cubicBezTo>
                  <a:cubicBezTo>
                    <a:pt x="21532" y="4530"/>
                    <a:pt x="21278" y="7041"/>
                    <a:pt x="20583" y="9658"/>
                  </a:cubicBezTo>
                  <a:cubicBezTo>
                    <a:pt x="18955" y="15848"/>
                    <a:pt x="15666" y="19860"/>
                    <a:pt x="10800" y="21600"/>
                  </a:cubicBezTo>
                  <a:cubicBezTo>
                    <a:pt x="5951" y="19873"/>
                    <a:pt x="2662" y="15861"/>
                    <a:pt x="1017" y="9658"/>
                  </a:cubicBezTo>
                  <a:cubicBezTo>
                    <a:pt x="322" y="7054"/>
                    <a:pt x="85" y="4530"/>
                    <a:pt x="0" y="2604"/>
                  </a:cubicBezTo>
                  <a:cubicBezTo>
                    <a:pt x="509" y="2644"/>
                    <a:pt x="1034" y="2670"/>
                    <a:pt x="1543" y="2670"/>
                  </a:cubicBezTo>
                  <a:cubicBezTo>
                    <a:pt x="5612" y="2670"/>
                    <a:pt x="8748" y="1302"/>
                    <a:pt x="10817" y="0"/>
                  </a:cubicBezTo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6D2C4970-D4B6-C9BE-9E8B-E47E06C2172F}"/>
                </a:ext>
              </a:extLst>
            </p:cNvPr>
            <p:cNvSpPr/>
            <p:nvPr/>
          </p:nvSpPr>
          <p:spPr>
            <a:xfrm>
              <a:off x="1376881" y="2224560"/>
              <a:ext cx="2230463" cy="284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7" y="0"/>
                  </a:moveTo>
                  <a:cubicBezTo>
                    <a:pt x="12902" y="1315"/>
                    <a:pt x="16022" y="2670"/>
                    <a:pt x="20057" y="2670"/>
                  </a:cubicBezTo>
                  <a:cubicBezTo>
                    <a:pt x="20566" y="2670"/>
                    <a:pt x="21091" y="2644"/>
                    <a:pt x="21600" y="2604"/>
                  </a:cubicBezTo>
                  <a:cubicBezTo>
                    <a:pt x="21532" y="4530"/>
                    <a:pt x="21278" y="7041"/>
                    <a:pt x="20583" y="9658"/>
                  </a:cubicBezTo>
                  <a:cubicBezTo>
                    <a:pt x="18955" y="15848"/>
                    <a:pt x="15666" y="19860"/>
                    <a:pt x="10800" y="21600"/>
                  </a:cubicBezTo>
                  <a:cubicBezTo>
                    <a:pt x="5951" y="19873"/>
                    <a:pt x="2662" y="15861"/>
                    <a:pt x="1017" y="9658"/>
                  </a:cubicBezTo>
                  <a:cubicBezTo>
                    <a:pt x="322" y="7054"/>
                    <a:pt x="85" y="4530"/>
                    <a:pt x="0" y="2604"/>
                  </a:cubicBezTo>
                  <a:cubicBezTo>
                    <a:pt x="509" y="2644"/>
                    <a:pt x="1034" y="2670"/>
                    <a:pt x="1543" y="2670"/>
                  </a:cubicBezTo>
                  <a:cubicBezTo>
                    <a:pt x="5612" y="2670"/>
                    <a:pt x="8748" y="1302"/>
                    <a:pt x="10817" y="0"/>
                  </a:cubicBezTo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71953E7A-7EA1-AE06-60D4-C88D16DF65A9}"/>
              </a:ext>
            </a:extLst>
          </p:cNvPr>
          <p:cNvSpPr/>
          <p:nvPr/>
        </p:nvSpPr>
        <p:spPr>
          <a:xfrm>
            <a:off x="3735576" y="2525670"/>
            <a:ext cx="1672847" cy="2135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7" y="0"/>
                </a:moveTo>
                <a:cubicBezTo>
                  <a:pt x="12902" y="1315"/>
                  <a:pt x="16022" y="2670"/>
                  <a:pt x="20057" y="2670"/>
                </a:cubicBezTo>
                <a:cubicBezTo>
                  <a:pt x="20566" y="2670"/>
                  <a:pt x="21091" y="2644"/>
                  <a:pt x="21600" y="2604"/>
                </a:cubicBezTo>
                <a:cubicBezTo>
                  <a:pt x="21532" y="4530"/>
                  <a:pt x="21278" y="7041"/>
                  <a:pt x="20583" y="9658"/>
                </a:cubicBezTo>
                <a:cubicBezTo>
                  <a:pt x="18955" y="15848"/>
                  <a:pt x="15666" y="19860"/>
                  <a:pt x="10800" y="21600"/>
                </a:cubicBezTo>
                <a:cubicBezTo>
                  <a:pt x="5951" y="19873"/>
                  <a:pt x="2662" y="15861"/>
                  <a:pt x="1017" y="9658"/>
                </a:cubicBezTo>
                <a:cubicBezTo>
                  <a:pt x="322" y="7054"/>
                  <a:pt x="85" y="4530"/>
                  <a:pt x="0" y="2604"/>
                </a:cubicBezTo>
                <a:cubicBezTo>
                  <a:pt x="509" y="2644"/>
                  <a:pt x="1034" y="2670"/>
                  <a:pt x="1543" y="2670"/>
                </a:cubicBezTo>
                <a:cubicBezTo>
                  <a:pt x="5612" y="2670"/>
                  <a:pt x="8748" y="1302"/>
                  <a:pt x="10817" y="0"/>
                </a:cubicBezTo>
              </a:path>
            </a:pathLst>
          </a:cu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Trio Shield Neumorphic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4B6BF81-B2DD-D9F1-68F4-DD10ED27BE65}"/>
              </a:ext>
            </a:extLst>
          </p:cNvPr>
          <p:cNvGrpSpPr/>
          <p:nvPr/>
        </p:nvGrpSpPr>
        <p:grpSpPr>
          <a:xfrm>
            <a:off x="914896" y="2798318"/>
            <a:ext cx="1908377" cy="1048371"/>
            <a:chOff x="319755" y="4384997"/>
            <a:chExt cx="2088993" cy="128671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E2C3846-5CD1-E19C-14D7-35A91B4FC489}"/>
                </a:ext>
              </a:extLst>
            </p:cNvPr>
            <p:cNvSpPr txBox="1"/>
            <p:nvPr/>
          </p:nvSpPr>
          <p:spPr>
            <a:xfrm>
              <a:off x="319755" y="4384997"/>
              <a:ext cx="2088993" cy="39663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9F091A9-44E2-F254-FFD5-E28C39201ADB}"/>
                </a:ext>
              </a:extLst>
            </p:cNvPr>
            <p:cNvSpPr/>
            <p:nvPr/>
          </p:nvSpPr>
          <p:spPr>
            <a:xfrm>
              <a:off x="742283" y="4765116"/>
              <a:ext cx="1243935" cy="906600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</a:t>
              </a:r>
            </a:p>
          </p:txBody>
        </p:sp>
      </p:grpSp>
      <p:pic>
        <p:nvPicPr>
          <p:cNvPr id="25" name="Graphic 24" descr="Head with gears">
            <a:extLst>
              <a:ext uri="{FF2B5EF4-FFF2-40B4-BE49-F238E27FC236}">
                <a16:creationId xmlns:a16="http://schemas.microsoft.com/office/drawing/2014/main" id="{75CFB388-79AD-39BB-2F0D-6BF0B86DE8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10955" y="3948567"/>
            <a:ext cx="516258" cy="516258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5A508F14-9E74-2AF2-8D52-D739D9328D86}"/>
              </a:ext>
            </a:extLst>
          </p:cNvPr>
          <p:cNvGrpSpPr/>
          <p:nvPr/>
        </p:nvGrpSpPr>
        <p:grpSpPr>
          <a:xfrm>
            <a:off x="3617812" y="2787321"/>
            <a:ext cx="1908377" cy="1048371"/>
            <a:chOff x="319755" y="4384997"/>
            <a:chExt cx="2088993" cy="128671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B9B3F81-9853-A72E-8ADF-FFC78009EDE4}"/>
                </a:ext>
              </a:extLst>
            </p:cNvPr>
            <p:cNvSpPr txBox="1"/>
            <p:nvPr/>
          </p:nvSpPr>
          <p:spPr>
            <a:xfrm>
              <a:off x="319755" y="4384997"/>
              <a:ext cx="2088993" cy="39663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03BB872-18F3-50E5-795C-681055A3D029}"/>
                </a:ext>
              </a:extLst>
            </p:cNvPr>
            <p:cNvSpPr/>
            <p:nvPr/>
          </p:nvSpPr>
          <p:spPr>
            <a:xfrm>
              <a:off x="742283" y="4765116"/>
              <a:ext cx="1243935" cy="906600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</a:t>
              </a:r>
            </a:p>
          </p:txBody>
        </p:sp>
      </p:grpSp>
      <p:pic>
        <p:nvPicPr>
          <p:cNvPr id="26" name="Graphic 25" descr="Bullseye">
            <a:extLst>
              <a:ext uri="{FF2B5EF4-FFF2-40B4-BE49-F238E27FC236}">
                <a16:creationId xmlns:a16="http://schemas.microsoft.com/office/drawing/2014/main" id="{48E00C4C-E260-5DDF-3446-B08D715FE5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13871" y="3937571"/>
            <a:ext cx="516258" cy="516258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0B6FB70-D636-2ED2-B181-29BE28F000C2}"/>
              </a:ext>
            </a:extLst>
          </p:cNvPr>
          <p:cNvGrpSpPr/>
          <p:nvPr/>
        </p:nvGrpSpPr>
        <p:grpSpPr>
          <a:xfrm>
            <a:off x="6320728" y="2787321"/>
            <a:ext cx="1908377" cy="1048371"/>
            <a:chOff x="319755" y="4384997"/>
            <a:chExt cx="2088993" cy="128671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DA5D9B8-F80F-9EB8-7733-39F8236CE1C2}"/>
                </a:ext>
              </a:extLst>
            </p:cNvPr>
            <p:cNvSpPr txBox="1"/>
            <p:nvPr/>
          </p:nvSpPr>
          <p:spPr>
            <a:xfrm>
              <a:off x="319755" y="4384997"/>
              <a:ext cx="2088993" cy="39663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86437AC-DFEC-4C21-2D4A-A8F208885AAB}"/>
                </a:ext>
              </a:extLst>
            </p:cNvPr>
            <p:cNvSpPr/>
            <p:nvPr/>
          </p:nvSpPr>
          <p:spPr>
            <a:xfrm>
              <a:off x="742283" y="4765116"/>
              <a:ext cx="1243935" cy="906600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</a:t>
              </a:r>
            </a:p>
          </p:txBody>
        </p:sp>
      </p:grpSp>
      <p:pic>
        <p:nvPicPr>
          <p:cNvPr id="27" name="Graphic 26" descr="Lights On">
            <a:extLst>
              <a:ext uri="{FF2B5EF4-FFF2-40B4-BE49-F238E27FC236}">
                <a16:creationId xmlns:a16="http://schemas.microsoft.com/office/drawing/2014/main" id="{1388FB4C-2168-E82D-A1B2-15C9CF1586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16787" y="3937571"/>
            <a:ext cx="516258" cy="51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7621181-1898-BE71-3B34-3B09A647F7C4}"/>
              </a:ext>
            </a:extLst>
          </p:cNvPr>
          <p:cNvGrpSpPr/>
          <p:nvPr/>
        </p:nvGrpSpPr>
        <p:grpSpPr>
          <a:xfrm>
            <a:off x="752942" y="2210535"/>
            <a:ext cx="2232284" cy="2743328"/>
            <a:chOff x="1003923" y="1804379"/>
            <a:chExt cx="2976378" cy="3657771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06610387-984A-5378-2EC1-1B67782FEBAB}"/>
                </a:ext>
              </a:extLst>
            </p:cNvPr>
            <p:cNvSpPr/>
            <p:nvPr/>
          </p:nvSpPr>
          <p:spPr>
            <a:xfrm>
              <a:off x="1003923" y="1804379"/>
              <a:ext cx="2976378" cy="365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59" extrusionOk="0">
                  <a:moveTo>
                    <a:pt x="21562" y="3369"/>
                  </a:moveTo>
                  <a:cubicBezTo>
                    <a:pt x="21575" y="7590"/>
                    <a:pt x="20687" y="18375"/>
                    <a:pt x="11339" y="21374"/>
                  </a:cubicBezTo>
                  <a:cubicBezTo>
                    <a:pt x="10984" y="21487"/>
                    <a:pt x="10578" y="21487"/>
                    <a:pt x="10223" y="21374"/>
                  </a:cubicBezTo>
                  <a:cubicBezTo>
                    <a:pt x="876" y="18375"/>
                    <a:pt x="-25" y="7590"/>
                    <a:pt x="0" y="3369"/>
                  </a:cubicBezTo>
                  <a:cubicBezTo>
                    <a:pt x="0" y="2578"/>
                    <a:pt x="914" y="1993"/>
                    <a:pt x="1865" y="2177"/>
                  </a:cubicBezTo>
                  <a:cubicBezTo>
                    <a:pt x="5606" y="2937"/>
                    <a:pt x="8359" y="1417"/>
                    <a:pt x="9754" y="339"/>
                  </a:cubicBezTo>
                  <a:cubicBezTo>
                    <a:pt x="10337" y="-113"/>
                    <a:pt x="11251" y="-113"/>
                    <a:pt x="11821" y="339"/>
                  </a:cubicBezTo>
                  <a:cubicBezTo>
                    <a:pt x="13217" y="1417"/>
                    <a:pt x="15969" y="2937"/>
                    <a:pt x="19710" y="2177"/>
                  </a:cubicBezTo>
                  <a:cubicBezTo>
                    <a:pt x="20636" y="1993"/>
                    <a:pt x="21550" y="2578"/>
                    <a:pt x="21562" y="3369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AA04B38D-1864-06FF-BD53-25AC0CAF463A}"/>
                </a:ext>
              </a:extLst>
            </p:cNvPr>
            <p:cNvSpPr/>
            <p:nvPr/>
          </p:nvSpPr>
          <p:spPr>
            <a:xfrm>
              <a:off x="1003923" y="1804379"/>
              <a:ext cx="2976378" cy="365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59" extrusionOk="0">
                  <a:moveTo>
                    <a:pt x="21562" y="3369"/>
                  </a:moveTo>
                  <a:cubicBezTo>
                    <a:pt x="21575" y="7590"/>
                    <a:pt x="20687" y="18375"/>
                    <a:pt x="11339" y="21374"/>
                  </a:cubicBezTo>
                  <a:cubicBezTo>
                    <a:pt x="10984" y="21487"/>
                    <a:pt x="10578" y="21487"/>
                    <a:pt x="10223" y="21374"/>
                  </a:cubicBezTo>
                  <a:cubicBezTo>
                    <a:pt x="876" y="18375"/>
                    <a:pt x="-25" y="7590"/>
                    <a:pt x="0" y="3369"/>
                  </a:cubicBezTo>
                  <a:cubicBezTo>
                    <a:pt x="0" y="2578"/>
                    <a:pt x="914" y="1993"/>
                    <a:pt x="1865" y="2177"/>
                  </a:cubicBezTo>
                  <a:cubicBezTo>
                    <a:pt x="5606" y="2937"/>
                    <a:pt x="8359" y="1417"/>
                    <a:pt x="9754" y="339"/>
                  </a:cubicBezTo>
                  <a:cubicBezTo>
                    <a:pt x="10337" y="-113"/>
                    <a:pt x="11251" y="-113"/>
                    <a:pt x="11821" y="339"/>
                  </a:cubicBezTo>
                  <a:cubicBezTo>
                    <a:pt x="13217" y="1417"/>
                    <a:pt x="15969" y="2937"/>
                    <a:pt x="19710" y="2177"/>
                  </a:cubicBezTo>
                  <a:cubicBezTo>
                    <a:pt x="20636" y="1993"/>
                    <a:pt x="21550" y="2578"/>
                    <a:pt x="21562" y="3369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E4713734-3212-F798-CFEB-A4AF1500752C}"/>
                </a:ext>
              </a:extLst>
            </p:cNvPr>
            <p:cNvSpPr/>
            <p:nvPr/>
          </p:nvSpPr>
          <p:spPr>
            <a:xfrm>
              <a:off x="1376881" y="2224560"/>
              <a:ext cx="2230463" cy="284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7" y="0"/>
                  </a:moveTo>
                  <a:cubicBezTo>
                    <a:pt x="12902" y="1315"/>
                    <a:pt x="16022" y="2670"/>
                    <a:pt x="20057" y="2670"/>
                  </a:cubicBezTo>
                  <a:cubicBezTo>
                    <a:pt x="20566" y="2670"/>
                    <a:pt x="21091" y="2644"/>
                    <a:pt x="21600" y="2604"/>
                  </a:cubicBezTo>
                  <a:cubicBezTo>
                    <a:pt x="21532" y="4530"/>
                    <a:pt x="21278" y="7041"/>
                    <a:pt x="20583" y="9658"/>
                  </a:cubicBezTo>
                  <a:cubicBezTo>
                    <a:pt x="18955" y="15848"/>
                    <a:pt x="15666" y="19860"/>
                    <a:pt x="10800" y="21600"/>
                  </a:cubicBezTo>
                  <a:cubicBezTo>
                    <a:pt x="5951" y="19873"/>
                    <a:pt x="2662" y="15861"/>
                    <a:pt x="1017" y="9658"/>
                  </a:cubicBezTo>
                  <a:cubicBezTo>
                    <a:pt x="322" y="7054"/>
                    <a:pt x="85" y="4530"/>
                    <a:pt x="0" y="2604"/>
                  </a:cubicBezTo>
                  <a:cubicBezTo>
                    <a:pt x="509" y="2644"/>
                    <a:pt x="1034" y="2670"/>
                    <a:pt x="1543" y="2670"/>
                  </a:cubicBezTo>
                  <a:cubicBezTo>
                    <a:pt x="5612" y="2670"/>
                    <a:pt x="8748" y="1302"/>
                    <a:pt x="10817" y="0"/>
                  </a:cubicBezTo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71D3498D-FBE8-6BDB-9C58-630A3DC3CD33}"/>
                </a:ext>
              </a:extLst>
            </p:cNvPr>
            <p:cNvSpPr/>
            <p:nvPr/>
          </p:nvSpPr>
          <p:spPr>
            <a:xfrm>
              <a:off x="1376881" y="2224560"/>
              <a:ext cx="2230463" cy="284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7" y="0"/>
                  </a:moveTo>
                  <a:cubicBezTo>
                    <a:pt x="12902" y="1315"/>
                    <a:pt x="16022" y="2670"/>
                    <a:pt x="20057" y="2670"/>
                  </a:cubicBezTo>
                  <a:cubicBezTo>
                    <a:pt x="20566" y="2670"/>
                    <a:pt x="21091" y="2644"/>
                    <a:pt x="21600" y="2604"/>
                  </a:cubicBezTo>
                  <a:cubicBezTo>
                    <a:pt x="21532" y="4530"/>
                    <a:pt x="21278" y="7041"/>
                    <a:pt x="20583" y="9658"/>
                  </a:cubicBezTo>
                  <a:cubicBezTo>
                    <a:pt x="18955" y="15848"/>
                    <a:pt x="15666" y="19860"/>
                    <a:pt x="10800" y="21600"/>
                  </a:cubicBezTo>
                  <a:cubicBezTo>
                    <a:pt x="5951" y="19873"/>
                    <a:pt x="2662" y="15861"/>
                    <a:pt x="1017" y="9658"/>
                  </a:cubicBezTo>
                  <a:cubicBezTo>
                    <a:pt x="322" y="7054"/>
                    <a:pt x="85" y="4530"/>
                    <a:pt x="0" y="2604"/>
                  </a:cubicBezTo>
                  <a:cubicBezTo>
                    <a:pt x="509" y="2644"/>
                    <a:pt x="1034" y="2670"/>
                    <a:pt x="1543" y="2670"/>
                  </a:cubicBezTo>
                  <a:cubicBezTo>
                    <a:pt x="5612" y="2670"/>
                    <a:pt x="8748" y="1302"/>
                    <a:pt x="10817" y="0"/>
                  </a:cubicBezTo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A7A8889-41C4-DE86-3976-3072201B4E8B}"/>
              </a:ext>
            </a:extLst>
          </p:cNvPr>
          <p:cNvGrpSpPr/>
          <p:nvPr/>
        </p:nvGrpSpPr>
        <p:grpSpPr>
          <a:xfrm>
            <a:off x="3455857" y="2210535"/>
            <a:ext cx="2232284" cy="2743328"/>
            <a:chOff x="1003923" y="1804379"/>
            <a:chExt cx="2976378" cy="3657771"/>
          </a:xfrm>
        </p:grpSpPr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A70DFE49-363B-7CE6-E3F4-54CB96122E88}"/>
                </a:ext>
              </a:extLst>
            </p:cNvPr>
            <p:cNvSpPr/>
            <p:nvPr/>
          </p:nvSpPr>
          <p:spPr>
            <a:xfrm>
              <a:off x="1003923" y="1804379"/>
              <a:ext cx="2976378" cy="365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59" extrusionOk="0">
                  <a:moveTo>
                    <a:pt x="21562" y="3369"/>
                  </a:moveTo>
                  <a:cubicBezTo>
                    <a:pt x="21575" y="7590"/>
                    <a:pt x="20687" y="18375"/>
                    <a:pt x="11339" y="21374"/>
                  </a:cubicBezTo>
                  <a:cubicBezTo>
                    <a:pt x="10984" y="21487"/>
                    <a:pt x="10578" y="21487"/>
                    <a:pt x="10223" y="21374"/>
                  </a:cubicBezTo>
                  <a:cubicBezTo>
                    <a:pt x="876" y="18375"/>
                    <a:pt x="-25" y="7590"/>
                    <a:pt x="0" y="3369"/>
                  </a:cubicBezTo>
                  <a:cubicBezTo>
                    <a:pt x="0" y="2578"/>
                    <a:pt x="914" y="1993"/>
                    <a:pt x="1865" y="2177"/>
                  </a:cubicBezTo>
                  <a:cubicBezTo>
                    <a:pt x="5606" y="2937"/>
                    <a:pt x="8359" y="1417"/>
                    <a:pt x="9754" y="339"/>
                  </a:cubicBezTo>
                  <a:cubicBezTo>
                    <a:pt x="10337" y="-113"/>
                    <a:pt x="11251" y="-113"/>
                    <a:pt x="11821" y="339"/>
                  </a:cubicBezTo>
                  <a:cubicBezTo>
                    <a:pt x="13217" y="1417"/>
                    <a:pt x="15969" y="2937"/>
                    <a:pt x="19710" y="2177"/>
                  </a:cubicBezTo>
                  <a:cubicBezTo>
                    <a:pt x="20636" y="1993"/>
                    <a:pt x="21550" y="2578"/>
                    <a:pt x="21562" y="3369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C5941DA1-2166-2D1E-8D9E-37DB20964263}"/>
                </a:ext>
              </a:extLst>
            </p:cNvPr>
            <p:cNvSpPr/>
            <p:nvPr/>
          </p:nvSpPr>
          <p:spPr>
            <a:xfrm>
              <a:off x="1003923" y="1804379"/>
              <a:ext cx="2976378" cy="365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59" extrusionOk="0">
                  <a:moveTo>
                    <a:pt x="21562" y="3369"/>
                  </a:moveTo>
                  <a:cubicBezTo>
                    <a:pt x="21575" y="7590"/>
                    <a:pt x="20687" y="18375"/>
                    <a:pt x="11339" y="21374"/>
                  </a:cubicBezTo>
                  <a:cubicBezTo>
                    <a:pt x="10984" y="21487"/>
                    <a:pt x="10578" y="21487"/>
                    <a:pt x="10223" y="21374"/>
                  </a:cubicBezTo>
                  <a:cubicBezTo>
                    <a:pt x="876" y="18375"/>
                    <a:pt x="-25" y="7590"/>
                    <a:pt x="0" y="3369"/>
                  </a:cubicBezTo>
                  <a:cubicBezTo>
                    <a:pt x="0" y="2578"/>
                    <a:pt x="914" y="1993"/>
                    <a:pt x="1865" y="2177"/>
                  </a:cubicBezTo>
                  <a:cubicBezTo>
                    <a:pt x="5606" y="2937"/>
                    <a:pt x="8359" y="1417"/>
                    <a:pt x="9754" y="339"/>
                  </a:cubicBezTo>
                  <a:cubicBezTo>
                    <a:pt x="10337" y="-113"/>
                    <a:pt x="11251" y="-113"/>
                    <a:pt x="11821" y="339"/>
                  </a:cubicBezTo>
                  <a:cubicBezTo>
                    <a:pt x="13217" y="1417"/>
                    <a:pt x="15969" y="2937"/>
                    <a:pt x="19710" y="2177"/>
                  </a:cubicBezTo>
                  <a:cubicBezTo>
                    <a:pt x="20636" y="1993"/>
                    <a:pt x="21550" y="2578"/>
                    <a:pt x="21562" y="3369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60C79267-4695-28F4-A061-6862571AD06A}"/>
                </a:ext>
              </a:extLst>
            </p:cNvPr>
            <p:cNvSpPr/>
            <p:nvPr/>
          </p:nvSpPr>
          <p:spPr>
            <a:xfrm>
              <a:off x="1376881" y="2224560"/>
              <a:ext cx="2230463" cy="284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7" y="0"/>
                  </a:moveTo>
                  <a:cubicBezTo>
                    <a:pt x="12902" y="1315"/>
                    <a:pt x="16022" y="2670"/>
                    <a:pt x="20057" y="2670"/>
                  </a:cubicBezTo>
                  <a:cubicBezTo>
                    <a:pt x="20566" y="2670"/>
                    <a:pt x="21091" y="2644"/>
                    <a:pt x="21600" y="2604"/>
                  </a:cubicBezTo>
                  <a:cubicBezTo>
                    <a:pt x="21532" y="4530"/>
                    <a:pt x="21278" y="7041"/>
                    <a:pt x="20583" y="9658"/>
                  </a:cubicBezTo>
                  <a:cubicBezTo>
                    <a:pt x="18955" y="15848"/>
                    <a:pt x="15666" y="19860"/>
                    <a:pt x="10800" y="21600"/>
                  </a:cubicBezTo>
                  <a:cubicBezTo>
                    <a:pt x="5951" y="19873"/>
                    <a:pt x="2662" y="15861"/>
                    <a:pt x="1017" y="9658"/>
                  </a:cubicBezTo>
                  <a:cubicBezTo>
                    <a:pt x="322" y="7054"/>
                    <a:pt x="85" y="4530"/>
                    <a:pt x="0" y="2604"/>
                  </a:cubicBezTo>
                  <a:cubicBezTo>
                    <a:pt x="509" y="2644"/>
                    <a:pt x="1034" y="2670"/>
                    <a:pt x="1543" y="2670"/>
                  </a:cubicBezTo>
                  <a:cubicBezTo>
                    <a:pt x="5612" y="2670"/>
                    <a:pt x="8748" y="1302"/>
                    <a:pt x="10817" y="0"/>
                  </a:cubicBezTo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1AE5745A-A90F-81A9-3ED3-A1589A096911}"/>
                </a:ext>
              </a:extLst>
            </p:cNvPr>
            <p:cNvSpPr/>
            <p:nvPr/>
          </p:nvSpPr>
          <p:spPr>
            <a:xfrm>
              <a:off x="1376881" y="2224560"/>
              <a:ext cx="2230463" cy="284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7" y="0"/>
                  </a:moveTo>
                  <a:cubicBezTo>
                    <a:pt x="12902" y="1315"/>
                    <a:pt x="16022" y="2670"/>
                    <a:pt x="20057" y="2670"/>
                  </a:cubicBezTo>
                  <a:cubicBezTo>
                    <a:pt x="20566" y="2670"/>
                    <a:pt x="21091" y="2644"/>
                    <a:pt x="21600" y="2604"/>
                  </a:cubicBezTo>
                  <a:cubicBezTo>
                    <a:pt x="21532" y="4530"/>
                    <a:pt x="21278" y="7041"/>
                    <a:pt x="20583" y="9658"/>
                  </a:cubicBezTo>
                  <a:cubicBezTo>
                    <a:pt x="18955" y="15848"/>
                    <a:pt x="15666" y="19860"/>
                    <a:pt x="10800" y="21600"/>
                  </a:cubicBezTo>
                  <a:cubicBezTo>
                    <a:pt x="5951" y="19873"/>
                    <a:pt x="2662" y="15861"/>
                    <a:pt x="1017" y="9658"/>
                  </a:cubicBezTo>
                  <a:cubicBezTo>
                    <a:pt x="322" y="7054"/>
                    <a:pt x="85" y="4530"/>
                    <a:pt x="0" y="2604"/>
                  </a:cubicBezTo>
                  <a:cubicBezTo>
                    <a:pt x="509" y="2644"/>
                    <a:pt x="1034" y="2670"/>
                    <a:pt x="1543" y="2670"/>
                  </a:cubicBezTo>
                  <a:cubicBezTo>
                    <a:pt x="5612" y="2670"/>
                    <a:pt x="8748" y="1302"/>
                    <a:pt x="10817" y="0"/>
                  </a:cubicBezTo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0D1D108-7536-9D4B-E5D5-A6149295AA79}"/>
              </a:ext>
            </a:extLst>
          </p:cNvPr>
          <p:cNvGrpSpPr/>
          <p:nvPr/>
        </p:nvGrpSpPr>
        <p:grpSpPr>
          <a:xfrm>
            <a:off x="6158773" y="2210535"/>
            <a:ext cx="2232284" cy="2743328"/>
            <a:chOff x="1003923" y="1804379"/>
            <a:chExt cx="2976378" cy="3657771"/>
          </a:xfrm>
        </p:grpSpPr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E931A0A9-A335-23D3-735F-8BD5F8DAD0FC}"/>
                </a:ext>
              </a:extLst>
            </p:cNvPr>
            <p:cNvSpPr/>
            <p:nvPr/>
          </p:nvSpPr>
          <p:spPr>
            <a:xfrm>
              <a:off x="1003923" y="1804379"/>
              <a:ext cx="2976378" cy="365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59" extrusionOk="0">
                  <a:moveTo>
                    <a:pt x="21562" y="3369"/>
                  </a:moveTo>
                  <a:cubicBezTo>
                    <a:pt x="21575" y="7590"/>
                    <a:pt x="20687" y="18375"/>
                    <a:pt x="11339" y="21374"/>
                  </a:cubicBezTo>
                  <a:cubicBezTo>
                    <a:pt x="10984" y="21487"/>
                    <a:pt x="10578" y="21487"/>
                    <a:pt x="10223" y="21374"/>
                  </a:cubicBezTo>
                  <a:cubicBezTo>
                    <a:pt x="876" y="18375"/>
                    <a:pt x="-25" y="7590"/>
                    <a:pt x="0" y="3369"/>
                  </a:cubicBezTo>
                  <a:cubicBezTo>
                    <a:pt x="0" y="2578"/>
                    <a:pt x="914" y="1993"/>
                    <a:pt x="1865" y="2177"/>
                  </a:cubicBezTo>
                  <a:cubicBezTo>
                    <a:pt x="5606" y="2937"/>
                    <a:pt x="8359" y="1417"/>
                    <a:pt x="9754" y="339"/>
                  </a:cubicBezTo>
                  <a:cubicBezTo>
                    <a:pt x="10337" y="-113"/>
                    <a:pt x="11251" y="-113"/>
                    <a:pt x="11821" y="339"/>
                  </a:cubicBezTo>
                  <a:cubicBezTo>
                    <a:pt x="13217" y="1417"/>
                    <a:pt x="15969" y="2937"/>
                    <a:pt x="19710" y="2177"/>
                  </a:cubicBezTo>
                  <a:cubicBezTo>
                    <a:pt x="20636" y="1993"/>
                    <a:pt x="21550" y="2578"/>
                    <a:pt x="21562" y="3369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CFE30D49-B30C-9CF8-1961-C7695ED09DE3}"/>
                </a:ext>
              </a:extLst>
            </p:cNvPr>
            <p:cNvSpPr/>
            <p:nvPr/>
          </p:nvSpPr>
          <p:spPr>
            <a:xfrm>
              <a:off x="1003923" y="1804379"/>
              <a:ext cx="2976378" cy="365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59" extrusionOk="0">
                  <a:moveTo>
                    <a:pt x="21562" y="3369"/>
                  </a:moveTo>
                  <a:cubicBezTo>
                    <a:pt x="21575" y="7590"/>
                    <a:pt x="20687" y="18375"/>
                    <a:pt x="11339" y="21374"/>
                  </a:cubicBezTo>
                  <a:cubicBezTo>
                    <a:pt x="10984" y="21487"/>
                    <a:pt x="10578" y="21487"/>
                    <a:pt x="10223" y="21374"/>
                  </a:cubicBezTo>
                  <a:cubicBezTo>
                    <a:pt x="876" y="18375"/>
                    <a:pt x="-25" y="7590"/>
                    <a:pt x="0" y="3369"/>
                  </a:cubicBezTo>
                  <a:cubicBezTo>
                    <a:pt x="0" y="2578"/>
                    <a:pt x="914" y="1993"/>
                    <a:pt x="1865" y="2177"/>
                  </a:cubicBezTo>
                  <a:cubicBezTo>
                    <a:pt x="5606" y="2937"/>
                    <a:pt x="8359" y="1417"/>
                    <a:pt x="9754" y="339"/>
                  </a:cubicBezTo>
                  <a:cubicBezTo>
                    <a:pt x="10337" y="-113"/>
                    <a:pt x="11251" y="-113"/>
                    <a:pt x="11821" y="339"/>
                  </a:cubicBezTo>
                  <a:cubicBezTo>
                    <a:pt x="13217" y="1417"/>
                    <a:pt x="15969" y="2937"/>
                    <a:pt x="19710" y="2177"/>
                  </a:cubicBezTo>
                  <a:cubicBezTo>
                    <a:pt x="20636" y="1993"/>
                    <a:pt x="21550" y="2578"/>
                    <a:pt x="21562" y="3369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C50046E0-D13F-E575-C38B-99B3FC8971B6}"/>
                </a:ext>
              </a:extLst>
            </p:cNvPr>
            <p:cNvSpPr/>
            <p:nvPr/>
          </p:nvSpPr>
          <p:spPr>
            <a:xfrm>
              <a:off x="1376881" y="2224560"/>
              <a:ext cx="2230463" cy="284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7" y="0"/>
                  </a:moveTo>
                  <a:cubicBezTo>
                    <a:pt x="12902" y="1315"/>
                    <a:pt x="16022" y="2670"/>
                    <a:pt x="20057" y="2670"/>
                  </a:cubicBezTo>
                  <a:cubicBezTo>
                    <a:pt x="20566" y="2670"/>
                    <a:pt x="21091" y="2644"/>
                    <a:pt x="21600" y="2604"/>
                  </a:cubicBezTo>
                  <a:cubicBezTo>
                    <a:pt x="21532" y="4530"/>
                    <a:pt x="21278" y="7041"/>
                    <a:pt x="20583" y="9658"/>
                  </a:cubicBezTo>
                  <a:cubicBezTo>
                    <a:pt x="18955" y="15848"/>
                    <a:pt x="15666" y="19860"/>
                    <a:pt x="10800" y="21600"/>
                  </a:cubicBezTo>
                  <a:cubicBezTo>
                    <a:pt x="5951" y="19873"/>
                    <a:pt x="2662" y="15861"/>
                    <a:pt x="1017" y="9658"/>
                  </a:cubicBezTo>
                  <a:cubicBezTo>
                    <a:pt x="322" y="7054"/>
                    <a:pt x="85" y="4530"/>
                    <a:pt x="0" y="2604"/>
                  </a:cubicBezTo>
                  <a:cubicBezTo>
                    <a:pt x="509" y="2644"/>
                    <a:pt x="1034" y="2670"/>
                    <a:pt x="1543" y="2670"/>
                  </a:cubicBezTo>
                  <a:cubicBezTo>
                    <a:pt x="5612" y="2670"/>
                    <a:pt x="8748" y="1302"/>
                    <a:pt x="10817" y="0"/>
                  </a:cubicBezTo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D4039E99-B78F-1874-C689-59348A29D7EF}"/>
                </a:ext>
              </a:extLst>
            </p:cNvPr>
            <p:cNvSpPr/>
            <p:nvPr/>
          </p:nvSpPr>
          <p:spPr>
            <a:xfrm>
              <a:off x="1376881" y="2224560"/>
              <a:ext cx="2230463" cy="284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7" y="0"/>
                  </a:moveTo>
                  <a:cubicBezTo>
                    <a:pt x="12902" y="1315"/>
                    <a:pt x="16022" y="2670"/>
                    <a:pt x="20057" y="2670"/>
                  </a:cubicBezTo>
                  <a:cubicBezTo>
                    <a:pt x="20566" y="2670"/>
                    <a:pt x="21091" y="2644"/>
                    <a:pt x="21600" y="2604"/>
                  </a:cubicBezTo>
                  <a:cubicBezTo>
                    <a:pt x="21532" y="4530"/>
                    <a:pt x="21278" y="7041"/>
                    <a:pt x="20583" y="9658"/>
                  </a:cubicBezTo>
                  <a:cubicBezTo>
                    <a:pt x="18955" y="15848"/>
                    <a:pt x="15666" y="19860"/>
                    <a:pt x="10800" y="21600"/>
                  </a:cubicBezTo>
                  <a:cubicBezTo>
                    <a:pt x="5951" y="19873"/>
                    <a:pt x="2662" y="15861"/>
                    <a:pt x="1017" y="9658"/>
                  </a:cubicBezTo>
                  <a:cubicBezTo>
                    <a:pt x="322" y="7054"/>
                    <a:pt x="85" y="4530"/>
                    <a:pt x="0" y="2604"/>
                  </a:cubicBezTo>
                  <a:cubicBezTo>
                    <a:pt x="509" y="2644"/>
                    <a:pt x="1034" y="2670"/>
                    <a:pt x="1543" y="2670"/>
                  </a:cubicBezTo>
                  <a:cubicBezTo>
                    <a:pt x="5612" y="2670"/>
                    <a:pt x="8748" y="1302"/>
                    <a:pt x="10817" y="0"/>
                  </a:cubicBezTo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Trio Shield Neumorphic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4B6BF81-B2DD-D9F1-68F4-DD10ED27BE65}"/>
              </a:ext>
            </a:extLst>
          </p:cNvPr>
          <p:cNvGrpSpPr/>
          <p:nvPr/>
        </p:nvGrpSpPr>
        <p:grpSpPr>
          <a:xfrm>
            <a:off x="914896" y="2798318"/>
            <a:ext cx="1908377" cy="1048371"/>
            <a:chOff x="319755" y="4384997"/>
            <a:chExt cx="2088993" cy="128671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E2C3846-5CD1-E19C-14D7-35A91B4FC489}"/>
                </a:ext>
              </a:extLst>
            </p:cNvPr>
            <p:cNvSpPr txBox="1"/>
            <p:nvPr/>
          </p:nvSpPr>
          <p:spPr>
            <a:xfrm>
              <a:off x="319755" y="4384997"/>
              <a:ext cx="2088993" cy="39663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9F091A9-44E2-F254-FFD5-E28C39201ADB}"/>
                </a:ext>
              </a:extLst>
            </p:cNvPr>
            <p:cNvSpPr/>
            <p:nvPr/>
          </p:nvSpPr>
          <p:spPr>
            <a:xfrm>
              <a:off x="742283" y="4765116"/>
              <a:ext cx="1243935" cy="906600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pic>
        <p:nvPicPr>
          <p:cNvPr id="25" name="Graphic 24" descr="Head with gears">
            <a:extLst>
              <a:ext uri="{FF2B5EF4-FFF2-40B4-BE49-F238E27FC236}">
                <a16:creationId xmlns:a16="http://schemas.microsoft.com/office/drawing/2014/main" id="{75CFB388-79AD-39BB-2F0D-6BF0B86DE8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10955" y="3948567"/>
            <a:ext cx="516258" cy="516258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0B6FB70-D636-2ED2-B181-29BE28F000C2}"/>
              </a:ext>
            </a:extLst>
          </p:cNvPr>
          <p:cNvGrpSpPr/>
          <p:nvPr/>
        </p:nvGrpSpPr>
        <p:grpSpPr>
          <a:xfrm>
            <a:off x="6320728" y="2787321"/>
            <a:ext cx="1908377" cy="1048371"/>
            <a:chOff x="319755" y="4384997"/>
            <a:chExt cx="2088993" cy="128671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DA5D9B8-F80F-9EB8-7733-39F8236CE1C2}"/>
                </a:ext>
              </a:extLst>
            </p:cNvPr>
            <p:cNvSpPr txBox="1"/>
            <p:nvPr/>
          </p:nvSpPr>
          <p:spPr>
            <a:xfrm>
              <a:off x="319755" y="4384997"/>
              <a:ext cx="2088993" cy="39663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86437AC-DFEC-4C21-2D4A-A8F208885AAB}"/>
                </a:ext>
              </a:extLst>
            </p:cNvPr>
            <p:cNvSpPr/>
            <p:nvPr/>
          </p:nvSpPr>
          <p:spPr>
            <a:xfrm>
              <a:off x="742283" y="4765116"/>
              <a:ext cx="1243935" cy="906600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pic>
        <p:nvPicPr>
          <p:cNvPr id="27" name="Graphic 26" descr="Lights On">
            <a:extLst>
              <a:ext uri="{FF2B5EF4-FFF2-40B4-BE49-F238E27FC236}">
                <a16:creationId xmlns:a16="http://schemas.microsoft.com/office/drawing/2014/main" id="{1388FB4C-2168-E82D-A1B2-15C9CF1586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16787" y="3937571"/>
            <a:ext cx="516258" cy="516258"/>
          </a:xfrm>
          <a:prstGeom prst="rect">
            <a:avLst/>
          </a:prstGeom>
        </p:spPr>
      </p:pic>
      <p:sp>
        <p:nvSpPr>
          <p:cNvPr id="50" name="Shape">
            <a:extLst>
              <a:ext uri="{FF2B5EF4-FFF2-40B4-BE49-F238E27FC236}">
                <a16:creationId xmlns:a16="http://schemas.microsoft.com/office/drawing/2014/main" id="{C70A9BA7-21D2-9917-015B-BF6EF3461348}"/>
              </a:ext>
            </a:extLst>
          </p:cNvPr>
          <p:cNvSpPr/>
          <p:nvPr/>
        </p:nvSpPr>
        <p:spPr>
          <a:xfrm>
            <a:off x="3735577" y="2514673"/>
            <a:ext cx="1672847" cy="2135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7" y="0"/>
                </a:moveTo>
                <a:cubicBezTo>
                  <a:pt x="12902" y="1315"/>
                  <a:pt x="16022" y="2670"/>
                  <a:pt x="20057" y="2670"/>
                </a:cubicBezTo>
                <a:cubicBezTo>
                  <a:pt x="20566" y="2670"/>
                  <a:pt x="21091" y="2644"/>
                  <a:pt x="21600" y="2604"/>
                </a:cubicBezTo>
                <a:cubicBezTo>
                  <a:pt x="21532" y="4530"/>
                  <a:pt x="21278" y="7041"/>
                  <a:pt x="20583" y="9658"/>
                </a:cubicBezTo>
                <a:cubicBezTo>
                  <a:pt x="18955" y="15848"/>
                  <a:pt x="15666" y="19860"/>
                  <a:pt x="10800" y="21600"/>
                </a:cubicBezTo>
                <a:cubicBezTo>
                  <a:pt x="5951" y="19873"/>
                  <a:pt x="2662" y="15861"/>
                  <a:pt x="1017" y="9658"/>
                </a:cubicBezTo>
                <a:cubicBezTo>
                  <a:pt x="322" y="7054"/>
                  <a:pt x="85" y="4530"/>
                  <a:pt x="0" y="2604"/>
                </a:cubicBezTo>
                <a:cubicBezTo>
                  <a:pt x="509" y="2644"/>
                  <a:pt x="1034" y="2670"/>
                  <a:pt x="1543" y="2670"/>
                </a:cubicBezTo>
                <a:cubicBezTo>
                  <a:pt x="5612" y="2670"/>
                  <a:pt x="8748" y="1302"/>
                  <a:pt x="10817" y="0"/>
                </a:cubicBezTo>
              </a:path>
            </a:pathLst>
          </a:cu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945A5AD-D3B8-D31C-9F70-3D3575D7E1BF}"/>
              </a:ext>
            </a:extLst>
          </p:cNvPr>
          <p:cNvGrpSpPr/>
          <p:nvPr/>
        </p:nvGrpSpPr>
        <p:grpSpPr>
          <a:xfrm>
            <a:off x="3617812" y="2787321"/>
            <a:ext cx="1908377" cy="1048371"/>
            <a:chOff x="319755" y="4384997"/>
            <a:chExt cx="2088993" cy="128671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FA523A8-AF83-555A-4BC3-4FBF8C88810C}"/>
                </a:ext>
              </a:extLst>
            </p:cNvPr>
            <p:cNvSpPr txBox="1"/>
            <p:nvPr/>
          </p:nvSpPr>
          <p:spPr>
            <a:xfrm>
              <a:off x="319755" y="4384997"/>
              <a:ext cx="2088993" cy="39663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0A533EA-EFFE-185A-1666-F5B10C3BB519}"/>
                </a:ext>
              </a:extLst>
            </p:cNvPr>
            <p:cNvSpPr/>
            <p:nvPr/>
          </p:nvSpPr>
          <p:spPr>
            <a:xfrm>
              <a:off x="742283" y="4765116"/>
              <a:ext cx="1243935" cy="906600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</a:t>
              </a:r>
            </a:p>
          </p:txBody>
        </p:sp>
      </p:grpSp>
      <p:pic>
        <p:nvPicPr>
          <p:cNvPr id="54" name="Graphic 53" descr="Bullseye">
            <a:extLst>
              <a:ext uri="{FF2B5EF4-FFF2-40B4-BE49-F238E27FC236}">
                <a16:creationId xmlns:a16="http://schemas.microsoft.com/office/drawing/2014/main" id="{A8FA0817-064E-9380-D7BF-585A6C36A64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13871" y="3937571"/>
            <a:ext cx="516258" cy="51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698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129</Words>
  <Application>Microsoft Office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Trio Shield Neumorphic – Slide Template</vt:lpstr>
      <vt:lpstr>Trio Shield Neumorphic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Trio Shield Neumorphic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2024-01-08T16:21:32Z</dcterms:modified>
  <cp:category>Charts &amp; Diagrams; Graphics &amp; Metaphors</cp:category>
</cp:coreProperties>
</file>