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286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890A634D-7746-A511-BF12-3265D427B40A}"/>
              </a:ext>
            </a:extLst>
          </p:cNvPr>
          <p:cNvGrpSpPr/>
          <p:nvPr/>
        </p:nvGrpSpPr>
        <p:grpSpPr>
          <a:xfrm>
            <a:off x="3455858" y="2210535"/>
            <a:ext cx="2232284" cy="2743328"/>
            <a:chOff x="3455858" y="2210535"/>
            <a:chExt cx="2232284" cy="2743328"/>
          </a:xfrm>
        </p:grpSpPr>
        <p:sp>
          <p:nvSpPr>
            <p:cNvPr id="5" name="Shape">
              <a:extLst>
                <a:ext uri="{FF2B5EF4-FFF2-40B4-BE49-F238E27FC236}">
                  <a16:creationId xmlns:a16="http://schemas.microsoft.com/office/drawing/2014/main" id="{677F629D-FA6B-8E3A-22EA-7FDB546E4646}"/>
                </a:ext>
              </a:extLst>
            </p:cNvPr>
            <p:cNvSpPr/>
            <p:nvPr/>
          </p:nvSpPr>
          <p:spPr>
            <a:xfrm>
              <a:off x="3455858" y="2210535"/>
              <a:ext cx="2232284" cy="2743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59" extrusionOk="0">
                  <a:moveTo>
                    <a:pt x="21562" y="3369"/>
                  </a:moveTo>
                  <a:cubicBezTo>
                    <a:pt x="21575" y="7590"/>
                    <a:pt x="20687" y="18375"/>
                    <a:pt x="11339" y="21374"/>
                  </a:cubicBezTo>
                  <a:cubicBezTo>
                    <a:pt x="10984" y="21487"/>
                    <a:pt x="10578" y="21487"/>
                    <a:pt x="10223" y="21374"/>
                  </a:cubicBezTo>
                  <a:cubicBezTo>
                    <a:pt x="876" y="18375"/>
                    <a:pt x="-25" y="7590"/>
                    <a:pt x="0" y="3369"/>
                  </a:cubicBezTo>
                  <a:cubicBezTo>
                    <a:pt x="0" y="2578"/>
                    <a:pt x="914" y="1993"/>
                    <a:pt x="1865" y="2177"/>
                  </a:cubicBezTo>
                  <a:cubicBezTo>
                    <a:pt x="5606" y="2937"/>
                    <a:pt x="8359" y="1417"/>
                    <a:pt x="9754" y="339"/>
                  </a:cubicBezTo>
                  <a:cubicBezTo>
                    <a:pt x="10337" y="-113"/>
                    <a:pt x="11251" y="-113"/>
                    <a:pt x="11821" y="339"/>
                  </a:cubicBezTo>
                  <a:cubicBezTo>
                    <a:pt x="13217" y="1417"/>
                    <a:pt x="15969" y="2937"/>
                    <a:pt x="19710" y="2177"/>
                  </a:cubicBezTo>
                  <a:cubicBezTo>
                    <a:pt x="20636" y="1993"/>
                    <a:pt x="21550" y="2578"/>
                    <a:pt x="21562" y="3369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  <a:effectLst/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20A87A47-EDEC-0C99-91D9-B5D2702CFE49}"/>
                </a:ext>
              </a:extLst>
            </p:cNvPr>
            <p:cNvSpPr/>
            <p:nvPr/>
          </p:nvSpPr>
          <p:spPr>
            <a:xfrm>
              <a:off x="3735577" y="2525670"/>
              <a:ext cx="1672847" cy="2135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17" y="0"/>
                  </a:moveTo>
                  <a:cubicBezTo>
                    <a:pt x="12902" y="1315"/>
                    <a:pt x="16022" y="2670"/>
                    <a:pt x="20057" y="2670"/>
                  </a:cubicBezTo>
                  <a:cubicBezTo>
                    <a:pt x="20566" y="2670"/>
                    <a:pt x="21091" y="2644"/>
                    <a:pt x="21600" y="2604"/>
                  </a:cubicBezTo>
                  <a:cubicBezTo>
                    <a:pt x="21532" y="4530"/>
                    <a:pt x="21278" y="7041"/>
                    <a:pt x="20583" y="9658"/>
                  </a:cubicBezTo>
                  <a:cubicBezTo>
                    <a:pt x="18955" y="15848"/>
                    <a:pt x="15666" y="19860"/>
                    <a:pt x="10800" y="21600"/>
                  </a:cubicBezTo>
                  <a:cubicBezTo>
                    <a:pt x="5951" y="19873"/>
                    <a:pt x="2662" y="15861"/>
                    <a:pt x="1017" y="9658"/>
                  </a:cubicBezTo>
                  <a:cubicBezTo>
                    <a:pt x="322" y="7054"/>
                    <a:pt x="85" y="4530"/>
                    <a:pt x="0" y="2604"/>
                  </a:cubicBezTo>
                  <a:cubicBezTo>
                    <a:pt x="509" y="2644"/>
                    <a:pt x="1034" y="2670"/>
                    <a:pt x="1543" y="2670"/>
                  </a:cubicBezTo>
                  <a:cubicBezTo>
                    <a:pt x="5612" y="2670"/>
                    <a:pt x="8748" y="1302"/>
                    <a:pt x="10817" y="0"/>
                  </a:cubicBezTo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12700">
              <a:miter lim="400000"/>
            </a:ln>
            <a:effectLst/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BA67D0F-3744-36E0-C050-2D130FD343FD}"/>
              </a:ext>
            </a:extLst>
          </p:cNvPr>
          <p:cNvGrpSpPr/>
          <p:nvPr/>
        </p:nvGrpSpPr>
        <p:grpSpPr>
          <a:xfrm>
            <a:off x="6158773" y="2210535"/>
            <a:ext cx="2232284" cy="2743328"/>
            <a:chOff x="6158773" y="2210535"/>
            <a:chExt cx="2232284" cy="2743328"/>
          </a:xfrm>
        </p:grpSpPr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85061AB3-BF88-2B63-D605-07956F6DA66E}"/>
                </a:ext>
              </a:extLst>
            </p:cNvPr>
            <p:cNvSpPr/>
            <p:nvPr/>
          </p:nvSpPr>
          <p:spPr>
            <a:xfrm>
              <a:off x="6158773" y="2210535"/>
              <a:ext cx="2232284" cy="2743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59" extrusionOk="0">
                  <a:moveTo>
                    <a:pt x="21562" y="3369"/>
                  </a:moveTo>
                  <a:cubicBezTo>
                    <a:pt x="21575" y="7590"/>
                    <a:pt x="20687" y="18375"/>
                    <a:pt x="11339" y="21374"/>
                  </a:cubicBezTo>
                  <a:cubicBezTo>
                    <a:pt x="10984" y="21487"/>
                    <a:pt x="10578" y="21487"/>
                    <a:pt x="10223" y="21374"/>
                  </a:cubicBezTo>
                  <a:cubicBezTo>
                    <a:pt x="876" y="18375"/>
                    <a:pt x="-25" y="7590"/>
                    <a:pt x="0" y="3369"/>
                  </a:cubicBezTo>
                  <a:cubicBezTo>
                    <a:pt x="0" y="2578"/>
                    <a:pt x="914" y="1993"/>
                    <a:pt x="1865" y="2177"/>
                  </a:cubicBezTo>
                  <a:cubicBezTo>
                    <a:pt x="5606" y="2937"/>
                    <a:pt x="8359" y="1417"/>
                    <a:pt x="9754" y="339"/>
                  </a:cubicBezTo>
                  <a:cubicBezTo>
                    <a:pt x="10337" y="-113"/>
                    <a:pt x="11251" y="-113"/>
                    <a:pt x="11821" y="339"/>
                  </a:cubicBezTo>
                  <a:cubicBezTo>
                    <a:pt x="13217" y="1417"/>
                    <a:pt x="15969" y="2937"/>
                    <a:pt x="19710" y="2177"/>
                  </a:cubicBezTo>
                  <a:cubicBezTo>
                    <a:pt x="20636" y="1993"/>
                    <a:pt x="21550" y="2578"/>
                    <a:pt x="21562" y="3369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  <a:effectLst/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49B585F8-4097-E529-5435-2A63B96CBC80}"/>
                </a:ext>
              </a:extLst>
            </p:cNvPr>
            <p:cNvSpPr/>
            <p:nvPr/>
          </p:nvSpPr>
          <p:spPr>
            <a:xfrm>
              <a:off x="6438493" y="2525670"/>
              <a:ext cx="1672847" cy="2135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17" y="0"/>
                  </a:moveTo>
                  <a:cubicBezTo>
                    <a:pt x="12902" y="1315"/>
                    <a:pt x="16022" y="2670"/>
                    <a:pt x="20057" y="2670"/>
                  </a:cubicBezTo>
                  <a:cubicBezTo>
                    <a:pt x="20566" y="2670"/>
                    <a:pt x="21091" y="2644"/>
                    <a:pt x="21600" y="2604"/>
                  </a:cubicBezTo>
                  <a:cubicBezTo>
                    <a:pt x="21532" y="4530"/>
                    <a:pt x="21278" y="7041"/>
                    <a:pt x="20583" y="9658"/>
                  </a:cubicBezTo>
                  <a:cubicBezTo>
                    <a:pt x="18955" y="15848"/>
                    <a:pt x="15666" y="19860"/>
                    <a:pt x="10800" y="21600"/>
                  </a:cubicBezTo>
                  <a:cubicBezTo>
                    <a:pt x="5951" y="19873"/>
                    <a:pt x="2662" y="15861"/>
                    <a:pt x="1017" y="9658"/>
                  </a:cubicBezTo>
                  <a:cubicBezTo>
                    <a:pt x="322" y="7054"/>
                    <a:pt x="85" y="4530"/>
                    <a:pt x="0" y="2604"/>
                  </a:cubicBezTo>
                  <a:cubicBezTo>
                    <a:pt x="509" y="2644"/>
                    <a:pt x="1034" y="2670"/>
                    <a:pt x="1543" y="2670"/>
                  </a:cubicBezTo>
                  <a:cubicBezTo>
                    <a:pt x="5612" y="2670"/>
                    <a:pt x="8748" y="1302"/>
                    <a:pt x="10817" y="0"/>
                  </a:cubicBezTo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12700">
              <a:miter lim="400000"/>
            </a:ln>
            <a:effectLst/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79B0D51C-F9F1-4932-D287-1741453CF365}"/>
              </a:ext>
            </a:extLst>
          </p:cNvPr>
          <p:cNvGrpSpPr/>
          <p:nvPr/>
        </p:nvGrpSpPr>
        <p:grpSpPr>
          <a:xfrm>
            <a:off x="752942" y="2210535"/>
            <a:ext cx="2232284" cy="2743328"/>
            <a:chOff x="752942" y="2210535"/>
            <a:chExt cx="2232284" cy="2743328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DBCA69BC-7493-050E-9FC3-840B27EE1478}"/>
                </a:ext>
              </a:extLst>
            </p:cNvPr>
            <p:cNvSpPr/>
            <p:nvPr/>
          </p:nvSpPr>
          <p:spPr>
            <a:xfrm>
              <a:off x="752942" y="2210535"/>
              <a:ext cx="2232284" cy="2743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59" extrusionOk="0">
                  <a:moveTo>
                    <a:pt x="21562" y="3369"/>
                  </a:moveTo>
                  <a:cubicBezTo>
                    <a:pt x="21575" y="7590"/>
                    <a:pt x="20687" y="18375"/>
                    <a:pt x="11339" y="21374"/>
                  </a:cubicBezTo>
                  <a:cubicBezTo>
                    <a:pt x="10984" y="21487"/>
                    <a:pt x="10578" y="21487"/>
                    <a:pt x="10223" y="21374"/>
                  </a:cubicBezTo>
                  <a:cubicBezTo>
                    <a:pt x="876" y="18375"/>
                    <a:pt x="-25" y="7590"/>
                    <a:pt x="0" y="3369"/>
                  </a:cubicBezTo>
                  <a:cubicBezTo>
                    <a:pt x="0" y="2578"/>
                    <a:pt x="914" y="1993"/>
                    <a:pt x="1865" y="2177"/>
                  </a:cubicBezTo>
                  <a:cubicBezTo>
                    <a:pt x="5606" y="2937"/>
                    <a:pt x="8359" y="1417"/>
                    <a:pt x="9754" y="339"/>
                  </a:cubicBezTo>
                  <a:cubicBezTo>
                    <a:pt x="10337" y="-113"/>
                    <a:pt x="11251" y="-113"/>
                    <a:pt x="11821" y="339"/>
                  </a:cubicBezTo>
                  <a:cubicBezTo>
                    <a:pt x="13217" y="1417"/>
                    <a:pt x="15969" y="2937"/>
                    <a:pt x="19710" y="2177"/>
                  </a:cubicBezTo>
                  <a:cubicBezTo>
                    <a:pt x="20636" y="1993"/>
                    <a:pt x="21550" y="2578"/>
                    <a:pt x="21562" y="3369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  <a:effectLst/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2DBBB17F-89C8-05FE-A2E4-1F28CBE10076}"/>
                </a:ext>
              </a:extLst>
            </p:cNvPr>
            <p:cNvSpPr/>
            <p:nvPr/>
          </p:nvSpPr>
          <p:spPr>
            <a:xfrm>
              <a:off x="1032661" y="2525670"/>
              <a:ext cx="1672847" cy="2135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17" y="0"/>
                  </a:moveTo>
                  <a:cubicBezTo>
                    <a:pt x="12902" y="1315"/>
                    <a:pt x="16022" y="2670"/>
                    <a:pt x="20057" y="2670"/>
                  </a:cubicBezTo>
                  <a:cubicBezTo>
                    <a:pt x="20566" y="2670"/>
                    <a:pt x="21091" y="2644"/>
                    <a:pt x="21600" y="2604"/>
                  </a:cubicBezTo>
                  <a:cubicBezTo>
                    <a:pt x="21532" y="4530"/>
                    <a:pt x="21278" y="7041"/>
                    <a:pt x="20583" y="9658"/>
                  </a:cubicBezTo>
                  <a:cubicBezTo>
                    <a:pt x="18955" y="15848"/>
                    <a:pt x="15666" y="19860"/>
                    <a:pt x="10800" y="21600"/>
                  </a:cubicBezTo>
                  <a:cubicBezTo>
                    <a:pt x="5951" y="19873"/>
                    <a:pt x="2662" y="15861"/>
                    <a:pt x="1017" y="9658"/>
                  </a:cubicBezTo>
                  <a:cubicBezTo>
                    <a:pt x="322" y="7054"/>
                    <a:pt x="85" y="4530"/>
                    <a:pt x="0" y="2604"/>
                  </a:cubicBezTo>
                  <a:cubicBezTo>
                    <a:pt x="509" y="2644"/>
                    <a:pt x="1034" y="2670"/>
                    <a:pt x="1543" y="2670"/>
                  </a:cubicBezTo>
                  <a:cubicBezTo>
                    <a:pt x="5612" y="2670"/>
                    <a:pt x="8748" y="1302"/>
                    <a:pt x="10817" y="0"/>
                  </a:cubicBezTo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2700">
              <a:miter lim="400000"/>
            </a:ln>
            <a:effectLst/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Trio Shields – Slide Template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4B6BF81-B2DD-D9F1-68F4-DD10ED27BE65}"/>
              </a:ext>
            </a:extLst>
          </p:cNvPr>
          <p:cNvGrpSpPr/>
          <p:nvPr/>
        </p:nvGrpSpPr>
        <p:grpSpPr>
          <a:xfrm>
            <a:off x="914896" y="2798318"/>
            <a:ext cx="1908377" cy="1048371"/>
            <a:chOff x="319755" y="4384997"/>
            <a:chExt cx="2088993" cy="1286719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E2C3846-5CD1-E19C-14D7-35A91B4FC489}"/>
                </a:ext>
              </a:extLst>
            </p:cNvPr>
            <p:cNvSpPr txBox="1"/>
            <p:nvPr/>
          </p:nvSpPr>
          <p:spPr>
            <a:xfrm>
              <a:off x="319755" y="4384997"/>
              <a:ext cx="2088993" cy="39663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9F091A9-44E2-F254-FFD5-E28C39201ADB}"/>
                </a:ext>
              </a:extLst>
            </p:cNvPr>
            <p:cNvSpPr/>
            <p:nvPr/>
          </p:nvSpPr>
          <p:spPr>
            <a:xfrm>
              <a:off x="742283" y="4765116"/>
              <a:ext cx="1243935" cy="906600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pPr algn="ctr">
                <a:spcBef>
                  <a:spcPts val="900"/>
                </a:spcBef>
              </a:pPr>
              <a:r>
                <a:rPr lang="en-US" sz="1050" noProof="1"/>
                <a:t>Lorem ipsum dolor sit amet, consectetur adipiscing elit. </a:t>
              </a:r>
            </a:p>
          </p:txBody>
        </p:sp>
      </p:grpSp>
      <p:pic>
        <p:nvPicPr>
          <p:cNvPr id="25" name="Graphic 24" descr="Head with gears">
            <a:extLst>
              <a:ext uri="{FF2B5EF4-FFF2-40B4-BE49-F238E27FC236}">
                <a16:creationId xmlns:a16="http://schemas.microsoft.com/office/drawing/2014/main" id="{75CFB388-79AD-39BB-2F0D-6BF0B86DE8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10955" y="3937571"/>
            <a:ext cx="516258" cy="516258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5A508F14-9E74-2AF2-8D52-D739D9328D86}"/>
              </a:ext>
            </a:extLst>
          </p:cNvPr>
          <p:cNvGrpSpPr/>
          <p:nvPr/>
        </p:nvGrpSpPr>
        <p:grpSpPr>
          <a:xfrm>
            <a:off x="3617812" y="2787321"/>
            <a:ext cx="1908377" cy="1048371"/>
            <a:chOff x="319755" y="4384997"/>
            <a:chExt cx="2088993" cy="1286719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B9B3F81-9853-A72E-8ADF-FFC78009EDE4}"/>
                </a:ext>
              </a:extLst>
            </p:cNvPr>
            <p:cNvSpPr txBox="1"/>
            <p:nvPr/>
          </p:nvSpPr>
          <p:spPr>
            <a:xfrm>
              <a:off x="319755" y="4384997"/>
              <a:ext cx="2088993" cy="39663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03BB872-18F3-50E5-795C-681055A3D029}"/>
                </a:ext>
              </a:extLst>
            </p:cNvPr>
            <p:cNvSpPr/>
            <p:nvPr/>
          </p:nvSpPr>
          <p:spPr>
            <a:xfrm>
              <a:off x="742283" y="4765116"/>
              <a:ext cx="1243935" cy="906600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pPr algn="ctr">
                <a:spcBef>
                  <a:spcPts val="900"/>
                </a:spcBef>
              </a:pPr>
              <a:r>
                <a:rPr lang="en-US" sz="1050" noProof="1"/>
                <a:t>Lorem ipsum dolor sit amet, consectetur adipiscing elit. </a:t>
              </a:r>
            </a:p>
          </p:txBody>
        </p:sp>
      </p:grpSp>
      <p:pic>
        <p:nvPicPr>
          <p:cNvPr id="26" name="Graphic 25" descr="Bullseye">
            <a:extLst>
              <a:ext uri="{FF2B5EF4-FFF2-40B4-BE49-F238E27FC236}">
                <a16:creationId xmlns:a16="http://schemas.microsoft.com/office/drawing/2014/main" id="{48E00C4C-E260-5DDF-3446-B08D715FE5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13871" y="3937571"/>
            <a:ext cx="516258" cy="516258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E0B6FB70-D636-2ED2-B181-29BE28F000C2}"/>
              </a:ext>
            </a:extLst>
          </p:cNvPr>
          <p:cNvGrpSpPr/>
          <p:nvPr/>
        </p:nvGrpSpPr>
        <p:grpSpPr>
          <a:xfrm>
            <a:off x="6320728" y="2787321"/>
            <a:ext cx="1908377" cy="1048371"/>
            <a:chOff x="319755" y="4384997"/>
            <a:chExt cx="2088993" cy="1286719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DA5D9B8-F80F-9EB8-7733-39F8236CE1C2}"/>
                </a:ext>
              </a:extLst>
            </p:cNvPr>
            <p:cNvSpPr txBox="1"/>
            <p:nvPr/>
          </p:nvSpPr>
          <p:spPr>
            <a:xfrm>
              <a:off x="319755" y="4384997"/>
              <a:ext cx="2088993" cy="39663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86437AC-DFEC-4C21-2D4A-A8F208885AAB}"/>
                </a:ext>
              </a:extLst>
            </p:cNvPr>
            <p:cNvSpPr/>
            <p:nvPr/>
          </p:nvSpPr>
          <p:spPr>
            <a:xfrm>
              <a:off x="742283" y="4765116"/>
              <a:ext cx="1243935" cy="906600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pPr algn="ctr">
                <a:spcBef>
                  <a:spcPts val="900"/>
                </a:spcBef>
              </a:pPr>
              <a:r>
                <a:rPr lang="en-US" sz="1050" noProof="1"/>
                <a:t>Lorem ipsum dolor sit amet, consectetur adipiscing elit. </a:t>
              </a:r>
            </a:p>
          </p:txBody>
        </p:sp>
      </p:grpSp>
      <p:pic>
        <p:nvPicPr>
          <p:cNvPr id="27" name="Graphic 26" descr="Lights On">
            <a:extLst>
              <a:ext uri="{FF2B5EF4-FFF2-40B4-BE49-F238E27FC236}">
                <a16:creationId xmlns:a16="http://schemas.microsoft.com/office/drawing/2014/main" id="{1388FB4C-2168-E82D-A1B2-15C9CF15862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016787" y="3937571"/>
            <a:ext cx="516258" cy="516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561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45D9D0E3-A011-6D08-0019-9A976025A74E}"/>
              </a:ext>
            </a:extLst>
          </p:cNvPr>
          <p:cNvGrpSpPr/>
          <p:nvPr/>
        </p:nvGrpSpPr>
        <p:grpSpPr>
          <a:xfrm>
            <a:off x="3455858" y="2210535"/>
            <a:ext cx="2232284" cy="2743328"/>
            <a:chOff x="3455858" y="2210535"/>
            <a:chExt cx="2232284" cy="2743328"/>
          </a:xfrm>
        </p:grpSpPr>
        <p:sp>
          <p:nvSpPr>
            <p:cNvPr id="5" name="Shape">
              <a:extLst>
                <a:ext uri="{FF2B5EF4-FFF2-40B4-BE49-F238E27FC236}">
                  <a16:creationId xmlns:a16="http://schemas.microsoft.com/office/drawing/2014/main" id="{677F629D-FA6B-8E3A-22EA-7FDB546E4646}"/>
                </a:ext>
              </a:extLst>
            </p:cNvPr>
            <p:cNvSpPr/>
            <p:nvPr/>
          </p:nvSpPr>
          <p:spPr>
            <a:xfrm>
              <a:off x="3455858" y="2210535"/>
              <a:ext cx="2232284" cy="2743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59" extrusionOk="0">
                  <a:moveTo>
                    <a:pt x="21562" y="3369"/>
                  </a:moveTo>
                  <a:cubicBezTo>
                    <a:pt x="21575" y="7590"/>
                    <a:pt x="20687" y="18375"/>
                    <a:pt x="11339" y="21374"/>
                  </a:cubicBezTo>
                  <a:cubicBezTo>
                    <a:pt x="10984" y="21487"/>
                    <a:pt x="10578" y="21487"/>
                    <a:pt x="10223" y="21374"/>
                  </a:cubicBezTo>
                  <a:cubicBezTo>
                    <a:pt x="876" y="18375"/>
                    <a:pt x="-25" y="7590"/>
                    <a:pt x="0" y="3369"/>
                  </a:cubicBezTo>
                  <a:cubicBezTo>
                    <a:pt x="0" y="2578"/>
                    <a:pt x="914" y="1993"/>
                    <a:pt x="1865" y="2177"/>
                  </a:cubicBezTo>
                  <a:cubicBezTo>
                    <a:pt x="5606" y="2937"/>
                    <a:pt x="8359" y="1417"/>
                    <a:pt x="9754" y="339"/>
                  </a:cubicBezTo>
                  <a:cubicBezTo>
                    <a:pt x="10337" y="-113"/>
                    <a:pt x="11251" y="-113"/>
                    <a:pt x="11821" y="339"/>
                  </a:cubicBezTo>
                  <a:cubicBezTo>
                    <a:pt x="13217" y="1417"/>
                    <a:pt x="15969" y="2937"/>
                    <a:pt x="19710" y="2177"/>
                  </a:cubicBezTo>
                  <a:cubicBezTo>
                    <a:pt x="20636" y="1993"/>
                    <a:pt x="21550" y="2578"/>
                    <a:pt x="21562" y="3369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  <a:effectLst/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20A87A47-EDEC-0C99-91D9-B5D2702CFE49}"/>
                </a:ext>
              </a:extLst>
            </p:cNvPr>
            <p:cNvSpPr/>
            <p:nvPr/>
          </p:nvSpPr>
          <p:spPr>
            <a:xfrm>
              <a:off x="3735577" y="2525670"/>
              <a:ext cx="1672847" cy="2135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17" y="0"/>
                  </a:moveTo>
                  <a:cubicBezTo>
                    <a:pt x="12902" y="1315"/>
                    <a:pt x="16022" y="2670"/>
                    <a:pt x="20057" y="2670"/>
                  </a:cubicBezTo>
                  <a:cubicBezTo>
                    <a:pt x="20566" y="2670"/>
                    <a:pt x="21091" y="2644"/>
                    <a:pt x="21600" y="2604"/>
                  </a:cubicBezTo>
                  <a:cubicBezTo>
                    <a:pt x="21532" y="4530"/>
                    <a:pt x="21278" y="7041"/>
                    <a:pt x="20583" y="9658"/>
                  </a:cubicBezTo>
                  <a:cubicBezTo>
                    <a:pt x="18955" y="15848"/>
                    <a:pt x="15666" y="19860"/>
                    <a:pt x="10800" y="21600"/>
                  </a:cubicBezTo>
                  <a:cubicBezTo>
                    <a:pt x="5951" y="19873"/>
                    <a:pt x="2662" y="15861"/>
                    <a:pt x="1017" y="9658"/>
                  </a:cubicBezTo>
                  <a:cubicBezTo>
                    <a:pt x="322" y="7054"/>
                    <a:pt x="85" y="4530"/>
                    <a:pt x="0" y="2604"/>
                  </a:cubicBezTo>
                  <a:cubicBezTo>
                    <a:pt x="509" y="2644"/>
                    <a:pt x="1034" y="2670"/>
                    <a:pt x="1543" y="2670"/>
                  </a:cubicBezTo>
                  <a:cubicBezTo>
                    <a:pt x="5612" y="2670"/>
                    <a:pt x="8748" y="1302"/>
                    <a:pt x="10817" y="0"/>
                  </a:cubicBezTo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12700">
              <a:miter lim="400000"/>
            </a:ln>
            <a:effectLst/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6A946AF-922F-3148-FB14-AD383939A2CE}"/>
              </a:ext>
            </a:extLst>
          </p:cNvPr>
          <p:cNvGrpSpPr/>
          <p:nvPr/>
        </p:nvGrpSpPr>
        <p:grpSpPr>
          <a:xfrm>
            <a:off x="6158773" y="2210535"/>
            <a:ext cx="2232284" cy="2743328"/>
            <a:chOff x="6158773" y="2210535"/>
            <a:chExt cx="2232284" cy="2743328"/>
          </a:xfrm>
        </p:grpSpPr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85061AB3-BF88-2B63-D605-07956F6DA66E}"/>
                </a:ext>
              </a:extLst>
            </p:cNvPr>
            <p:cNvSpPr/>
            <p:nvPr/>
          </p:nvSpPr>
          <p:spPr>
            <a:xfrm>
              <a:off x="6158773" y="2210535"/>
              <a:ext cx="2232284" cy="2743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59" extrusionOk="0">
                  <a:moveTo>
                    <a:pt x="21562" y="3369"/>
                  </a:moveTo>
                  <a:cubicBezTo>
                    <a:pt x="21575" y="7590"/>
                    <a:pt x="20687" y="18375"/>
                    <a:pt x="11339" y="21374"/>
                  </a:cubicBezTo>
                  <a:cubicBezTo>
                    <a:pt x="10984" y="21487"/>
                    <a:pt x="10578" y="21487"/>
                    <a:pt x="10223" y="21374"/>
                  </a:cubicBezTo>
                  <a:cubicBezTo>
                    <a:pt x="876" y="18375"/>
                    <a:pt x="-25" y="7590"/>
                    <a:pt x="0" y="3369"/>
                  </a:cubicBezTo>
                  <a:cubicBezTo>
                    <a:pt x="0" y="2578"/>
                    <a:pt x="914" y="1993"/>
                    <a:pt x="1865" y="2177"/>
                  </a:cubicBezTo>
                  <a:cubicBezTo>
                    <a:pt x="5606" y="2937"/>
                    <a:pt x="8359" y="1417"/>
                    <a:pt x="9754" y="339"/>
                  </a:cubicBezTo>
                  <a:cubicBezTo>
                    <a:pt x="10337" y="-113"/>
                    <a:pt x="11251" y="-113"/>
                    <a:pt x="11821" y="339"/>
                  </a:cubicBezTo>
                  <a:cubicBezTo>
                    <a:pt x="13217" y="1417"/>
                    <a:pt x="15969" y="2937"/>
                    <a:pt x="19710" y="2177"/>
                  </a:cubicBezTo>
                  <a:cubicBezTo>
                    <a:pt x="20636" y="1993"/>
                    <a:pt x="21550" y="2578"/>
                    <a:pt x="21562" y="3369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  <a:effectLst/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49B585F8-4097-E529-5435-2A63B96CBC80}"/>
                </a:ext>
              </a:extLst>
            </p:cNvPr>
            <p:cNvSpPr/>
            <p:nvPr/>
          </p:nvSpPr>
          <p:spPr>
            <a:xfrm>
              <a:off x="6438493" y="2525670"/>
              <a:ext cx="1672847" cy="2135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17" y="0"/>
                  </a:moveTo>
                  <a:cubicBezTo>
                    <a:pt x="12902" y="1315"/>
                    <a:pt x="16022" y="2670"/>
                    <a:pt x="20057" y="2670"/>
                  </a:cubicBezTo>
                  <a:cubicBezTo>
                    <a:pt x="20566" y="2670"/>
                    <a:pt x="21091" y="2644"/>
                    <a:pt x="21600" y="2604"/>
                  </a:cubicBezTo>
                  <a:cubicBezTo>
                    <a:pt x="21532" y="4530"/>
                    <a:pt x="21278" y="7041"/>
                    <a:pt x="20583" y="9658"/>
                  </a:cubicBezTo>
                  <a:cubicBezTo>
                    <a:pt x="18955" y="15848"/>
                    <a:pt x="15666" y="19860"/>
                    <a:pt x="10800" y="21600"/>
                  </a:cubicBezTo>
                  <a:cubicBezTo>
                    <a:pt x="5951" y="19873"/>
                    <a:pt x="2662" y="15861"/>
                    <a:pt x="1017" y="9658"/>
                  </a:cubicBezTo>
                  <a:cubicBezTo>
                    <a:pt x="322" y="7054"/>
                    <a:pt x="85" y="4530"/>
                    <a:pt x="0" y="2604"/>
                  </a:cubicBezTo>
                  <a:cubicBezTo>
                    <a:pt x="509" y="2644"/>
                    <a:pt x="1034" y="2670"/>
                    <a:pt x="1543" y="2670"/>
                  </a:cubicBezTo>
                  <a:cubicBezTo>
                    <a:pt x="5612" y="2670"/>
                    <a:pt x="8748" y="1302"/>
                    <a:pt x="10817" y="0"/>
                  </a:cubicBezTo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2700">
              <a:miter lim="400000"/>
            </a:ln>
            <a:effectLst/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BDE7DCBC-8676-A568-4634-4C918A54C07B}"/>
              </a:ext>
            </a:extLst>
          </p:cNvPr>
          <p:cNvGrpSpPr/>
          <p:nvPr/>
        </p:nvGrpSpPr>
        <p:grpSpPr>
          <a:xfrm>
            <a:off x="752942" y="2210535"/>
            <a:ext cx="2232284" cy="2743328"/>
            <a:chOff x="752942" y="2210535"/>
            <a:chExt cx="2232284" cy="2743328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DBCA69BC-7493-050E-9FC3-840B27EE1478}"/>
                </a:ext>
              </a:extLst>
            </p:cNvPr>
            <p:cNvSpPr/>
            <p:nvPr/>
          </p:nvSpPr>
          <p:spPr>
            <a:xfrm>
              <a:off x="752942" y="2210535"/>
              <a:ext cx="2232284" cy="2743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59" extrusionOk="0">
                  <a:moveTo>
                    <a:pt x="21562" y="3369"/>
                  </a:moveTo>
                  <a:cubicBezTo>
                    <a:pt x="21575" y="7590"/>
                    <a:pt x="20687" y="18375"/>
                    <a:pt x="11339" y="21374"/>
                  </a:cubicBezTo>
                  <a:cubicBezTo>
                    <a:pt x="10984" y="21487"/>
                    <a:pt x="10578" y="21487"/>
                    <a:pt x="10223" y="21374"/>
                  </a:cubicBezTo>
                  <a:cubicBezTo>
                    <a:pt x="876" y="18375"/>
                    <a:pt x="-25" y="7590"/>
                    <a:pt x="0" y="3369"/>
                  </a:cubicBezTo>
                  <a:cubicBezTo>
                    <a:pt x="0" y="2578"/>
                    <a:pt x="914" y="1993"/>
                    <a:pt x="1865" y="2177"/>
                  </a:cubicBezTo>
                  <a:cubicBezTo>
                    <a:pt x="5606" y="2937"/>
                    <a:pt x="8359" y="1417"/>
                    <a:pt x="9754" y="339"/>
                  </a:cubicBezTo>
                  <a:cubicBezTo>
                    <a:pt x="10337" y="-113"/>
                    <a:pt x="11251" y="-113"/>
                    <a:pt x="11821" y="339"/>
                  </a:cubicBezTo>
                  <a:cubicBezTo>
                    <a:pt x="13217" y="1417"/>
                    <a:pt x="15969" y="2937"/>
                    <a:pt x="19710" y="2177"/>
                  </a:cubicBezTo>
                  <a:cubicBezTo>
                    <a:pt x="20636" y="1993"/>
                    <a:pt x="21550" y="2578"/>
                    <a:pt x="21562" y="3369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  <a:effectLst/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2DBBB17F-89C8-05FE-A2E4-1F28CBE10076}"/>
                </a:ext>
              </a:extLst>
            </p:cNvPr>
            <p:cNvSpPr/>
            <p:nvPr/>
          </p:nvSpPr>
          <p:spPr>
            <a:xfrm>
              <a:off x="1032661" y="2525670"/>
              <a:ext cx="1672847" cy="2135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17" y="0"/>
                  </a:moveTo>
                  <a:cubicBezTo>
                    <a:pt x="12902" y="1315"/>
                    <a:pt x="16022" y="2670"/>
                    <a:pt x="20057" y="2670"/>
                  </a:cubicBezTo>
                  <a:cubicBezTo>
                    <a:pt x="20566" y="2670"/>
                    <a:pt x="21091" y="2644"/>
                    <a:pt x="21600" y="2604"/>
                  </a:cubicBezTo>
                  <a:cubicBezTo>
                    <a:pt x="21532" y="4530"/>
                    <a:pt x="21278" y="7041"/>
                    <a:pt x="20583" y="9658"/>
                  </a:cubicBezTo>
                  <a:cubicBezTo>
                    <a:pt x="18955" y="15848"/>
                    <a:pt x="15666" y="19860"/>
                    <a:pt x="10800" y="21600"/>
                  </a:cubicBezTo>
                  <a:cubicBezTo>
                    <a:pt x="5951" y="19873"/>
                    <a:pt x="2662" y="15861"/>
                    <a:pt x="1017" y="9658"/>
                  </a:cubicBezTo>
                  <a:cubicBezTo>
                    <a:pt x="322" y="7054"/>
                    <a:pt x="85" y="4530"/>
                    <a:pt x="0" y="2604"/>
                  </a:cubicBezTo>
                  <a:cubicBezTo>
                    <a:pt x="509" y="2644"/>
                    <a:pt x="1034" y="2670"/>
                    <a:pt x="1543" y="2670"/>
                  </a:cubicBezTo>
                  <a:cubicBezTo>
                    <a:pt x="5612" y="2670"/>
                    <a:pt x="8748" y="1302"/>
                    <a:pt x="10817" y="0"/>
                  </a:cubicBezTo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2700">
              <a:miter lim="400000"/>
            </a:ln>
            <a:effectLst/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10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Trio Shields – Slide Template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4B6BF81-B2DD-D9F1-68F4-DD10ED27BE65}"/>
              </a:ext>
            </a:extLst>
          </p:cNvPr>
          <p:cNvGrpSpPr/>
          <p:nvPr/>
        </p:nvGrpSpPr>
        <p:grpSpPr>
          <a:xfrm>
            <a:off x="914896" y="2798318"/>
            <a:ext cx="1908377" cy="1048371"/>
            <a:chOff x="319755" y="4384997"/>
            <a:chExt cx="2088993" cy="1286719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E2C3846-5CD1-E19C-14D7-35A91B4FC489}"/>
                </a:ext>
              </a:extLst>
            </p:cNvPr>
            <p:cNvSpPr txBox="1"/>
            <p:nvPr/>
          </p:nvSpPr>
          <p:spPr>
            <a:xfrm>
              <a:off x="319755" y="4384997"/>
              <a:ext cx="2088993" cy="39663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9F091A9-44E2-F254-FFD5-E28C39201ADB}"/>
                </a:ext>
              </a:extLst>
            </p:cNvPr>
            <p:cNvSpPr/>
            <p:nvPr/>
          </p:nvSpPr>
          <p:spPr>
            <a:xfrm>
              <a:off x="742283" y="4765116"/>
              <a:ext cx="1243935" cy="906600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pPr algn="ctr">
                <a:spcBef>
                  <a:spcPts val="900"/>
                </a:spcBef>
              </a:pPr>
              <a:r>
                <a:rPr lang="en-US" sz="1050" noProof="1"/>
                <a:t>Lorem ipsum dolor sit amet, consectetur adipiscing elit. </a:t>
              </a:r>
            </a:p>
          </p:txBody>
        </p:sp>
      </p:grpSp>
      <p:pic>
        <p:nvPicPr>
          <p:cNvPr id="25" name="Graphic 24" descr="Head with gears">
            <a:extLst>
              <a:ext uri="{FF2B5EF4-FFF2-40B4-BE49-F238E27FC236}">
                <a16:creationId xmlns:a16="http://schemas.microsoft.com/office/drawing/2014/main" id="{75CFB388-79AD-39BB-2F0D-6BF0B86DE8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10955" y="3937571"/>
            <a:ext cx="516258" cy="516258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5A508F14-9E74-2AF2-8D52-D739D9328D86}"/>
              </a:ext>
            </a:extLst>
          </p:cNvPr>
          <p:cNvGrpSpPr/>
          <p:nvPr/>
        </p:nvGrpSpPr>
        <p:grpSpPr>
          <a:xfrm>
            <a:off x="3617812" y="2787321"/>
            <a:ext cx="1908377" cy="1048371"/>
            <a:chOff x="319755" y="4384997"/>
            <a:chExt cx="2088993" cy="1286719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B9B3F81-9853-A72E-8ADF-FFC78009EDE4}"/>
                </a:ext>
              </a:extLst>
            </p:cNvPr>
            <p:cNvSpPr txBox="1"/>
            <p:nvPr/>
          </p:nvSpPr>
          <p:spPr>
            <a:xfrm>
              <a:off x="319755" y="4384997"/>
              <a:ext cx="2088993" cy="39663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03BB872-18F3-50E5-795C-681055A3D029}"/>
                </a:ext>
              </a:extLst>
            </p:cNvPr>
            <p:cNvSpPr/>
            <p:nvPr/>
          </p:nvSpPr>
          <p:spPr>
            <a:xfrm>
              <a:off x="742283" y="4765116"/>
              <a:ext cx="1243935" cy="906600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pPr algn="ctr">
                <a:spcBef>
                  <a:spcPts val="900"/>
                </a:spcBef>
              </a:pPr>
              <a:r>
                <a:rPr lang="en-US" sz="1050" noProof="1"/>
                <a:t>Lorem ipsum dolor sit amet, consectetur adipiscing elit. </a:t>
              </a:r>
            </a:p>
          </p:txBody>
        </p:sp>
      </p:grpSp>
      <p:pic>
        <p:nvPicPr>
          <p:cNvPr id="26" name="Graphic 25" descr="Bullseye">
            <a:extLst>
              <a:ext uri="{FF2B5EF4-FFF2-40B4-BE49-F238E27FC236}">
                <a16:creationId xmlns:a16="http://schemas.microsoft.com/office/drawing/2014/main" id="{48E00C4C-E260-5DDF-3446-B08D715FE5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13871" y="3937571"/>
            <a:ext cx="516258" cy="516258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E0B6FB70-D636-2ED2-B181-29BE28F000C2}"/>
              </a:ext>
            </a:extLst>
          </p:cNvPr>
          <p:cNvGrpSpPr/>
          <p:nvPr/>
        </p:nvGrpSpPr>
        <p:grpSpPr>
          <a:xfrm>
            <a:off x="6320728" y="2787321"/>
            <a:ext cx="1908377" cy="1048371"/>
            <a:chOff x="319755" y="4384997"/>
            <a:chExt cx="2088993" cy="1286719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DA5D9B8-F80F-9EB8-7733-39F8236CE1C2}"/>
                </a:ext>
              </a:extLst>
            </p:cNvPr>
            <p:cNvSpPr txBox="1"/>
            <p:nvPr/>
          </p:nvSpPr>
          <p:spPr>
            <a:xfrm>
              <a:off x="319755" y="4384997"/>
              <a:ext cx="2088993" cy="39663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86437AC-DFEC-4C21-2D4A-A8F208885AAB}"/>
                </a:ext>
              </a:extLst>
            </p:cNvPr>
            <p:cNvSpPr/>
            <p:nvPr/>
          </p:nvSpPr>
          <p:spPr>
            <a:xfrm>
              <a:off x="742283" y="4765116"/>
              <a:ext cx="1243935" cy="906600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pPr algn="ctr">
                <a:spcBef>
                  <a:spcPts val="900"/>
                </a:spcBef>
              </a:pPr>
              <a:r>
                <a:rPr lang="en-US" sz="1050" noProof="1"/>
                <a:t>Lorem ipsum dolor sit amet, consectetur adipiscing elit. </a:t>
              </a:r>
            </a:p>
          </p:txBody>
        </p:sp>
      </p:grpSp>
      <p:pic>
        <p:nvPicPr>
          <p:cNvPr id="27" name="Graphic 26" descr="Lights On">
            <a:extLst>
              <a:ext uri="{FF2B5EF4-FFF2-40B4-BE49-F238E27FC236}">
                <a16:creationId xmlns:a16="http://schemas.microsoft.com/office/drawing/2014/main" id="{1388FB4C-2168-E82D-A1B2-15C9CF15862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016787" y="3937571"/>
            <a:ext cx="516258" cy="516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044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10281</TotalTime>
  <Words>127</Words>
  <Application>Microsoft Office PowerPoint</Application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Trio Shields – Slide Template</vt:lpstr>
      <vt:lpstr>Trio Shields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Trio Shields</dc:title>
  <dc:creator>PresentationGO.com</dc:creator>
  <dc:description>© Copyright PresentationGO.com - Do not distribute or sale without written permission.</dc:description>
  <cp:lastModifiedBy>Christophe Barroche</cp:lastModifiedBy>
  <cp:revision>18</cp:revision>
  <dcterms:created xsi:type="dcterms:W3CDTF">2014-11-26T05:14:11Z</dcterms:created>
  <dcterms:modified xsi:type="dcterms:W3CDTF">2024-01-08T17:20:24Z</dcterms:modified>
  <cp:category>Charts &amp; Diagrams; Graphics &amp; Metaphors</cp:category>
</cp:coreProperties>
</file>