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8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Triple Curved Arrow Banners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1B646AD-9AD3-B929-DF83-794337FD84BB}"/>
              </a:ext>
            </a:extLst>
          </p:cNvPr>
          <p:cNvSpPr/>
          <p:nvPr/>
        </p:nvSpPr>
        <p:spPr>
          <a:xfrm>
            <a:off x="556614" y="1792675"/>
            <a:ext cx="8086847" cy="1180054"/>
          </a:xfrm>
          <a:custGeom>
            <a:avLst/>
            <a:gdLst>
              <a:gd name="connsiteX0" fmla="*/ 0 w 9352547"/>
              <a:gd name="connsiteY0" fmla="*/ 0 h 1364748"/>
              <a:gd name="connsiteX1" fmla="*/ 1752600 w 9352547"/>
              <a:gd name="connsiteY1" fmla="*/ 0 h 1364748"/>
              <a:gd name="connsiteX2" fmla="*/ 3793960 w 9352547"/>
              <a:gd name="connsiteY2" fmla="*/ 0 h 1364748"/>
              <a:gd name="connsiteX3" fmla="*/ 3800855 w 9352547"/>
              <a:gd name="connsiteY3" fmla="*/ 0 h 1364748"/>
              <a:gd name="connsiteX4" fmla="*/ 3807735 w 9352547"/>
              <a:gd name="connsiteY4" fmla="*/ 19494 h 1364748"/>
              <a:gd name="connsiteX5" fmla="*/ 4498453 w 9352547"/>
              <a:gd name="connsiteY5" fmla="*/ 196546 h 1364748"/>
              <a:gd name="connsiteX6" fmla="*/ 4676270 w 9352547"/>
              <a:gd name="connsiteY6" fmla="*/ 201027 h 1364748"/>
              <a:gd name="connsiteX7" fmla="*/ 5540661 w 9352547"/>
              <a:gd name="connsiteY7" fmla="*/ 24902 h 1364748"/>
              <a:gd name="connsiteX8" fmla="*/ 5550702 w 9352547"/>
              <a:gd name="connsiteY8" fmla="*/ 0 h 1364748"/>
              <a:gd name="connsiteX9" fmla="*/ 5558587 w 9352547"/>
              <a:gd name="connsiteY9" fmla="*/ 0 h 1364748"/>
              <a:gd name="connsiteX10" fmla="*/ 7447548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0" y="0"/>
                </a:lnTo>
                <a:lnTo>
                  <a:pt x="3793960" y="0"/>
                </a:lnTo>
                <a:lnTo>
                  <a:pt x="3800855" y="0"/>
                </a:lnTo>
                <a:lnTo>
                  <a:pt x="3807735" y="19494"/>
                </a:lnTo>
                <a:cubicBezTo>
                  <a:pt x="3871121" y="108208"/>
                  <a:pt x="4146654" y="178549"/>
                  <a:pt x="4498453" y="196546"/>
                </a:cubicBezTo>
                <a:cubicBezTo>
                  <a:pt x="4555889" y="199484"/>
                  <a:pt x="4615359" y="201027"/>
                  <a:pt x="4676270" y="201027"/>
                </a:cubicBezTo>
                <a:cubicBezTo>
                  <a:pt x="5102649" y="201027"/>
                  <a:pt x="5458388" y="125416"/>
                  <a:pt x="5540661" y="24902"/>
                </a:cubicBezTo>
                <a:lnTo>
                  <a:pt x="5550702" y="0"/>
                </a:lnTo>
                <a:lnTo>
                  <a:pt x="5558587" y="0"/>
                </a:lnTo>
                <a:lnTo>
                  <a:pt x="7447548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66C8C5-50A2-10B3-7DAA-E1C2737EE7B7}"/>
              </a:ext>
            </a:extLst>
          </p:cNvPr>
          <p:cNvSpPr/>
          <p:nvPr/>
        </p:nvSpPr>
        <p:spPr>
          <a:xfrm>
            <a:off x="556614" y="1792675"/>
            <a:ext cx="988315" cy="98484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01</a:t>
            </a:r>
          </a:p>
        </p:txBody>
      </p:sp>
      <p:pic>
        <p:nvPicPr>
          <p:cNvPr id="16" name="Graphic 15" descr="Lightbulb">
            <a:extLst>
              <a:ext uri="{FF2B5EF4-FFF2-40B4-BE49-F238E27FC236}">
                <a16:creationId xmlns:a16="http://schemas.microsoft.com/office/drawing/2014/main" id="{3E496F81-A3C2-B8C2-2B2F-E1ECAA8B3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0516" y="2179590"/>
            <a:ext cx="639038" cy="6390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2346558-5066-0EB5-3FB3-A6BF704055C0}"/>
              </a:ext>
            </a:extLst>
          </p:cNvPr>
          <p:cNvSpPr txBox="1"/>
          <p:nvPr/>
        </p:nvSpPr>
        <p:spPr>
          <a:xfrm>
            <a:off x="1861425" y="2054265"/>
            <a:ext cx="25300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C20C1D-7780-D5FB-25AF-F4CF32A4F4B2}"/>
              </a:ext>
            </a:extLst>
          </p:cNvPr>
          <p:cNvSpPr txBox="1"/>
          <p:nvPr/>
        </p:nvSpPr>
        <p:spPr>
          <a:xfrm>
            <a:off x="5480716" y="1931154"/>
            <a:ext cx="2530087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AC1CE5E-6984-0991-0953-ABD8344716C4}"/>
              </a:ext>
            </a:extLst>
          </p:cNvPr>
          <p:cNvSpPr/>
          <p:nvPr/>
        </p:nvSpPr>
        <p:spPr>
          <a:xfrm>
            <a:off x="556612" y="3177374"/>
            <a:ext cx="8086847" cy="1180054"/>
          </a:xfrm>
          <a:custGeom>
            <a:avLst/>
            <a:gdLst>
              <a:gd name="connsiteX0" fmla="*/ 0 w 9352547"/>
              <a:gd name="connsiteY0" fmla="*/ 0 h 1364748"/>
              <a:gd name="connsiteX1" fmla="*/ 1743578 w 9352547"/>
              <a:gd name="connsiteY1" fmla="*/ 0 h 1364748"/>
              <a:gd name="connsiteX2" fmla="*/ 3793960 w 9352547"/>
              <a:gd name="connsiteY2" fmla="*/ 0 h 1364748"/>
              <a:gd name="connsiteX3" fmla="*/ 3799972 w 9352547"/>
              <a:gd name="connsiteY3" fmla="*/ 0 h 1364748"/>
              <a:gd name="connsiteX4" fmla="*/ 3807737 w 9352547"/>
              <a:gd name="connsiteY4" fmla="*/ 22001 h 1364748"/>
              <a:gd name="connsiteX5" fmla="*/ 4498455 w 9352547"/>
              <a:gd name="connsiteY5" fmla="*/ 199053 h 1364748"/>
              <a:gd name="connsiteX6" fmla="*/ 4676272 w 9352547"/>
              <a:gd name="connsiteY6" fmla="*/ 203534 h 1364748"/>
              <a:gd name="connsiteX7" fmla="*/ 5540663 w 9352547"/>
              <a:gd name="connsiteY7" fmla="*/ 27409 h 1364748"/>
              <a:gd name="connsiteX8" fmla="*/ 5551715 w 9352547"/>
              <a:gd name="connsiteY8" fmla="*/ 0 h 1364748"/>
              <a:gd name="connsiteX9" fmla="*/ 5558587 w 9352547"/>
              <a:gd name="connsiteY9" fmla="*/ 0 h 1364748"/>
              <a:gd name="connsiteX10" fmla="*/ 7438526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43578" y="0"/>
                </a:lnTo>
                <a:lnTo>
                  <a:pt x="3793960" y="0"/>
                </a:lnTo>
                <a:lnTo>
                  <a:pt x="3799972" y="0"/>
                </a:lnTo>
                <a:lnTo>
                  <a:pt x="3807737" y="22001"/>
                </a:lnTo>
                <a:cubicBezTo>
                  <a:pt x="3871123" y="110715"/>
                  <a:pt x="4146656" y="181056"/>
                  <a:pt x="4498455" y="199053"/>
                </a:cubicBezTo>
                <a:cubicBezTo>
                  <a:pt x="4555891" y="201991"/>
                  <a:pt x="4615361" y="203534"/>
                  <a:pt x="4676272" y="203534"/>
                </a:cubicBezTo>
                <a:cubicBezTo>
                  <a:pt x="5102651" y="203534"/>
                  <a:pt x="5458390" y="127923"/>
                  <a:pt x="5540663" y="27409"/>
                </a:cubicBezTo>
                <a:lnTo>
                  <a:pt x="5551715" y="0"/>
                </a:lnTo>
                <a:lnTo>
                  <a:pt x="5558587" y="0"/>
                </a:lnTo>
                <a:lnTo>
                  <a:pt x="7438526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999ABC-2BAE-6022-5B97-3C778AC17B4F}"/>
              </a:ext>
            </a:extLst>
          </p:cNvPr>
          <p:cNvSpPr/>
          <p:nvPr/>
        </p:nvSpPr>
        <p:spPr>
          <a:xfrm>
            <a:off x="556614" y="3177374"/>
            <a:ext cx="988315" cy="98484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02</a:t>
            </a:r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5C282EC5-1346-6994-74DC-5D100C51B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0516" y="3564289"/>
            <a:ext cx="639038" cy="63903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09D4F9E-C1ED-04AA-06BD-CC957D17B224}"/>
              </a:ext>
            </a:extLst>
          </p:cNvPr>
          <p:cNvSpPr txBox="1"/>
          <p:nvPr/>
        </p:nvSpPr>
        <p:spPr>
          <a:xfrm>
            <a:off x="1861425" y="3438964"/>
            <a:ext cx="25300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1E8F1C-5FA9-DBC0-23C3-9A1843646935}"/>
              </a:ext>
            </a:extLst>
          </p:cNvPr>
          <p:cNvSpPr txBox="1"/>
          <p:nvPr/>
        </p:nvSpPr>
        <p:spPr>
          <a:xfrm>
            <a:off x="5480716" y="3315853"/>
            <a:ext cx="2530087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751EB16-B471-07B5-E79C-8DFB7FB9E019}"/>
              </a:ext>
            </a:extLst>
          </p:cNvPr>
          <p:cNvSpPr/>
          <p:nvPr/>
        </p:nvSpPr>
        <p:spPr>
          <a:xfrm>
            <a:off x="556613" y="4562075"/>
            <a:ext cx="8086847" cy="1180054"/>
          </a:xfrm>
          <a:custGeom>
            <a:avLst/>
            <a:gdLst>
              <a:gd name="connsiteX0" fmla="*/ 0 w 9352547"/>
              <a:gd name="connsiteY0" fmla="*/ 0 h 1364748"/>
              <a:gd name="connsiteX1" fmla="*/ 1752601 w 9352547"/>
              <a:gd name="connsiteY1" fmla="*/ 0 h 1364748"/>
              <a:gd name="connsiteX2" fmla="*/ 3793960 w 9352547"/>
              <a:gd name="connsiteY2" fmla="*/ 0 h 1364748"/>
              <a:gd name="connsiteX3" fmla="*/ 3799087 w 9352547"/>
              <a:gd name="connsiteY3" fmla="*/ 0 h 1364748"/>
              <a:gd name="connsiteX4" fmla="*/ 3807736 w 9352547"/>
              <a:gd name="connsiteY4" fmla="*/ 24507 h 1364748"/>
              <a:gd name="connsiteX5" fmla="*/ 4498454 w 9352547"/>
              <a:gd name="connsiteY5" fmla="*/ 201559 h 1364748"/>
              <a:gd name="connsiteX6" fmla="*/ 4676271 w 9352547"/>
              <a:gd name="connsiteY6" fmla="*/ 206040 h 1364748"/>
              <a:gd name="connsiteX7" fmla="*/ 5540662 w 9352547"/>
              <a:gd name="connsiteY7" fmla="*/ 29916 h 1364748"/>
              <a:gd name="connsiteX8" fmla="*/ 5552725 w 9352547"/>
              <a:gd name="connsiteY8" fmla="*/ 0 h 1364748"/>
              <a:gd name="connsiteX9" fmla="*/ 5558587 w 9352547"/>
              <a:gd name="connsiteY9" fmla="*/ 0 h 1364748"/>
              <a:gd name="connsiteX10" fmla="*/ 7447549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1" y="0"/>
                </a:lnTo>
                <a:lnTo>
                  <a:pt x="3793960" y="0"/>
                </a:lnTo>
                <a:lnTo>
                  <a:pt x="3799087" y="0"/>
                </a:lnTo>
                <a:lnTo>
                  <a:pt x="3807736" y="24507"/>
                </a:lnTo>
                <a:cubicBezTo>
                  <a:pt x="3871122" y="113221"/>
                  <a:pt x="4146655" y="183562"/>
                  <a:pt x="4498454" y="201559"/>
                </a:cubicBezTo>
                <a:cubicBezTo>
                  <a:pt x="4555890" y="204497"/>
                  <a:pt x="4615360" y="206040"/>
                  <a:pt x="4676271" y="206040"/>
                </a:cubicBezTo>
                <a:cubicBezTo>
                  <a:pt x="5102650" y="206040"/>
                  <a:pt x="5458389" y="130429"/>
                  <a:pt x="5540662" y="29916"/>
                </a:cubicBezTo>
                <a:lnTo>
                  <a:pt x="5552725" y="0"/>
                </a:lnTo>
                <a:lnTo>
                  <a:pt x="5558587" y="0"/>
                </a:lnTo>
                <a:lnTo>
                  <a:pt x="7447549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E868C-E44D-E9FD-26B9-73B208B4DFD2}"/>
              </a:ext>
            </a:extLst>
          </p:cNvPr>
          <p:cNvSpPr/>
          <p:nvPr/>
        </p:nvSpPr>
        <p:spPr>
          <a:xfrm>
            <a:off x="556614" y="4562074"/>
            <a:ext cx="988315" cy="98484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03</a:t>
            </a:r>
          </a:p>
        </p:txBody>
      </p:sp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CF716ADA-5A27-C92F-C8E4-336EC48549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0516" y="4948990"/>
            <a:ext cx="639038" cy="639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32DF262-791D-164E-1ABA-A7FD37514D9D}"/>
              </a:ext>
            </a:extLst>
          </p:cNvPr>
          <p:cNvSpPr txBox="1"/>
          <p:nvPr/>
        </p:nvSpPr>
        <p:spPr>
          <a:xfrm>
            <a:off x="1861425" y="4819290"/>
            <a:ext cx="25300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5B410E-2581-2A60-2DC3-2B7A760E020B}"/>
              </a:ext>
            </a:extLst>
          </p:cNvPr>
          <p:cNvSpPr txBox="1"/>
          <p:nvPr/>
        </p:nvSpPr>
        <p:spPr>
          <a:xfrm>
            <a:off x="5480716" y="4696179"/>
            <a:ext cx="2530087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Triple Curved Arrow Banners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1B646AD-9AD3-B929-DF83-794337FD84BB}"/>
              </a:ext>
            </a:extLst>
          </p:cNvPr>
          <p:cNvSpPr/>
          <p:nvPr/>
        </p:nvSpPr>
        <p:spPr>
          <a:xfrm>
            <a:off x="556614" y="1792675"/>
            <a:ext cx="8086847" cy="1180054"/>
          </a:xfrm>
          <a:custGeom>
            <a:avLst/>
            <a:gdLst>
              <a:gd name="connsiteX0" fmla="*/ 0 w 9352547"/>
              <a:gd name="connsiteY0" fmla="*/ 0 h 1364748"/>
              <a:gd name="connsiteX1" fmla="*/ 1752600 w 9352547"/>
              <a:gd name="connsiteY1" fmla="*/ 0 h 1364748"/>
              <a:gd name="connsiteX2" fmla="*/ 3793960 w 9352547"/>
              <a:gd name="connsiteY2" fmla="*/ 0 h 1364748"/>
              <a:gd name="connsiteX3" fmla="*/ 3800855 w 9352547"/>
              <a:gd name="connsiteY3" fmla="*/ 0 h 1364748"/>
              <a:gd name="connsiteX4" fmla="*/ 3807735 w 9352547"/>
              <a:gd name="connsiteY4" fmla="*/ 19494 h 1364748"/>
              <a:gd name="connsiteX5" fmla="*/ 4498453 w 9352547"/>
              <a:gd name="connsiteY5" fmla="*/ 196546 h 1364748"/>
              <a:gd name="connsiteX6" fmla="*/ 4676270 w 9352547"/>
              <a:gd name="connsiteY6" fmla="*/ 201027 h 1364748"/>
              <a:gd name="connsiteX7" fmla="*/ 5540661 w 9352547"/>
              <a:gd name="connsiteY7" fmla="*/ 24902 h 1364748"/>
              <a:gd name="connsiteX8" fmla="*/ 5550702 w 9352547"/>
              <a:gd name="connsiteY8" fmla="*/ 0 h 1364748"/>
              <a:gd name="connsiteX9" fmla="*/ 5558587 w 9352547"/>
              <a:gd name="connsiteY9" fmla="*/ 0 h 1364748"/>
              <a:gd name="connsiteX10" fmla="*/ 7447548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0" y="0"/>
                </a:lnTo>
                <a:lnTo>
                  <a:pt x="3793960" y="0"/>
                </a:lnTo>
                <a:lnTo>
                  <a:pt x="3800855" y="0"/>
                </a:lnTo>
                <a:lnTo>
                  <a:pt x="3807735" y="19494"/>
                </a:lnTo>
                <a:cubicBezTo>
                  <a:pt x="3871121" y="108208"/>
                  <a:pt x="4146654" y="178549"/>
                  <a:pt x="4498453" y="196546"/>
                </a:cubicBezTo>
                <a:cubicBezTo>
                  <a:pt x="4555889" y="199484"/>
                  <a:pt x="4615359" y="201027"/>
                  <a:pt x="4676270" y="201027"/>
                </a:cubicBezTo>
                <a:cubicBezTo>
                  <a:pt x="5102649" y="201027"/>
                  <a:pt x="5458388" y="125416"/>
                  <a:pt x="5540661" y="24902"/>
                </a:cubicBezTo>
                <a:lnTo>
                  <a:pt x="5550702" y="0"/>
                </a:lnTo>
                <a:lnTo>
                  <a:pt x="5558587" y="0"/>
                </a:lnTo>
                <a:lnTo>
                  <a:pt x="7447548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66C8C5-50A2-10B3-7DAA-E1C2737EE7B7}"/>
              </a:ext>
            </a:extLst>
          </p:cNvPr>
          <p:cNvSpPr/>
          <p:nvPr/>
        </p:nvSpPr>
        <p:spPr>
          <a:xfrm>
            <a:off x="556614" y="1792675"/>
            <a:ext cx="988315" cy="98484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01</a:t>
            </a:r>
          </a:p>
        </p:txBody>
      </p:sp>
      <p:pic>
        <p:nvPicPr>
          <p:cNvPr id="16" name="Graphic 15" descr="Lightbulb">
            <a:extLst>
              <a:ext uri="{FF2B5EF4-FFF2-40B4-BE49-F238E27FC236}">
                <a16:creationId xmlns:a16="http://schemas.microsoft.com/office/drawing/2014/main" id="{3E496F81-A3C2-B8C2-2B2F-E1ECAA8B3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0516" y="2179590"/>
            <a:ext cx="639038" cy="6390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2346558-5066-0EB5-3FB3-A6BF704055C0}"/>
              </a:ext>
            </a:extLst>
          </p:cNvPr>
          <p:cNvSpPr txBox="1"/>
          <p:nvPr/>
        </p:nvSpPr>
        <p:spPr>
          <a:xfrm>
            <a:off x="1861425" y="2054265"/>
            <a:ext cx="25300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C20C1D-7780-D5FB-25AF-F4CF32A4F4B2}"/>
              </a:ext>
            </a:extLst>
          </p:cNvPr>
          <p:cNvSpPr txBox="1"/>
          <p:nvPr/>
        </p:nvSpPr>
        <p:spPr>
          <a:xfrm>
            <a:off x="5480716" y="1931154"/>
            <a:ext cx="2530087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AC1CE5E-6984-0991-0953-ABD8344716C4}"/>
              </a:ext>
            </a:extLst>
          </p:cNvPr>
          <p:cNvSpPr/>
          <p:nvPr/>
        </p:nvSpPr>
        <p:spPr>
          <a:xfrm>
            <a:off x="556612" y="3177374"/>
            <a:ext cx="8086847" cy="1180054"/>
          </a:xfrm>
          <a:custGeom>
            <a:avLst/>
            <a:gdLst>
              <a:gd name="connsiteX0" fmla="*/ 0 w 9352547"/>
              <a:gd name="connsiteY0" fmla="*/ 0 h 1364748"/>
              <a:gd name="connsiteX1" fmla="*/ 1743578 w 9352547"/>
              <a:gd name="connsiteY1" fmla="*/ 0 h 1364748"/>
              <a:gd name="connsiteX2" fmla="*/ 3793960 w 9352547"/>
              <a:gd name="connsiteY2" fmla="*/ 0 h 1364748"/>
              <a:gd name="connsiteX3" fmla="*/ 3799972 w 9352547"/>
              <a:gd name="connsiteY3" fmla="*/ 0 h 1364748"/>
              <a:gd name="connsiteX4" fmla="*/ 3807737 w 9352547"/>
              <a:gd name="connsiteY4" fmla="*/ 22001 h 1364748"/>
              <a:gd name="connsiteX5" fmla="*/ 4498455 w 9352547"/>
              <a:gd name="connsiteY5" fmla="*/ 199053 h 1364748"/>
              <a:gd name="connsiteX6" fmla="*/ 4676272 w 9352547"/>
              <a:gd name="connsiteY6" fmla="*/ 203534 h 1364748"/>
              <a:gd name="connsiteX7" fmla="*/ 5540663 w 9352547"/>
              <a:gd name="connsiteY7" fmla="*/ 27409 h 1364748"/>
              <a:gd name="connsiteX8" fmla="*/ 5551715 w 9352547"/>
              <a:gd name="connsiteY8" fmla="*/ 0 h 1364748"/>
              <a:gd name="connsiteX9" fmla="*/ 5558587 w 9352547"/>
              <a:gd name="connsiteY9" fmla="*/ 0 h 1364748"/>
              <a:gd name="connsiteX10" fmla="*/ 7438526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43578" y="0"/>
                </a:lnTo>
                <a:lnTo>
                  <a:pt x="3793960" y="0"/>
                </a:lnTo>
                <a:lnTo>
                  <a:pt x="3799972" y="0"/>
                </a:lnTo>
                <a:lnTo>
                  <a:pt x="3807737" y="22001"/>
                </a:lnTo>
                <a:cubicBezTo>
                  <a:pt x="3871123" y="110715"/>
                  <a:pt x="4146656" y="181056"/>
                  <a:pt x="4498455" y="199053"/>
                </a:cubicBezTo>
                <a:cubicBezTo>
                  <a:pt x="4555891" y="201991"/>
                  <a:pt x="4615361" y="203534"/>
                  <a:pt x="4676272" y="203534"/>
                </a:cubicBezTo>
                <a:cubicBezTo>
                  <a:pt x="5102651" y="203534"/>
                  <a:pt x="5458390" y="127923"/>
                  <a:pt x="5540663" y="27409"/>
                </a:cubicBezTo>
                <a:lnTo>
                  <a:pt x="5551715" y="0"/>
                </a:lnTo>
                <a:lnTo>
                  <a:pt x="5558587" y="0"/>
                </a:lnTo>
                <a:lnTo>
                  <a:pt x="7438526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999ABC-2BAE-6022-5B97-3C778AC17B4F}"/>
              </a:ext>
            </a:extLst>
          </p:cNvPr>
          <p:cNvSpPr/>
          <p:nvPr/>
        </p:nvSpPr>
        <p:spPr>
          <a:xfrm>
            <a:off x="556614" y="3177374"/>
            <a:ext cx="988315" cy="98484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02</a:t>
            </a:r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5C282EC5-1346-6994-74DC-5D100C51B5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0516" y="3564289"/>
            <a:ext cx="639038" cy="63903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09D4F9E-C1ED-04AA-06BD-CC957D17B224}"/>
              </a:ext>
            </a:extLst>
          </p:cNvPr>
          <p:cNvSpPr txBox="1"/>
          <p:nvPr/>
        </p:nvSpPr>
        <p:spPr>
          <a:xfrm>
            <a:off x="1861425" y="3438964"/>
            <a:ext cx="25300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1E8F1C-5FA9-DBC0-23C3-9A1843646935}"/>
              </a:ext>
            </a:extLst>
          </p:cNvPr>
          <p:cNvSpPr txBox="1"/>
          <p:nvPr/>
        </p:nvSpPr>
        <p:spPr>
          <a:xfrm>
            <a:off x="5480716" y="3315853"/>
            <a:ext cx="2530087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751EB16-B471-07B5-E79C-8DFB7FB9E019}"/>
              </a:ext>
            </a:extLst>
          </p:cNvPr>
          <p:cNvSpPr/>
          <p:nvPr/>
        </p:nvSpPr>
        <p:spPr>
          <a:xfrm>
            <a:off x="556613" y="4562075"/>
            <a:ext cx="8086847" cy="1180054"/>
          </a:xfrm>
          <a:custGeom>
            <a:avLst/>
            <a:gdLst>
              <a:gd name="connsiteX0" fmla="*/ 0 w 9352547"/>
              <a:gd name="connsiteY0" fmla="*/ 0 h 1364748"/>
              <a:gd name="connsiteX1" fmla="*/ 1752601 w 9352547"/>
              <a:gd name="connsiteY1" fmla="*/ 0 h 1364748"/>
              <a:gd name="connsiteX2" fmla="*/ 3793960 w 9352547"/>
              <a:gd name="connsiteY2" fmla="*/ 0 h 1364748"/>
              <a:gd name="connsiteX3" fmla="*/ 3799087 w 9352547"/>
              <a:gd name="connsiteY3" fmla="*/ 0 h 1364748"/>
              <a:gd name="connsiteX4" fmla="*/ 3807736 w 9352547"/>
              <a:gd name="connsiteY4" fmla="*/ 24507 h 1364748"/>
              <a:gd name="connsiteX5" fmla="*/ 4498454 w 9352547"/>
              <a:gd name="connsiteY5" fmla="*/ 201559 h 1364748"/>
              <a:gd name="connsiteX6" fmla="*/ 4676271 w 9352547"/>
              <a:gd name="connsiteY6" fmla="*/ 206040 h 1364748"/>
              <a:gd name="connsiteX7" fmla="*/ 5540662 w 9352547"/>
              <a:gd name="connsiteY7" fmla="*/ 29916 h 1364748"/>
              <a:gd name="connsiteX8" fmla="*/ 5552725 w 9352547"/>
              <a:gd name="connsiteY8" fmla="*/ 0 h 1364748"/>
              <a:gd name="connsiteX9" fmla="*/ 5558587 w 9352547"/>
              <a:gd name="connsiteY9" fmla="*/ 0 h 1364748"/>
              <a:gd name="connsiteX10" fmla="*/ 7447549 w 9352547"/>
              <a:gd name="connsiteY10" fmla="*/ 0 h 1364748"/>
              <a:gd name="connsiteX11" fmla="*/ 8783053 w 9352547"/>
              <a:gd name="connsiteY11" fmla="*/ 0 h 1364748"/>
              <a:gd name="connsiteX12" fmla="*/ 9352547 w 9352547"/>
              <a:gd name="connsiteY12" fmla="*/ 569495 h 1364748"/>
              <a:gd name="connsiteX13" fmla="*/ 8783053 w 9352547"/>
              <a:gd name="connsiteY13" fmla="*/ 1138989 h 1364748"/>
              <a:gd name="connsiteX14" fmla="*/ 5558589 w 9352547"/>
              <a:gd name="connsiteY14" fmla="*/ 1138989 h 1364748"/>
              <a:gd name="connsiteX15" fmla="*/ 4676273 w 9352547"/>
              <a:gd name="connsiteY15" fmla="*/ 1364748 h 1364748"/>
              <a:gd name="connsiteX16" fmla="*/ 3793957 w 9352547"/>
              <a:gd name="connsiteY16" fmla="*/ 1138989 h 1364748"/>
              <a:gd name="connsiteX17" fmla="*/ 0 w 9352547"/>
              <a:gd name="connsiteY17" fmla="*/ 1138989 h 136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52547" h="1364748">
                <a:moveTo>
                  <a:pt x="0" y="0"/>
                </a:moveTo>
                <a:lnTo>
                  <a:pt x="1752601" y="0"/>
                </a:lnTo>
                <a:lnTo>
                  <a:pt x="3793960" y="0"/>
                </a:lnTo>
                <a:lnTo>
                  <a:pt x="3799087" y="0"/>
                </a:lnTo>
                <a:lnTo>
                  <a:pt x="3807736" y="24507"/>
                </a:lnTo>
                <a:cubicBezTo>
                  <a:pt x="3871122" y="113221"/>
                  <a:pt x="4146655" y="183562"/>
                  <a:pt x="4498454" y="201559"/>
                </a:cubicBezTo>
                <a:cubicBezTo>
                  <a:pt x="4555890" y="204497"/>
                  <a:pt x="4615360" y="206040"/>
                  <a:pt x="4676271" y="206040"/>
                </a:cubicBezTo>
                <a:cubicBezTo>
                  <a:pt x="5102650" y="206040"/>
                  <a:pt x="5458389" y="130429"/>
                  <a:pt x="5540662" y="29916"/>
                </a:cubicBezTo>
                <a:lnTo>
                  <a:pt x="5552725" y="0"/>
                </a:lnTo>
                <a:lnTo>
                  <a:pt x="5558587" y="0"/>
                </a:lnTo>
                <a:lnTo>
                  <a:pt x="7447549" y="0"/>
                </a:lnTo>
                <a:lnTo>
                  <a:pt x="8783053" y="0"/>
                </a:lnTo>
                <a:lnTo>
                  <a:pt x="9352547" y="569495"/>
                </a:lnTo>
                <a:lnTo>
                  <a:pt x="8783053" y="1138989"/>
                </a:lnTo>
                <a:lnTo>
                  <a:pt x="5558589" y="1138989"/>
                </a:lnTo>
                <a:cubicBezTo>
                  <a:pt x="5558589" y="1263672"/>
                  <a:pt x="5163563" y="1364748"/>
                  <a:pt x="4676273" y="1364748"/>
                </a:cubicBezTo>
                <a:cubicBezTo>
                  <a:pt x="4188983" y="1364748"/>
                  <a:pt x="3793957" y="1263672"/>
                  <a:pt x="3793957" y="1138989"/>
                </a:cubicBezTo>
                <a:lnTo>
                  <a:pt x="0" y="11389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E868C-E44D-E9FD-26B9-73B208B4DFD2}"/>
              </a:ext>
            </a:extLst>
          </p:cNvPr>
          <p:cNvSpPr/>
          <p:nvPr/>
        </p:nvSpPr>
        <p:spPr>
          <a:xfrm>
            <a:off x="556614" y="4562074"/>
            <a:ext cx="988315" cy="984847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03</a:t>
            </a:r>
          </a:p>
        </p:txBody>
      </p:sp>
      <p:pic>
        <p:nvPicPr>
          <p:cNvPr id="17" name="Graphic 16" descr="Rocket">
            <a:extLst>
              <a:ext uri="{FF2B5EF4-FFF2-40B4-BE49-F238E27FC236}">
                <a16:creationId xmlns:a16="http://schemas.microsoft.com/office/drawing/2014/main" id="{CF716ADA-5A27-C92F-C8E4-336EC48549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0516" y="4948990"/>
            <a:ext cx="639038" cy="63903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32DF262-791D-164E-1ABA-A7FD37514D9D}"/>
              </a:ext>
            </a:extLst>
          </p:cNvPr>
          <p:cNvSpPr txBox="1"/>
          <p:nvPr/>
        </p:nvSpPr>
        <p:spPr>
          <a:xfrm>
            <a:off x="1861425" y="4819290"/>
            <a:ext cx="25300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5B410E-2581-2A60-2DC3-2B7A760E020B}"/>
              </a:ext>
            </a:extLst>
          </p:cNvPr>
          <p:cNvSpPr txBox="1"/>
          <p:nvPr/>
        </p:nvSpPr>
        <p:spPr>
          <a:xfrm>
            <a:off x="5480716" y="4696179"/>
            <a:ext cx="2530087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42172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299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Curved Arrow Banners – Slide Template</vt:lpstr>
      <vt:lpstr>Triple Curved Arrow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Curved Arrow Banners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2023-05-16T18:00:30Z</dcterms:modified>
  <cp:category>Charts &amp; Diagrams</cp:category>
</cp:coreProperties>
</file>