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3306" y="17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44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5F7F36E-5BB7-4DD9-B636-3DB0597F897E}"/>
              </a:ext>
            </a:extLst>
          </p:cNvPr>
          <p:cNvSpPr/>
          <p:nvPr/>
        </p:nvSpPr>
        <p:spPr>
          <a:xfrm>
            <a:off x="1419726" y="1470752"/>
            <a:ext cx="9352547" cy="1364748"/>
          </a:xfrm>
          <a:custGeom>
            <a:avLst/>
            <a:gdLst>
              <a:gd name="connsiteX0" fmla="*/ 0 w 9352547"/>
              <a:gd name="connsiteY0" fmla="*/ 0 h 1364748"/>
              <a:gd name="connsiteX1" fmla="*/ 1752600 w 9352547"/>
              <a:gd name="connsiteY1" fmla="*/ 0 h 1364748"/>
              <a:gd name="connsiteX2" fmla="*/ 3793960 w 9352547"/>
              <a:gd name="connsiteY2" fmla="*/ 0 h 1364748"/>
              <a:gd name="connsiteX3" fmla="*/ 3800855 w 9352547"/>
              <a:gd name="connsiteY3" fmla="*/ 0 h 1364748"/>
              <a:gd name="connsiteX4" fmla="*/ 3807735 w 9352547"/>
              <a:gd name="connsiteY4" fmla="*/ 19494 h 1364748"/>
              <a:gd name="connsiteX5" fmla="*/ 4498453 w 9352547"/>
              <a:gd name="connsiteY5" fmla="*/ 196546 h 1364748"/>
              <a:gd name="connsiteX6" fmla="*/ 4676270 w 9352547"/>
              <a:gd name="connsiteY6" fmla="*/ 201027 h 1364748"/>
              <a:gd name="connsiteX7" fmla="*/ 5540661 w 9352547"/>
              <a:gd name="connsiteY7" fmla="*/ 24902 h 1364748"/>
              <a:gd name="connsiteX8" fmla="*/ 5550702 w 9352547"/>
              <a:gd name="connsiteY8" fmla="*/ 0 h 1364748"/>
              <a:gd name="connsiteX9" fmla="*/ 5558587 w 9352547"/>
              <a:gd name="connsiteY9" fmla="*/ 0 h 1364748"/>
              <a:gd name="connsiteX10" fmla="*/ 7447548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52600" y="0"/>
                </a:lnTo>
                <a:lnTo>
                  <a:pt x="3793960" y="0"/>
                </a:lnTo>
                <a:lnTo>
                  <a:pt x="3800855" y="0"/>
                </a:lnTo>
                <a:lnTo>
                  <a:pt x="3807735" y="19494"/>
                </a:lnTo>
                <a:cubicBezTo>
                  <a:pt x="3871121" y="108208"/>
                  <a:pt x="4146654" y="178549"/>
                  <a:pt x="4498453" y="196546"/>
                </a:cubicBezTo>
                <a:cubicBezTo>
                  <a:pt x="4555889" y="199484"/>
                  <a:pt x="4615359" y="201027"/>
                  <a:pt x="4676270" y="201027"/>
                </a:cubicBezTo>
                <a:cubicBezTo>
                  <a:pt x="5102649" y="201027"/>
                  <a:pt x="5458388" y="125416"/>
                  <a:pt x="5540661" y="24902"/>
                </a:cubicBezTo>
                <a:lnTo>
                  <a:pt x="5550702" y="0"/>
                </a:lnTo>
                <a:lnTo>
                  <a:pt x="5558587" y="0"/>
                </a:lnTo>
                <a:lnTo>
                  <a:pt x="7447548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A043131-6F9B-C552-559C-24F977D7B20E}"/>
              </a:ext>
            </a:extLst>
          </p:cNvPr>
          <p:cNvSpPr/>
          <p:nvPr/>
        </p:nvSpPr>
        <p:spPr>
          <a:xfrm>
            <a:off x="1419725" y="4440881"/>
            <a:ext cx="9352547" cy="1364748"/>
          </a:xfrm>
          <a:custGeom>
            <a:avLst/>
            <a:gdLst>
              <a:gd name="connsiteX0" fmla="*/ 0 w 9352547"/>
              <a:gd name="connsiteY0" fmla="*/ 0 h 1364748"/>
              <a:gd name="connsiteX1" fmla="*/ 1752601 w 9352547"/>
              <a:gd name="connsiteY1" fmla="*/ 0 h 1364748"/>
              <a:gd name="connsiteX2" fmla="*/ 3793960 w 9352547"/>
              <a:gd name="connsiteY2" fmla="*/ 0 h 1364748"/>
              <a:gd name="connsiteX3" fmla="*/ 3799087 w 9352547"/>
              <a:gd name="connsiteY3" fmla="*/ 0 h 1364748"/>
              <a:gd name="connsiteX4" fmla="*/ 3807736 w 9352547"/>
              <a:gd name="connsiteY4" fmla="*/ 24507 h 1364748"/>
              <a:gd name="connsiteX5" fmla="*/ 4498454 w 9352547"/>
              <a:gd name="connsiteY5" fmla="*/ 201559 h 1364748"/>
              <a:gd name="connsiteX6" fmla="*/ 4676271 w 9352547"/>
              <a:gd name="connsiteY6" fmla="*/ 206040 h 1364748"/>
              <a:gd name="connsiteX7" fmla="*/ 5540662 w 9352547"/>
              <a:gd name="connsiteY7" fmla="*/ 29916 h 1364748"/>
              <a:gd name="connsiteX8" fmla="*/ 5552725 w 9352547"/>
              <a:gd name="connsiteY8" fmla="*/ 0 h 1364748"/>
              <a:gd name="connsiteX9" fmla="*/ 5558587 w 9352547"/>
              <a:gd name="connsiteY9" fmla="*/ 0 h 1364748"/>
              <a:gd name="connsiteX10" fmla="*/ 7447549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52601" y="0"/>
                </a:lnTo>
                <a:lnTo>
                  <a:pt x="3793960" y="0"/>
                </a:lnTo>
                <a:lnTo>
                  <a:pt x="3799087" y="0"/>
                </a:lnTo>
                <a:lnTo>
                  <a:pt x="3807736" y="24507"/>
                </a:lnTo>
                <a:cubicBezTo>
                  <a:pt x="3871122" y="113221"/>
                  <a:pt x="4146655" y="183562"/>
                  <a:pt x="4498454" y="201559"/>
                </a:cubicBezTo>
                <a:cubicBezTo>
                  <a:pt x="4555890" y="204497"/>
                  <a:pt x="4615360" y="206040"/>
                  <a:pt x="4676271" y="206040"/>
                </a:cubicBezTo>
                <a:cubicBezTo>
                  <a:pt x="5102650" y="206040"/>
                  <a:pt x="5458389" y="130429"/>
                  <a:pt x="5540662" y="29916"/>
                </a:cubicBezTo>
                <a:lnTo>
                  <a:pt x="5552725" y="0"/>
                </a:lnTo>
                <a:lnTo>
                  <a:pt x="5558587" y="0"/>
                </a:lnTo>
                <a:lnTo>
                  <a:pt x="7447549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BCAA800-64B8-9402-3F02-D29E53142946}"/>
              </a:ext>
            </a:extLst>
          </p:cNvPr>
          <p:cNvSpPr/>
          <p:nvPr/>
        </p:nvSpPr>
        <p:spPr>
          <a:xfrm>
            <a:off x="1419724" y="2955816"/>
            <a:ext cx="9352547" cy="1364748"/>
          </a:xfrm>
          <a:custGeom>
            <a:avLst/>
            <a:gdLst>
              <a:gd name="connsiteX0" fmla="*/ 0 w 9352547"/>
              <a:gd name="connsiteY0" fmla="*/ 0 h 1364748"/>
              <a:gd name="connsiteX1" fmla="*/ 1743578 w 9352547"/>
              <a:gd name="connsiteY1" fmla="*/ 0 h 1364748"/>
              <a:gd name="connsiteX2" fmla="*/ 3793960 w 9352547"/>
              <a:gd name="connsiteY2" fmla="*/ 0 h 1364748"/>
              <a:gd name="connsiteX3" fmla="*/ 3799972 w 9352547"/>
              <a:gd name="connsiteY3" fmla="*/ 0 h 1364748"/>
              <a:gd name="connsiteX4" fmla="*/ 3807737 w 9352547"/>
              <a:gd name="connsiteY4" fmla="*/ 22001 h 1364748"/>
              <a:gd name="connsiteX5" fmla="*/ 4498455 w 9352547"/>
              <a:gd name="connsiteY5" fmla="*/ 199053 h 1364748"/>
              <a:gd name="connsiteX6" fmla="*/ 4676272 w 9352547"/>
              <a:gd name="connsiteY6" fmla="*/ 203534 h 1364748"/>
              <a:gd name="connsiteX7" fmla="*/ 5540663 w 9352547"/>
              <a:gd name="connsiteY7" fmla="*/ 27409 h 1364748"/>
              <a:gd name="connsiteX8" fmla="*/ 5551715 w 9352547"/>
              <a:gd name="connsiteY8" fmla="*/ 0 h 1364748"/>
              <a:gd name="connsiteX9" fmla="*/ 5558587 w 9352547"/>
              <a:gd name="connsiteY9" fmla="*/ 0 h 1364748"/>
              <a:gd name="connsiteX10" fmla="*/ 7438526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43578" y="0"/>
                </a:lnTo>
                <a:lnTo>
                  <a:pt x="3793960" y="0"/>
                </a:lnTo>
                <a:lnTo>
                  <a:pt x="3799972" y="0"/>
                </a:lnTo>
                <a:lnTo>
                  <a:pt x="3807737" y="22001"/>
                </a:lnTo>
                <a:cubicBezTo>
                  <a:pt x="3871123" y="110715"/>
                  <a:pt x="4146656" y="181056"/>
                  <a:pt x="4498455" y="199053"/>
                </a:cubicBezTo>
                <a:cubicBezTo>
                  <a:pt x="4555891" y="201991"/>
                  <a:pt x="4615361" y="203534"/>
                  <a:pt x="4676272" y="203534"/>
                </a:cubicBezTo>
                <a:cubicBezTo>
                  <a:pt x="5102651" y="203534"/>
                  <a:pt x="5458390" y="127923"/>
                  <a:pt x="5540663" y="27409"/>
                </a:cubicBezTo>
                <a:lnTo>
                  <a:pt x="5551715" y="0"/>
                </a:lnTo>
                <a:lnTo>
                  <a:pt x="5558587" y="0"/>
                </a:lnTo>
                <a:lnTo>
                  <a:pt x="7438526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FB5B573-9956-5D1C-CF93-7A1EB16E8E8F}"/>
              </a:ext>
            </a:extLst>
          </p:cNvPr>
          <p:cNvSpPr/>
          <p:nvPr/>
        </p:nvSpPr>
        <p:spPr>
          <a:xfrm>
            <a:off x="1419726" y="1470752"/>
            <a:ext cx="1143000" cy="1138989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01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86CB99-8265-8ECD-994A-6517C2A1585E}"/>
              </a:ext>
            </a:extLst>
          </p:cNvPr>
          <p:cNvSpPr/>
          <p:nvPr/>
        </p:nvSpPr>
        <p:spPr>
          <a:xfrm>
            <a:off x="1419726" y="2955816"/>
            <a:ext cx="1143000" cy="1138989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02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ADAE098-4FB0-6581-3175-E9EC35FE90B7}"/>
              </a:ext>
            </a:extLst>
          </p:cNvPr>
          <p:cNvSpPr/>
          <p:nvPr/>
        </p:nvSpPr>
        <p:spPr>
          <a:xfrm>
            <a:off x="1419726" y="4440880"/>
            <a:ext cx="1143000" cy="1138989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03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Curved Arrow Banners – Slide Template</a:t>
            </a:r>
          </a:p>
        </p:txBody>
      </p: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AE8AC7C3-7389-68D9-F5F4-3535033BD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6469" y="3403288"/>
            <a:ext cx="739056" cy="739056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D376D969-949C-3979-AC82-B695802E51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6469" y="1918224"/>
            <a:ext cx="739056" cy="739056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9E31ED4C-B5F1-BD46-F8B3-DF57E394C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6469" y="488835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219A1CC-3330-5810-2E05-A4E551EAC1E0}"/>
              </a:ext>
            </a:extLst>
          </p:cNvPr>
          <p:cNvSpPr txBox="1"/>
          <p:nvPr/>
        </p:nvSpPr>
        <p:spPr>
          <a:xfrm>
            <a:off x="2928758" y="1809413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48C413-7105-CAFE-D0D5-30326DBC4EB4}"/>
              </a:ext>
            </a:extLst>
          </p:cNvPr>
          <p:cNvSpPr txBox="1"/>
          <p:nvPr/>
        </p:nvSpPr>
        <p:spPr>
          <a:xfrm>
            <a:off x="7114516" y="1624747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52E861-CCAB-69D4-8571-CF6BE5573DE7}"/>
              </a:ext>
            </a:extLst>
          </p:cNvPr>
          <p:cNvSpPr txBox="1"/>
          <p:nvPr/>
        </p:nvSpPr>
        <p:spPr>
          <a:xfrm>
            <a:off x="2928758" y="3294477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1AE1B3-9DA1-73A4-6AEC-67625A9806D1}"/>
              </a:ext>
            </a:extLst>
          </p:cNvPr>
          <p:cNvSpPr txBox="1"/>
          <p:nvPr/>
        </p:nvSpPr>
        <p:spPr>
          <a:xfrm>
            <a:off x="7114516" y="3109811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6FC692-E279-5397-E28B-07825977A6F7}"/>
              </a:ext>
            </a:extLst>
          </p:cNvPr>
          <p:cNvSpPr txBox="1"/>
          <p:nvPr/>
        </p:nvSpPr>
        <p:spPr>
          <a:xfrm>
            <a:off x="2928758" y="4774482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5176EC-5A03-3CC5-C2BE-D18CF72B2FD9}"/>
              </a:ext>
            </a:extLst>
          </p:cNvPr>
          <p:cNvSpPr txBox="1"/>
          <p:nvPr/>
        </p:nvSpPr>
        <p:spPr>
          <a:xfrm>
            <a:off x="7114516" y="4589816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5F7F36E-5BB7-4DD9-B636-3DB0597F897E}"/>
              </a:ext>
            </a:extLst>
          </p:cNvPr>
          <p:cNvSpPr/>
          <p:nvPr/>
        </p:nvSpPr>
        <p:spPr>
          <a:xfrm>
            <a:off x="1419726" y="1470752"/>
            <a:ext cx="9352547" cy="1364748"/>
          </a:xfrm>
          <a:custGeom>
            <a:avLst/>
            <a:gdLst>
              <a:gd name="connsiteX0" fmla="*/ 0 w 9352547"/>
              <a:gd name="connsiteY0" fmla="*/ 0 h 1364748"/>
              <a:gd name="connsiteX1" fmla="*/ 1752600 w 9352547"/>
              <a:gd name="connsiteY1" fmla="*/ 0 h 1364748"/>
              <a:gd name="connsiteX2" fmla="*/ 3793960 w 9352547"/>
              <a:gd name="connsiteY2" fmla="*/ 0 h 1364748"/>
              <a:gd name="connsiteX3" fmla="*/ 3800855 w 9352547"/>
              <a:gd name="connsiteY3" fmla="*/ 0 h 1364748"/>
              <a:gd name="connsiteX4" fmla="*/ 3807735 w 9352547"/>
              <a:gd name="connsiteY4" fmla="*/ 19494 h 1364748"/>
              <a:gd name="connsiteX5" fmla="*/ 4498453 w 9352547"/>
              <a:gd name="connsiteY5" fmla="*/ 196546 h 1364748"/>
              <a:gd name="connsiteX6" fmla="*/ 4676270 w 9352547"/>
              <a:gd name="connsiteY6" fmla="*/ 201027 h 1364748"/>
              <a:gd name="connsiteX7" fmla="*/ 5540661 w 9352547"/>
              <a:gd name="connsiteY7" fmla="*/ 24902 h 1364748"/>
              <a:gd name="connsiteX8" fmla="*/ 5550702 w 9352547"/>
              <a:gd name="connsiteY8" fmla="*/ 0 h 1364748"/>
              <a:gd name="connsiteX9" fmla="*/ 5558587 w 9352547"/>
              <a:gd name="connsiteY9" fmla="*/ 0 h 1364748"/>
              <a:gd name="connsiteX10" fmla="*/ 7447548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52600" y="0"/>
                </a:lnTo>
                <a:lnTo>
                  <a:pt x="3793960" y="0"/>
                </a:lnTo>
                <a:lnTo>
                  <a:pt x="3800855" y="0"/>
                </a:lnTo>
                <a:lnTo>
                  <a:pt x="3807735" y="19494"/>
                </a:lnTo>
                <a:cubicBezTo>
                  <a:pt x="3871121" y="108208"/>
                  <a:pt x="4146654" y="178549"/>
                  <a:pt x="4498453" y="196546"/>
                </a:cubicBezTo>
                <a:cubicBezTo>
                  <a:pt x="4555889" y="199484"/>
                  <a:pt x="4615359" y="201027"/>
                  <a:pt x="4676270" y="201027"/>
                </a:cubicBezTo>
                <a:cubicBezTo>
                  <a:pt x="5102649" y="201027"/>
                  <a:pt x="5458388" y="125416"/>
                  <a:pt x="5540661" y="24902"/>
                </a:cubicBezTo>
                <a:lnTo>
                  <a:pt x="5550702" y="0"/>
                </a:lnTo>
                <a:lnTo>
                  <a:pt x="5558587" y="0"/>
                </a:lnTo>
                <a:lnTo>
                  <a:pt x="7447548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A043131-6F9B-C552-559C-24F977D7B20E}"/>
              </a:ext>
            </a:extLst>
          </p:cNvPr>
          <p:cNvSpPr/>
          <p:nvPr/>
        </p:nvSpPr>
        <p:spPr>
          <a:xfrm>
            <a:off x="1419725" y="4440881"/>
            <a:ext cx="9352547" cy="1364748"/>
          </a:xfrm>
          <a:custGeom>
            <a:avLst/>
            <a:gdLst>
              <a:gd name="connsiteX0" fmla="*/ 0 w 9352547"/>
              <a:gd name="connsiteY0" fmla="*/ 0 h 1364748"/>
              <a:gd name="connsiteX1" fmla="*/ 1752601 w 9352547"/>
              <a:gd name="connsiteY1" fmla="*/ 0 h 1364748"/>
              <a:gd name="connsiteX2" fmla="*/ 3793960 w 9352547"/>
              <a:gd name="connsiteY2" fmla="*/ 0 h 1364748"/>
              <a:gd name="connsiteX3" fmla="*/ 3799087 w 9352547"/>
              <a:gd name="connsiteY3" fmla="*/ 0 h 1364748"/>
              <a:gd name="connsiteX4" fmla="*/ 3807736 w 9352547"/>
              <a:gd name="connsiteY4" fmla="*/ 24507 h 1364748"/>
              <a:gd name="connsiteX5" fmla="*/ 4498454 w 9352547"/>
              <a:gd name="connsiteY5" fmla="*/ 201559 h 1364748"/>
              <a:gd name="connsiteX6" fmla="*/ 4676271 w 9352547"/>
              <a:gd name="connsiteY6" fmla="*/ 206040 h 1364748"/>
              <a:gd name="connsiteX7" fmla="*/ 5540662 w 9352547"/>
              <a:gd name="connsiteY7" fmla="*/ 29916 h 1364748"/>
              <a:gd name="connsiteX8" fmla="*/ 5552725 w 9352547"/>
              <a:gd name="connsiteY8" fmla="*/ 0 h 1364748"/>
              <a:gd name="connsiteX9" fmla="*/ 5558587 w 9352547"/>
              <a:gd name="connsiteY9" fmla="*/ 0 h 1364748"/>
              <a:gd name="connsiteX10" fmla="*/ 7447549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52601" y="0"/>
                </a:lnTo>
                <a:lnTo>
                  <a:pt x="3793960" y="0"/>
                </a:lnTo>
                <a:lnTo>
                  <a:pt x="3799087" y="0"/>
                </a:lnTo>
                <a:lnTo>
                  <a:pt x="3807736" y="24507"/>
                </a:lnTo>
                <a:cubicBezTo>
                  <a:pt x="3871122" y="113221"/>
                  <a:pt x="4146655" y="183562"/>
                  <a:pt x="4498454" y="201559"/>
                </a:cubicBezTo>
                <a:cubicBezTo>
                  <a:pt x="4555890" y="204497"/>
                  <a:pt x="4615360" y="206040"/>
                  <a:pt x="4676271" y="206040"/>
                </a:cubicBezTo>
                <a:cubicBezTo>
                  <a:pt x="5102650" y="206040"/>
                  <a:pt x="5458389" y="130429"/>
                  <a:pt x="5540662" y="29916"/>
                </a:cubicBezTo>
                <a:lnTo>
                  <a:pt x="5552725" y="0"/>
                </a:lnTo>
                <a:lnTo>
                  <a:pt x="5558587" y="0"/>
                </a:lnTo>
                <a:lnTo>
                  <a:pt x="7447549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BCAA800-64B8-9402-3F02-D29E53142946}"/>
              </a:ext>
            </a:extLst>
          </p:cNvPr>
          <p:cNvSpPr/>
          <p:nvPr/>
        </p:nvSpPr>
        <p:spPr>
          <a:xfrm>
            <a:off x="1419724" y="2955816"/>
            <a:ext cx="9352547" cy="1364748"/>
          </a:xfrm>
          <a:custGeom>
            <a:avLst/>
            <a:gdLst>
              <a:gd name="connsiteX0" fmla="*/ 0 w 9352547"/>
              <a:gd name="connsiteY0" fmla="*/ 0 h 1364748"/>
              <a:gd name="connsiteX1" fmla="*/ 1743578 w 9352547"/>
              <a:gd name="connsiteY1" fmla="*/ 0 h 1364748"/>
              <a:gd name="connsiteX2" fmla="*/ 3793960 w 9352547"/>
              <a:gd name="connsiteY2" fmla="*/ 0 h 1364748"/>
              <a:gd name="connsiteX3" fmla="*/ 3799972 w 9352547"/>
              <a:gd name="connsiteY3" fmla="*/ 0 h 1364748"/>
              <a:gd name="connsiteX4" fmla="*/ 3807737 w 9352547"/>
              <a:gd name="connsiteY4" fmla="*/ 22001 h 1364748"/>
              <a:gd name="connsiteX5" fmla="*/ 4498455 w 9352547"/>
              <a:gd name="connsiteY5" fmla="*/ 199053 h 1364748"/>
              <a:gd name="connsiteX6" fmla="*/ 4676272 w 9352547"/>
              <a:gd name="connsiteY6" fmla="*/ 203534 h 1364748"/>
              <a:gd name="connsiteX7" fmla="*/ 5540663 w 9352547"/>
              <a:gd name="connsiteY7" fmla="*/ 27409 h 1364748"/>
              <a:gd name="connsiteX8" fmla="*/ 5551715 w 9352547"/>
              <a:gd name="connsiteY8" fmla="*/ 0 h 1364748"/>
              <a:gd name="connsiteX9" fmla="*/ 5558587 w 9352547"/>
              <a:gd name="connsiteY9" fmla="*/ 0 h 1364748"/>
              <a:gd name="connsiteX10" fmla="*/ 7438526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43578" y="0"/>
                </a:lnTo>
                <a:lnTo>
                  <a:pt x="3793960" y="0"/>
                </a:lnTo>
                <a:lnTo>
                  <a:pt x="3799972" y="0"/>
                </a:lnTo>
                <a:lnTo>
                  <a:pt x="3807737" y="22001"/>
                </a:lnTo>
                <a:cubicBezTo>
                  <a:pt x="3871123" y="110715"/>
                  <a:pt x="4146656" y="181056"/>
                  <a:pt x="4498455" y="199053"/>
                </a:cubicBezTo>
                <a:cubicBezTo>
                  <a:pt x="4555891" y="201991"/>
                  <a:pt x="4615361" y="203534"/>
                  <a:pt x="4676272" y="203534"/>
                </a:cubicBezTo>
                <a:cubicBezTo>
                  <a:pt x="5102651" y="203534"/>
                  <a:pt x="5458390" y="127923"/>
                  <a:pt x="5540663" y="27409"/>
                </a:cubicBezTo>
                <a:lnTo>
                  <a:pt x="5551715" y="0"/>
                </a:lnTo>
                <a:lnTo>
                  <a:pt x="5558587" y="0"/>
                </a:lnTo>
                <a:lnTo>
                  <a:pt x="7438526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FB5B573-9956-5D1C-CF93-7A1EB16E8E8F}"/>
              </a:ext>
            </a:extLst>
          </p:cNvPr>
          <p:cNvSpPr/>
          <p:nvPr/>
        </p:nvSpPr>
        <p:spPr>
          <a:xfrm>
            <a:off x="1419726" y="1470752"/>
            <a:ext cx="1143000" cy="1138989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01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86CB99-8265-8ECD-994A-6517C2A1585E}"/>
              </a:ext>
            </a:extLst>
          </p:cNvPr>
          <p:cNvSpPr/>
          <p:nvPr/>
        </p:nvSpPr>
        <p:spPr>
          <a:xfrm>
            <a:off x="1419726" y="2955816"/>
            <a:ext cx="1143000" cy="1138989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02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ADAE098-4FB0-6581-3175-E9EC35FE90B7}"/>
              </a:ext>
            </a:extLst>
          </p:cNvPr>
          <p:cNvSpPr/>
          <p:nvPr/>
        </p:nvSpPr>
        <p:spPr>
          <a:xfrm>
            <a:off x="1419726" y="4440880"/>
            <a:ext cx="1143000" cy="1138989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03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Curved Arrow Banners – Slide Template</a:t>
            </a:r>
          </a:p>
        </p:txBody>
      </p: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AE8AC7C3-7389-68D9-F5F4-3535033BD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6469" y="3403288"/>
            <a:ext cx="739056" cy="739056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D376D969-949C-3979-AC82-B695802E51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6469" y="1918224"/>
            <a:ext cx="739056" cy="739056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9E31ED4C-B5F1-BD46-F8B3-DF57E394C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6469" y="4888353"/>
            <a:ext cx="739056" cy="7390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219A1CC-3330-5810-2E05-A4E551EAC1E0}"/>
              </a:ext>
            </a:extLst>
          </p:cNvPr>
          <p:cNvSpPr txBox="1"/>
          <p:nvPr/>
        </p:nvSpPr>
        <p:spPr>
          <a:xfrm>
            <a:off x="2928758" y="1809413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48C413-7105-CAFE-D0D5-30326DBC4EB4}"/>
              </a:ext>
            </a:extLst>
          </p:cNvPr>
          <p:cNvSpPr txBox="1"/>
          <p:nvPr/>
        </p:nvSpPr>
        <p:spPr>
          <a:xfrm>
            <a:off x="7114516" y="1624747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52E861-CCAB-69D4-8571-CF6BE5573DE7}"/>
              </a:ext>
            </a:extLst>
          </p:cNvPr>
          <p:cNvSpPr txBox="1"/>
          <p:nvPr/>
        </p:nvSpPr>
        <p:spPr>
          <a:xfrm>
            <a:off x="2928758" y="3294477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1AE1B3-9DA1-73A4-6AEC-67625A9806D1}"/>
              </a:ext>
            </a:extLst>
          </p:cNvPr>
          <p:cNvSpPr txBox="1"/>
          <p:nvPr/>
        </p:nvSpPr>
        <p:spPr>
          <a:xfrm>
            <a:off x="7114516" y="3109811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6FC692-E279-5397-E28B-07825977A6F7}"/>
              </a:ext>
            </a:extLst>
          </p:cNvPr>
          <p:cNvSpPr txBox="1"/>
          <p:nvPr/>
        </p:nvSpPr>
        <p:spPr>
          <a:xfrm>
            <a:off x="2928758" y="4774482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5176EC-5A03-3CC5-C2BE-D18CF72B2FD9}"/>
              </a:ext>
            </a:extLst>
          </p:cNvPr>
          <p:cNvSpPr txBox="1"/>
          <p:nvPr/>
        </p:nvSpPr>
        <p:spPr>
          <a:xfrm>
            <a:off x="7114516" y="4589816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180928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299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Triple Curved Arrow Banners – Slide Template</vt:lpstr>
      <vt:lpstr>Triple Curved Arrow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Curved Arrow Banners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2023-05-16T18:00:33Z</dcterms:modified>
  <cp:category>Charts &amp; Diagrams</cp:category>
</cp:coreProperties>
</file>