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-384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Triple Figure-8 Knots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C36506-46D8-4DC8-BD41-0A88156944F2}"/>
              </a:ext>
            </a:extLst>
          </p:cNvPr>
          <p:cNvGrpSpPr/>
          <p:nvPr/>
        </p:nvGrpSpPr>
        <p:grpSpPr>
          <a:xfrm>
            <a:off x="-3" y="2187214"/>
            <a:ext cx="12191998" cy="1391307"/>
            <a:chOff x="-3" y="2733314"/>
            <a:chExt cx="12191998" cy="139130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6E939CA-E1B4-1E49-895C-949990F88B24}"/>
                </a:ext>
              </a:extLst>
            </p:cNvPr>
            <p:cNvSpPr/>
            <p:nvPr/>
          </p:nvSpPr>
          <p:spPr>
            <a:xfrm>
              <a:off x="6051713" y="2807264"/>
              <a:ext cx="1304414" cy="13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16819" y="2208"/>
                  </a:moveTo>
                  <a:cubicBezTo>
                    <a:pt x="14735" y="696"/>
                    <a:pt x="12529" y="30"/>
                    <a:pt x="10233" y="0"/>
                  </a:cubicBezTo>
                  <a:cubicBezTo>
                    <a:pt x="8844" y="0"/>
                    <a:pt x="7424" y="212"/>
                    <a:pt x="6004" y="666"/>
                  </a:cubicBezTo>
                  <a:cubicBezTo>
                    <a:pt x="4554" y="1119"/>
                    <a:pt x="3164" y="1785"/>
                    <a:pt x="1744" y="2390"/>
                  </a:cubicBezTo>
                  <a:cubicBezTo>
                    <a:pt x="1201" y="2632"/>
                    <a:pt x="687" y="2904"/>
                    <a:pt x="113" y="3176"/>
                  </a:cubicBezTo>
                  <a:cubicBezTo>
                    <a:pt x="-8" y="3237"/>
                    <a:pt x="-38" y="3388"/>
                    <a:pt x="53" y="3509"/>
                  </a:cubicBezTo>
                  <a:cubicBezTo>
                    <a:pt x="53" y="3509"/>
                    <a:pt x="53" y="3509"/>
                    <a:pt x="53" y="3509"/>
                  </a:cubicBezTo>
                  <a:cubicBezTo>
                    <a:pt x="1533" y="5022"/>
                    <a:pt x="2802" y="6686"/>
                    <a:pt x="3950" y="8440"/>
                  </a:cubicBezTo>
                  <a:cubicBezTo>
                    <a:pt x="4040" y="8561"/>
                    <a:pt x="4101" y="8622"/>
                    <a:pt x="4222" y="8622"/>
                  </a:cubicBezTo>
                  <a:cubicBezTo>
                    <a:pt x="4282" y="8622"/>
                    <a:pt x="4342" y="8622"/>
                    <a:pt x="4433" y="8592"/>
                  </a:cubicBezTo>
                  <a:cubicBezTo>
                    <a:pt x="6064" y="8017"/>
                    <a:pt x="7635" y="7200"/>
                    <a:pt x="9418" y="7049"/>
                  </a:cubicBezTo>
                  <a:cubicBezTo>
                    <a:pt x="9569" y="7049"/>
                    <a:pt x="9690" y="7018"/>
                    <a:pt x="9810" y="7018"/>
                  </a:cubicBezTo>
                  <a:cubicBezTo>
                    <a:pt x="10747" y="7018"/>
                    <a:pt x="11563" y="7260"/>
                    <a:pt x="12227" y="7987"/>
                  </a:cubicBezTo>
                  <a:cubicBezTo>
                    <a:pt x="12831" y="8622"/>
                    <a:pt x="13164" y="9408"/>
                    <a:pt x="13375" y="10255"/>
                  </a:cubicBezTo>
                  <a:cubicBezTo>
                    <a:pt x="13707" y="11556"/>
                    <a:pt x="13345" y="12706"/>
                    <a:pt x="12378" y="13613"/>
                  </a:cubicBezTo>
                  <a:cubicBezTo>
                    <a:pt x="11351" y="14581"/>
                    <a:pt x="10113" y="15187"/>
                    <a:pt x="8844" y="15731"/>
                  </a:cubicBezTo>
                  <a:cubicBezTo>
                    <a:pt x="6820" y="16608"/>
                    <a:pt x="4735" y="17395"/>
                    <a:pt x="2681" y="18242"/>
                  </a:cubicBezTo>
                  <a:cubicBezTo>
                    <a:pt x="2560" y="18302"/>
                    <a:pt x="2469" y="18363"/>
                    <a:pt x="2349" y="18424"/>
                  </a:cubicBezTo>
                  <a:cubicBezTo>
                    <a:pt x="2409" y="18514"/>
                    <a:pt x="2439" y="18545"/>
                    <a:pt x="2469" y="18575"/>
                  </a:cubicBezTo>
                  <a:cubicBezTo>
                    <a:pt x="4373" y="20390"/>
                    <a:pt x="6638" y="21479"/>
                    <a:pt x="9297" y="21600"/>
                  </a:cubicBezTo>
                  <a:cubicBezTo>
                    <a:pt x="9508" y="21600"/>
                    <a:pt x="9720" y="21600"/>
                    <a:pt x="9961" y="21600"/>
                  </a:cubicBezTo>
                  <a:cubicBezTo>
                    <a:pt x="11472" y="21570"/>
                    <a:pt x="12952" y="21237"/>
                    <a:pt x="14372" y="20723"/>
                  </a:cubicBezTo>
                  <a:cubicBezTo>
                    <a:pt x="17967" y="19361"/>
                    <a:pt x="20323" y="16881"/>
                    <a:pt x="21139" y="13099"/>
                  </a:cubicBezTo>
                  <a:cubicBezTo>
                    <a:pt x="21562" y="11193"/>
                    <a:pt x="21351" y="9318"/>
                    <a:pt x="20686" y="7472"/>
                  </a:cubicBezTo>
                  <a:cubicBezTo>
                    <a:pt x="19870" y="5324"/>
                    <a:pt x="18662" y="3539"/>
                    <a:pt x="16819" y="220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2CA96F1-23FA-3E44-A6BB-62EA80B046DC}"/>
                </a:ext>
              </a:extLst>
            </p:cNvPr>
            <p:cNvSpPr/>
            <p:nvPr/>
          </p:nvSpPr>
          <p:spPr>
            <a:xfrm>
              <a:off x="4778638" y="3279260"/>
              <a:ext cx="2043444" cy="83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54" extrusionOk="0">
                  <a:moveTo>
                    <a:pt x="19269" y="11280"/>
                  </a:moveTo>
                  <a:cubicBezTo>
                    <a:pt x="19871" y="10658"/>
                    <a:pt x="20454" y="9894"/>
                    <a:pt x="20940" y="8699"/>
                  </a:cubicBezTo>
                  <a:cubicBezTo>
                    <a:pt x="21367" y="7648"/>
                    <a:pt x="21600" y="6405"/>
                    <a:pt x="21483" y="4924"/>
                  </a:cubicBezTo>
                  <a:cubicBezTo>
                    <a:pt x="21406" y="3920"/>
                    <a:pt x="21289" y="2869"/>
                    <a:pt x="21076" y="2009"/>
                  </a:cubicBezTo>
                  <a:cubicBezTo>
                    <a:pt x="20745" y="671"/>
                    <a:pt x="20260" y="-46"/>
                    <a:pt x="19619" y="2"/>
                  </a:cubicBezTo>
                  <a:cubicBezTo>
                    <a:pt x="19580" y="2"/>
                    <a:pt x="19522" y="2"/>
                    <a:pt x="19483" y="2"/>
                  </a:cubicBezTo>
                  <a:cubicBezTo>
                    <a:pt x="19153" y="97"/>
                    <a:pt x="18822" y="241"/>
                    <a:pt x="18492" y="480"/>
                  </a:cubicBezTo>
                  <a:cubicBezTo>
                    <a:pt x="17987" y="814"/>
                    <a:pt x="17482" y="1197"/>
                    <a:pt x="16996" y="1674"/>
                  </a:cubicBezTo>
                  <a:cubicBezTo>
                    <a:pt x="15870" y="2821"/>
                    <a:pt x="14763" y="4064"/>
                    <a:pt x="13655" y="5258"/>
                  </a:cubicBezTo>
                  <a:cubicBezTo>
                    <a:pt x="12878" y="6071"/>
                    <a:pt x="12082" y="6835"/>
                    <a:pt x="11286" y="7504"/>
                  </a:cubicBezTo>
                  <a:cubicBezTo>
                    <a:pt x="10625" y="8078"/>
                    <a:pt x="9965" y="8651"/>
                    <a:pt x="9285" y="8938"/>
                  </a:cubicBezTo>
                  <a:cubicBezTo>
                    <a:pt x="8197" y="9368"/>
                    <a:pt x="7109" y="9750"/>
                    <a:pt x="6002" y="9846"/>
                  </a:cubicBezTo>
                  <a:cubicBezTo>
                    <a:pt x="5050" y="9942"/>
                    <a:pt x="4118" y="9942"/>
                    <a:pt x="3166" y="9942"/>
                  </a:cubicBezTo>
                  <a:cubicBezTo>
                    <a:pt x="2214" y="9942"/>
                    <a:pt x="1263" y="9894"/>
                    <a:pt x="311" y="9942"/>
                  </a:cubicBezTo>
                  <a:cubicBezTo>
                    <a:pt x="311" y="9942"/>
                    <a:pt x="311" y="9942"/>
                    <a:pt x="291" y="9942"/>
                  </a:cubicBezTo>
                  <a:cubicBezTo>
                    <a:pt x="291" y="9942"/>
                    <a:pt x="291" y="9942"/>
                    <a:pt x="291" y="9942"/>
                  </a:cubicBezTo>
                  <a:cubicBezTo>
                    <a:pt x="253" y="9942"/>
                    <a:pt x="214" y="9942"/>
                    <a:pt x="155" y="9942"/>
                  </a:cubicBezTo>
                  <a:cubicBezTo>
                    <a:pt x="117" y="9942"/>
                    <a:pt x="58" y="9942"/>
                    <a:pt x="19" y="9942"/>
                  </a:cubicBezTo>
                  <a:lnTo>
                    <a:pt x="19" y="9942"/>
                  </a:lnTo>
                  <a:cubicBezTo>
                    <a:pt x="19" y="9942"/>
                    <a:pt x="19" y="9942"/>
                    <a:pt x="0" y="9942"/>
                  </a:cubicBezTo>
                  <a:cubicBezTo>
                    <a:pt x="0" y="10133"/>
                    <a:pt x="0" y="10228"/>
                    <a:pt x="19" y="10324"/>
                  </a:cubicBezTo>
                  <a:cubicBezTo>
                    <a:pt x="214" y="12140"/>
                    <a:pt x="563" y="13765"/>
                    <a:pt x="1068" y="15198"/>
                  </a:cubicBezTo>
                  <a:cubicBezTo>
                    <a:pt x="2020" y="17874"/>
                    <a:pt x="3224" y="19595"/>
                    <a:pt x="4584" y="20598"/>
                  </a:cubicBezTo>
                  <a:cubicBezTo>
                    <a:pt x="5381" y="21172"/>
                    <a:pt x="6177" y="21554"/>
                    <a:pt x="6993" y="21554"/>
                  </a:cubicBezTo>
                  <a:cubicBezTo>
                    <a:pt x="7265" y="21554"/>
                    <a:pt x="7537" y="21506"/>
                    <a:pt x="7809" y="21458"/>
                  </a:cubicBezTo>
                  <a:cubicBezTo>
                    <a:pt x="9246" y="21076"/>
                    <a:pt x="10606" y="19977"/>
                    <a:pt x="11927" y="18639"/>
                  </a:cubicBezTo>
                  <a:cubicBezTo>
                    <a:pt x="12859" y="17731"/>
                    <a:pt x="13791" y="16680"/>
                    <a:pt x="14724" y="15724"/>
                  </a:cubicBezTo>
                  <a:cubicBezTo>
                    <a:pt x="16278" y="14242"/>
                    <a:pt x="17773" y="12809"/>
                    <a:pt x="19269" y="112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5C053684-1F6E-9649-8225-136677930429}"/>
                </a:ext>
              </a:extLst>
            </p:cNvPr>
            <p:cNvSpPr/>
            <p:nvPr/>
          </p:nvSpPr>
          <p:spPr>
            <a:xfrm>
              <a:off x="270463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9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4069594C-2873-AB4D-A888-1D573FC5214D}"/>
                </a:ext>
              </a:extLst>
            </p:cNvPr>
            <p:cNvSpPr/>
            <p:nvPr/>
          </p:nvSpPr>
          <p:spPr>
            <a:xfrm>
              <a:off x="143912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D31CE48F-325A-8540-B7B6-E9227174F6AE}"/>
                </a:ext>
              </a:extLst>
            </p:cNvPr>
            <p:cNvSpPr/>
            <p:nvPr/>
          </p:nvSpPr>
          <p:spPr>
            <a:xfrm>
              <a:off x="-3" y="3213023"/>
              <a:ext cx="2485577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4" extrusionOk="0">
                  <a:moveTo>
                    <a:pt x="19456" y="20050"/>
                  </a:moveTo>
                  <a:cubicBezTo>
                    <a:pt x="20112" y="19372"/>
                    <a:pt x="20752" y="18210"/>
                    <a:pt x="21392" y="17241"/>
                  </a:cubicBezTo>
                  <a:cubicBezTo>
                    <a:pt x="21584" y="16951"/>
                    <a:pt x="21600" y="16660"/>
                    <a:pt x="21472" y="15788"/>
                  </a:cubicBezTo>
                  <a:cubicBezTo>
                    <a:pt x="21232" y="14045"/>
                    <a:pt x="20992" y="12301"/>
                    <a:pt x="20752" y="10558"/>
                  </a:cubicBezTo>
                  <a:cubicBezTo>
                    <a:pt x="20336" y="7361"/>
                    <a:pt x="19872" y="4553"/>
                    <a:pt x="19264" y="2809"/>
                  </a:cubicBezTo>
                  <a:cubicBezTo>
                    <a:pt x="19056" y="2131"/>
                    <a:pt x="18832" y="1356"/>
                    <a:pt x="18608" y="1162"/>
                  </a:cubicBezTo>
                  <a:cubicBezTo>
                    <a:pt x="18096" y="581"/>
                    <a:pt x="17568" y="97"/>
                    <a:pt x="17056" y="0"/>
                  </a:cubicBezTo>
                  <a:lnTo>
                    <a:pt x="0" y="0"/>
                  </a:lnTo>
                  <a:lnTo>
                    <a:pt x="0" y="21504"/>
                  </a:lnTo>
                  <a:lnTo>
                    <a:pt x="15728" y="21407"/>
                  </a:lnTo>
                  <a:cubicBezTo>
                    <a:pt x="16976" y="21600"/>
                    <a:pt x="18224" y="21406"/>
                    <a:pt x="19456" y="200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8E16BF03-8EED-7249-B4D1-015C5F5EE575}"/>
                </a:ext>
              </a:extLst>
            </p:cNvPr>
            <p:cNvSpPr/>
            <p:nvPr/>
          </p:nvSpPr>
          <p:spPr>
            <a:xfrm>
              <a:off x="1457575" y="2733314"/>
              <a:ext cx="1447534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50" extrusionOk="0">
                  <a:moveTo>
                    <a:pt x="322" y="11562"/>
                  </a:moveTo>
                  <a:lnTo>
                    <a:pt x="322" y="11562"/>
                  </a:lnTo>
                  <a:cubicBezTo>
                    <a:pt x="2964" y="11562"/>
                    <a:pt x="5606" y="11562"/>
                    <a:pt x="8248" y="11612"/>
                  </a:cubicBezTo>
                  <a:cubicBezTo>
                    <a:pt x="10209" y="11662"/>
                    <a:pt x="11952" y="13069"/>
                    <a:pt x="13396" y="15480"/>
                  </a:cubicBezTo>
                  <a:cubicBezTo>
                    <a:pt x="14240" y="16887"/>
                    <a:pt x="14949" y="18544"/>
                    <a:pt x="15602" y="20252"/>
                  </a:cubicBezTo>
                  <a:cubicBezTo>
                    <a:pt x="15929" y="21056"/>
                    <a:pt x="15929" y="21106"/>
                    <a:pt x="16447" y="20704"/>
                  </a:cubicBezTo>
                  <a:cubicBezTo>
                    <a:pt x="17427" y="20001"/>
                    <a:pt x="18381" y="19247"/>
                    <a:pt x="19361" y="18494"/>
                  </a:cubicBezTo>
                  <a:cubicBezTo>
                    <a:pt x="19797" y="18142"/>
                    <a:pt x="20233" y="17690"/>
                    <a:pt x="20696" y="17439"/>
                  </a:cubicBezTo>
                  <a:cubicBezTo>
                    <a:pt x="21404" y="16987"/>
                    <a:pt x="21513" y="16786"/>
                    <a:pt x="21213" y="16083"/>
                  </a:cubicBezTo>
                  <a:cubicBezTo>
                    <a:pt x="21050" y="15681"/>
                    <a:pt x="20914" y="15279"/>
                    <a:pt x="20750" y="14927"/>
                  </a:cubicBezTo>
                  <a:cubicBezTo>
                    <a:pt x="19879" y="12516"/>
                    <a:pt x="18871" y="10356"/>
                    <a:pt x="17781" y="8297"/>
                  </a:cubicBezTo>
                  <a:cubicBezTo>
                    <a:pt x="16310" y="5484"/>
                    <a:pt x="14676" y="3022"/>
                    <a:pt x="12715" y="1515"/>
                  </a:cubicBezTo>
                  <a:cubicBezTo>
                    <a:pt x="10863" y="59"/>
                    <a:pt x="8956" y="-494"/>
                    <a:pt x="7022" y="511"/>
                  </a:cubicBezTo>
                  <a:cubicBezTo>
                    <a:pt x="3944" y="2068"/>
                    <a:pt x="1656" y="5584"/>
                    <a:pt x="76" y="10658"/>
                  </a:cubicBezTo>
                  <a:cubicBezTo>
                    <a:pt x="76" y="10708"/>
                    <a:pt x="49" y="10708"/>
                    <a:pt x="49" y="10758"/>
                  </a:cubicBezTo>
                  <a:cubicBezTo>
                    <a:pt x="-87" y="11059"/>
                    <a:pt x="76" y="11562"/>
                    <a:pt x="322" y="1156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6116AC4-8C7F-B64C-AFE7-04DDB2A8ABBE}"/>
                </a:ext>
              </a:extLst>
            </p:cNvPr>
            <p:cNvSpPr/>
            <p:nvPr/>
          </p:nvSpPr>
          <p:spPr>
            <a:xfrm>
              <a:off x="3966823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690E7280-14F1-834F-9203-016D29754D9F}"/>
                </a:ext>
              </a:extLst>
            </p:cNvPr>
            <p:cNvSpPr/>
            <p:nvPr/>
          </p:nvSpPr>
          <p:spPr>
            <a:xfrm>
              <a:off x="940211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6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3563F3F-63BD-DD4F-B5E2-9B8B5B110650}"/>
                </a:ext>
              </a:extLst>
            </p:cNvPr>
            <p:cNvSpPr/>
            <p:nvPr/>
          </p:nvSpPr>
          <p:spPr>
            <a:xfrm>
              <a:off x="813660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4CAC39B-C1E2-E34B-A221-B948F68903C2}"/>
                </a:ext>
              </a:extLst>
            </p:cNvPr>
            <p:cNvSpPr/>
            <p:nvPr/>
          </p:nvSpPr>
          <p:spPr>
            <a:xfrm>
              <a:off x="8155054" y="2733314"/>
              <a:ext cx="1446762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50" extrusionOk="0">
                  <a:moveTo>
                    <a:pt x="311" y="11562"/>
                  </a:moveTo>
                  <a:lnTo>
                    <a:pt x="311" y="11562"/>
                  </a:lnTo>
                  <a:cubicBezTo>
                    <a:pt x="2956" y="11562"/>
                    <a:pt x="5602" y="11562"/>
                    <a:pt x="8247" y="11612"/>
                  </a:cubicBezTo>
                  <a:cubicBezTo>
                    <a:pt x="10211" y="11662"/>
                    <a:pt x="11956" y="13069"/>
                    <a:pt x="13402" y="15480"/>
                  </a:cubicBezTo>
                  <a:cubicBezTo>
                    <a:pt x="14247" y="16887"/>
                    <a:pt x="14956" y="18544"/>
                    <a:pt x="15611" y="20252"/>
                  </a:cubicBezTo>
                  <a:cubicBezTo>
                    <a:pt x="15938" y="21056"/>
                    <a:pt x="15938" y="21106"/>
                    <a:pt x="16456" y="20704"/>
                  </a:cubicBezTo>
                  <a:cubicBezTo>
                    <a:pt x="17438" y="20001"/>
                    <a:pt x="18393" y="19247"/>
                    <a:pt x="19374" y="18494"/>
                  </a:cubicBezTo>
                  <a:cubicBezTo>
                    <a:pt x="19811" y="18142"/>
                    <a:pt x="20247" y="17690"/>
                    <a:pt x="20711" y="17439"/>
                  </a:cubicBezTo>
                  <a:cubicBezTo>
                    <a:pt x="21420" y="16987"/>
                    <a:pt x="21529" y="16786"/>
                    <a:pt x="21229" y="16083"/>
                  </a:cubicBezTo>
                  <a:cubicBezTo>
                    <a:pt x="21065" y="15681"/>
                    <a:pt x="20929" y="15279"/>
                    <a:pt x="20765" y="14927"/>
                  </a:cubicBezTo>
                  <a:cubicBezTo>
                    <a:pt x="19893" y="12516"/>
                    <a:pt x="18884" y="10356"/>
                    <a:pt x="17793" y="8297"/>
                  </a:cubicBezTo>
                  <a:cubicBezTo>
                    <a:pt x="16320" y="5484"/>
                    <a:pt x="14684" y="3022"/>
                    <a:pt x="12720" y="1515"/>
                  </a:cubicBezTo>
                  <a:cubicBezTo>
                    <a:pt x="10865" y="59"/>
                    <a:pt x="8956" y="-494"/>
                    <a:pt x="7020" y="511"/>
                  </a:cubicBezTo>
                  <a:cubicBezTo>
                    <a:pt x="3938" y="2068"/>
                    <a:pt x="1647" y="5584"/>
                    <a:pt x="65" y="10658"/>
                  </a:cubicBezTo>
                  <a:cubicBezTo>
                    <a:pt x="65" y="10708"/>
                    <a:pt x="38" y="10708"/>
                    <a:pt x="38" y="10758"/>
                  </a:cubicBezTo>
                  <a:cubicBezTo>
                    <a:pt x="-71" y="11059"/>
                    <a:pt x="65" y="11562"/>
                    <a:pt x="311" y="1156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680E3110-2A77-8E45-AC82-56E532541378}"/>
                </a:ext>
              </a:extLst>
            </p:cNvPr>
            <p:cNvSpPr/>
            <p:nvPr/>
          </p:nvSpPr>
          <p:spPr>
            <a:xfrm>
              <a:off x="10682754" y="3194573"/>
              <a:ext cx="1509241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" y="0"/>
                  </a:moveTo>
                  <a:cubicBezTo>
                    <a:pt x="739" y="0"/>
                    <a:pt x="396" y="0"/>
                    <a:pt x="0" y="0"/>
                  </a:cubicBezTo>
                  <a:cubicBezTo>
                    <a:pt x="53" y="584"/>
                    <a:pt x="79" y="778"/>
                    <a:pt x="106" y="1070"/>
                  </a:cubicBezTo>
                  <a:cubicBezTo>
                    <a:pt x="343" y="4087"/>
                    <a:pt x="660" y="7103"/>
                    <a:pt x="766" y="10216"/>
                  </a:cubicBezTo>
                  <a:cubicBezTo>
                    <a:pt x="871" y="13427"/>
                    <a:pt x="792" y="16833"/>
                    <a:pt x="766" y="20141"/>
                  </a:cubicBezTo>
                  <a:cubicBezTo>
                    <a:pt x="766" y="21211"/>
                    <a:pt x="792" y="21600"/>
                    <a:pt x="110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169A1281-77AC-B041-8A0D-BE4B89234F38}"/>
                </a:ext>
              </a:extLst>
            </p:cNvPr>
            <p:cNvSpPr/>
            <p:nvPr/>
          </p:nvSpPr>
          <p:spPr>
            <a:xfrm>
              <a:off x="4815539" y="2733314"/>
              <a:ext cx="1448604" cy="7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2" extrusionOk="0">
                  <a:moveTo>
                    <a:pt x="310" y="11889"/>
                  </a:moveTo>
                  <a:lnTo>
                    <a:pt x="310" y="11889"/>
                  </a:lnTo>
                  <a:cubicBezTo>
                    <a:pt x="2952" y="11889"/>
                    <a:pt x="5595" y="11889"/>
                    <a:pt x="8237" y="11941"/>
                  </a:cubicBezTo>
                  <a:cubicBezTo>
                    <a:pt x="10198" y="11992"/>
                    <a:pt x="11941" y="13439"/>
                    <a:pt x="13385" y="15920"/>
                  </a:cubicBezTo>
                  <a:cubicBezTo>
                    <a:pt x="14229" y="17366"/>
                    <a:pt x="14937" y="19072"/>
                    <a:pt x="15591" y="20829"/>
                  </a:cubicBezTo>
                  <a:cubicBezTo>
                    <a:pt x="15782" y="21345"/>
                    <a:pt x="15863" y="21552"/>
                    <a:pt x="16027" y="21552"/>
                  </a:cubicBezTo>
                  <a:cubicBezTo>
                    <a:pt x="16136" y="21552"/>
                    <a:pt x="16245" y="21449"/>
                    <a:pt x="16463" y="21294"/>
                  </a:cubicBezTo>
                  <a:cubicBezTo>
                    <a:pt x="17443" y="20570"/>
                    <a:pt x="18397" y="19795"/>
                    <a:pt x="19377" y="19020"/>
                  </a:cubicBezTo>
                  <a:cubicBezTo>
                    <a:pt x="19813" y="18658"/>
                    <a:pt x="20249" y="18193"/>
                    <a:pt x="20712" y="17935"/>
                  </a:cubicBezTo>
                  <a:cubicBezTo>
                    <a:pt x="21420" y="17470"/>
                    <a:pt x="21529" y="17263"/>
                    <a:pt x="21229" y="16540"/>
                  </a:cubicBezTo>
                  <a:cubicBezTo>
                    <a:pt x="21066" y="16126"/>
                    <a:pt x="20930" y="15713"/>
                    <a:pt x="20766" y="15351"/>
                  </a:cubicBezTo>
                  <a:cubicBezTo>
                    <a:pt x="19895" y="12871"/>
                    <a:pt x="18887" y="10649"/>
                    <a:pt x="17797" y="8530"/>
                  </a:cubicBezTo>
                  <a:cubicBezTo>
                    <a:pt x="16326" y="5636"/>
                    <a:pt x="14692" y="3104"/>
                    <a:pt x="12731" y="1554"/>
                  </a:cubicBezTo>
                  <a:cubicBezTo>
                    <a:pt x="11478" y="520"/>
                    <a:pt x="10171" y="-48"/>
                    <a:pt x="8836" y="4"/>
                  </a:cubicBezTo>
                  <a:cubicBezTo>
                    <a:pt x="8237" y="4"/>
                    <a:pt x="7610" y="210"/>
                    <a:pt x="7011" y="520"/>
                  </a:cubicBezTo>
                  <a:cubicBezTo>
                    <a:pt x="3933" y="2122"/>
                    <a:pt x="1645" y="5740"/>
                    <a:pt x="65" y="10959"/>
                  </a:cubicBezTo>
                  <a:cubicBezTo>
                    <a:pt x="65" y="11010"/>
                    <a:pt x="38" y="11010"/>
                    <a:pt x="38" y="11062"/>
                  </a:cubicBezTo>
                  <a:cubicBezTo>
                    <a:pt x="-71" y="11372"/>
                    <a:pt x="65" y="11889"/>
                    <a:pt x="310" y="1188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75E3C11F-50A3-F44D-8DA5-D0756B028DF4}"/>
                </a:ext>
              </a:extLst>
            </p:cNvPr>
            <p:cNvSpPr/>
            <p:nvPr/>
          </p:nvSpPr>
          <p:spPr>
            <a:xfrm>
              <a:off x="7324788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" name="TextBox 16">
              <a:extLst>
                <a:ext uri="{FF2B5EF4-FFF2-40B4-BE49-F238E27FC236}">
                  <a16:creationId xmlns:a16="http://schemas.microsoft.com/office/drawing/2014/main" id="{3FF99DF0-D92D-0444-B106-42D93B192F55}"/>
                </a:ext>
              </a:extLst>
            </p:cNvPr>
            <p:cNvSpPr txBox="1"/>
            <p:nvPr/>
          </p:nvSpPr>
          <p:spPr>
            <a:xfrm>
              <a:off x="60984" y="3208717"/>
              <a:ext cx="215407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18">
              <a:extLst>
                <a:ext uri="{FF2B5EF4-FFF2-40B4-BE49-F238E27FC236}">
                  <a16:creationId xmlns:a16="http://schemas.microsoft.com/office/drawing/2014/main" id="{7771D3FC-553C-4746-B419-198A11B16D19}"/>
                </a:ext>
              </a:extLst>
            </p:cNvPr>
            <p:cNvSpPr txBox="1"/>
            <p:nvPr/>
          </p:nvSpPr>
          <p:spPr>
            <a:xfrm rot="20308256">
              <a:off x="5228822" y="3502355"/>
              <a:ext cx="154053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59ABE3AE-8A30-AC42-BAA2-6198B182CBAC}"/>
                </a:ext>
              </a:extLst>
            </p:cNvPr>
            <p:cNvSpPr txBox="1"/>
            <p:nvPr/>
          </p:nvSpPr>
          <p:spPr>
            <a:xfrm rot="20308256">
              <a:off x="1947739" y="3502355"/>
              <a:ext cx="154053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" name="TextBox 20">
              <a:extLst>
                <a:ext uri="{FF2B5EF4-FFF2-40B4-BE49-F238E27FC236}">
                  <a16:creationId xmlns:a16="http://schemas.microsoft.com/office/drawing/2014/main" id="{68B30511-54E4-944F-B4B8-F0A9E968C1DD}"/>
                </a:ext>
              </a:extLst>
            </p:cNvPr>
            <p:cNvSpPr txBox="1"/>
            <p:nvPr/>
          </p:nvSpPr>
          <p:spPr>
            <a:xfrm rot="20308256">
              <a:off x="8595966" y="3502355"/>
              <a:ext cx="154053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21">
              <a:extLst>
                <a:ext uri="{FF2B5EF4-FFF2-40B4-BE49-F238E27FC236}">
                  <a16:creationId xmlns:a16="http://schemas.microsoft.com/office/drawing/2014/main" id="{519E1ABF-D5B4-DF40-BA23-D1E719A67098}"/>
                </a:ext>
              </a:extLst>
            </p:cNvPr>
            <p:cNvSpPr txBox="1"/>
            <p:nvPr/>
          </p:nvSpPr>
          <p:spPr>
            <a:xfrm>
              <a:off x="3697068" y="3208717"/>
              <a:ext cx="215407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" name="TextBox 22">
              <a:extLst>
                <a:ext uri="{FF2B5EF4-FFF2-40B4-BE49-F238E27FC236}">
                  <a16:creationId xmlns:a16="http://schemas.microsoft.com/office/drawing/2014/main" id="{521F08F5-5F64-284B-B79F-55B3535D0E1B}"/>
                </a:ext>
              </a:extLst>
            </p:cNvPr>
            <p:cNvSpPr txBox="1"/>
            <p:nvPr/>
          </p:nvSpPr>
          <p:spPr>
            <a:xfrm>
              <a:off x="7128758" y="3208717"/>
              <a:ext cx="215407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32">
              <a:extLst>
                <a:ext uri="{FF2B5EF4-FFF2-40B4-BE49-F238E27FC236}">
                  <a16:creationId xmlns:a16="http://schemas.microsoft.com/office/drawing/2014/main" id="{B2EE007C-B15F-A442-B9CB-FE1556590496}"/>
                </a:ext>
              </a:extLst>
            </p:cNvPr>
            <p:cNvSpPr txBox="1"/>
            <p:nvPr/>
          </p:nvSpPr>
          <p:spPr>
            <a:xfrm>
              <a:off x="1853764" y="277171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11" name="TextBox 33">
              <a:extLst>
                <a:ext uri="{FF2B5EF4-FFF2-40B4-BE49-F238E27FC236}">
                  <a16:creationId xmlns:a16="http://schemas.microsoft.com/office/drawing/2014/main" id="{A690B7AE-699E-4545-8C77-D311B7D094F4}"/>
                </a:ext>
              </a:extLst>
            </p:cNvPr>
            <p:cNvSpPr txBox="1"/>
            <p:nvPr/>
          </p:nvSpPr>
          <p:spPr>
            <a:xfrm>
              <a:off x="5220908" y="277171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02</a:t>
              </a:r>
            </a:p>
          </p:txBody>
        </p:sp>
        <p:sp>
          <p:nvSpPr>
            <p:cNvPr id="12" name="TextBox 34">
              <a:extLst>
                <a:ext uri="{FF2B5EF4-FFF2-40B4-BE49-F238E27FC236}">
                  <a16:creationId xmlns:a16="http://schemas.microsoft.com/office/drawing/2014/main" id="{2E4A22C4-A227-194B-A290-1AF915E3E50E}"/>
                </a:ext>
              </a:extLst>
            </p:cNvPr>
            <p:cNvSpPr txBox="1"/>
            <p:nvPr/>
          </p:nvSpPr>
          <p:spPr>
            <a:xfrm>
              <a:off x="8555779" y="277171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03</a:t>
              </a:r>
            </a:p>
          </p:txBody>
        </p:sp>
        <p:pic>
          <p:nvPicPr>
            <p:cNvPr id="13" name="Graphic 35" descr="Brainstorm">
              <a:extLst>
                <a:ext uri="{FF2B5EF4-FFF2-40B4-BE49-F238E27FC236}">
                  <a16:creationId xmlns:a16="http://schemas.microsoft.com/office/drawing/2014/main" id="{9B13D6BE-2CF5-174E-9849-8D838E1D5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61702" y="2885918"/>
              <a:ext cx="382487" cy="382487"/>
            </a:xfrm>
            <a:prstGeom prst="rect">
              <a:avLst/>
            </a:prstGeom>
          </p:spPr>
        </p:pic>
        <p:pic>
          <p:nvPicPr>
            <p:cNvPr id="14" name="Graphic 36" descr="Bullseye">
              <a:extLst>
                <a:ext uri="{FF2B5EF4-FFF2-40B4-BE49-F238E27FC236}">
                  <a16:creationId xmlns:a16="http://schemas.microsoft.com/office/drawing/2014/main" id="{7DDA3CDD-B40B-DA4E-BEE4-19D9FD54A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7885" y="2885918"/>
              <a:ext cx="382487" cy="382487"/>
            </a:xfrm>
            <a:prstGeom prst="rect">
              <a:avLst/>
            </a:prstGeom>
          </p:spPr>
        </p:pic>
        <p:pic>
          <p:nvPicPr>
            <p:cNvPr id="15" name="Graphic 37" descr="Trophy">
              <a:extLst>
                <a:ext uri="{FF2B5EF4-FFF2-40B4-BE49-F238E27FC236}">
                  <a16:creationId xmlns:a16="http://schemas.microsoft.com/office/drawing/2014/main" id="{D4C8524A-DC49-2E4A-AC16-FFCAFFE41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569985" y="2887567"/>
              <a:ext cx="369768" cy="369768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AC976F2-8D46-434B-B96A-71ECBCB75E77}"/>
              </a:ext>
            </a:extLst>
          </p:cNvPr>
          <p:cNvGrpSpPr/>
          <p:nvPr/>
        </p:nvGrpSpPr>
        <p:grpSpPr>
          <a:xfrm>
            <a:off x="710141" y="3854452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0D9FBD-10BF-448B-A2C7-EA92423444A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FA5290-2EA8-42D8-9CCB-7A52D8D096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BD224A4-89C6-4A23-857A-1207BE88A174}"/>
              </a:ext>
            </a:extLst>
          </p:cNvPr>
          <p:cNvGrpSpPr/>
          <p:nvPr/>
        </p:nvGrpSpPr>
        <p:grpSpPr>
          <a:xfrm>
            <a:off x="4632960" y="3854452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0B920-77DF-4635-BC49-D7335CA2B8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52B297-77B7-441F-BB36-6E25917796E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FF9DA18-0789-45B4-AAAD-E93AD0B2EB06}"/>
              </a:ext>
            </a:extLst>
          </p:cNvPr>
          <p:cNvGrpSpPr/>
          <p:nvPr/>
        </p:nvGrpSpPr>
        <p:grpSpPr>
          <a:xfrm>
            <a:off x="8555779" y="3850603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F94B335-B46A-49D5-A128-7D22BF1A45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FD9547-ABC7-4DFF-8DAF-1FD870B7BD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Triple Figure-8 Knots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AC976F2-8D46-434B-B96A-71ECBCB75E77}"/>
              </a:ext>
            </a:extLst>
          </p:cNvPr>
          <p:cNvGrpSpPr/>
          <p:nvPr/>
        </p:nvGrpSpPr>
        <p:grpSpPr>
          <a:xfrm>
            <a:off x="710141" y="3854452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0D9FBD-10BF-448B-A2C7-EA92423444A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FA5290-2EA8-42D8-9CCB-7A52D8D096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BD224A4-89C6-4A23-857A-1207BE88A174}"/>
              </a:ext>
            </a:extLst>
          </p:cNvPr>
          <p:cNvGrpSpPr/>
          <p:nvPr/>
        </p:nvGrpSpPr>
        <p:grpSpPr>
          <a:xfrm>
            <a:off x="4632960" y="3854452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0B920-77DF-4635-BC49-D7335CA2B8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52B297-77B7-441F-BB36-6E25917796E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FF9DA18-0789-45B4-AAAD-E93AD0B2EB06}"/>
              </a:ext>
            </a:extLst>
          </p:cNvPr>
          <p:cNvGrpSpPr/>
          <p:nvPr/>
        </p:nvGrpSpPr>
        <p:grpSpPr>
          <a:xfrm>
            <a:off x="8555779" y="3850603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F94B335-B46A-49D5-A128-7D22BF1A45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FD9547-ABC7-4DFF-8DAF-1FD870B7BD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FC2CD9-AC4F-41C3-9BE2-A2B6E074FFC6}"/>
              </a:ext>
            </a:extLst>
          </p:cNvPr>
          <p:cNvGrpSpPr/>
          <p:nvPr/>
        </p:nvGrpSpPr>
        <p:grpSpPr>
          <a:xfrm>
            <a:off x="-3" y="2187214"/>
            <a:ext cx="12191998" cy="1391307"/>
            <a:chOff x="-3" y="2733314"/>
            <a:chExt cx="12191998" cy="1391307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AEC682B-2739-48E6-9140-2EAB616E99DD}"/>
                </a:ext>
              </a:extLst>
            </p:cNvPr>
            <p:cNvSpPr/>
            <p:nvPr/>
          </p:nvSpPr>
          <p:spPr>
            <a:xfrm>
              <a:off x="6051713" y="2807264"/>
              <a:ext cx="1304414" cy="13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16819" y="2208"/>
                  </a:moveTo>
                  <a:cubicBezTo>
                    <a:pt x="14735" y="696"/>
                    <a:pt x="12529" y="30"/>
                    <a:pt x="10233" y="0"/>
                  </a:cubicBezTo>
                  <a:cubicBezTo>
                    <a:pt x="8844" y="0"/>
                    <a:pt x="7424" y="212"/>
                    <a:pt x="6004" y="666"/>
                  </a:cubicBezTo>
                  <a:cubicBezTo>
                    <a:pt x="4554" y="1119"/>
                    <a:pt x="3164" y="1785"/>
                    <a:pt x="1744" y="2390"/>
                  </a:cubicBezTo>
                  <a:cubicBezTo>
                    <a:pt x="1201" y="2632"/>
                    <a:pt x="687" y="2904"/>
                    <a:pt x="113" y="3176"/>
                  </a:cubicBezTo>
                  <a:cubicBezTo>
                    <a:pt x="-8" y="3237"/>
                    <a:pt x="-38" y="3388"/>
                    <a:pt x="53" y="3509"/>
                  </a:cubicBezTo>
                  <a:cubicBezTo>
                    <a:pt x="53" y="3509"/>
                    <a:pt x="53" y="3509"/>
                    <a:pt x="53" y="3509"/>
                  </a:cubicBezTo>
                  <a:cubicBezTo>
                    <a:pt x="1533" y="5022"/>
                    <a:pt x="2802" y="6686"/>
                    <a:pt x="3950" y="8440"/>
                  </a:cubicBezTo>
                  <a:cubicBezTo>
                    <a:pt x="4040" y="8561"/>
                    <a:pt x="4101" y="8622"/>
                    <a:pt x="4222" y="8622"/>
                  </a:cubicBezTo>
                  <a:cubicBezTo>
                    <a:pt x="4282" y="8622"/>
                    <a:pt x="4342" y="8622"/>
                    <a:pt x="4433" y="8592"/>
                  </a:cubicBezTo>
                  <a:cubicBezTo>
                    <a:pt x="6064" y="8017"/>
                    <a:pt x="7635" y="7200"/>
                    <a:pt x="9418" y="7049"/>
                  </a:cubicBezTo>
                  <a:cubicBezTo>
                    <a:pt x="9569" y="7049"/>
                    <a:pt x="9690" y="7018"/>
                    <a:pt x="9810" y="7018"/>
                  </a:cubicBezTo>
                  <a:cubicBezTo>
                    <a:pt x="10747" y="7018"/>
                    <a:pt x="11563" y="7260"/>
                    <a:pt x="12227" y="7987"/>
                  </a:cubicBezTo>
                  <a:cubicBezTo>
                    <a:pt x="12831" y="8622"/>
                    <a:pt x="13164" y="9408"/>
                    <a:pt x="13375" y="10255"/>
                  </a:cubicBezTo>
                  <a:cubicBezTo>
                    <a:pt x="13707" y="11556"/>
                    <a:pt x="13345" y="12706"/>
                    <a:pt x="12378" y="13613"/>
                  </a:cubicBezTo>
                  <a:cubicBezTo>
                    <a:pt x="11351" y="14581"/>
                    <a:pt x="10113" y="15187"/>
                    <a:pt x="8844" y="15731"/>
                  </a:cubicBezTo>
                  <a:cubicBezTo>
                    <a:pt x="6820" y="16608"/>
                    <a:pt x="4735" y="17395"/>
                    <a:pt x="2681" y="18242"/>
                  </a:cubicBezTo>
                  <a:cubicBezTo>
                    <a:pt x="2560" y="18302"/>
                    <a:pt x="2469" y="18363"/>
                    <a:pt x="2349" y="18424"/>
                  </a:cubicBezTo>
                  <a:cubicBezTo>
                    <a:pt x="2409" y="18514"/>
                    <a:pt x="2439" y="18545"/>
                    <a:pt x="2469" y="18575"/>
                  </a:cubicBezTo>
                  <a:cubicBezTo>
                    <a:pt x="4373" y="20390"/>
                    <a:pt x="6638" y="21479"/>
                    <a:pt x="9297" y="21600"/>
                  </a:cubicBezTo>
                  <a:cubicBezTo>
                    <a:pt x="9508" y="21600"/>
                    <a:pt x="9720" y="21600"/>
                    <a:pt x="9961" y="21600"/>
                  </a:cubicBezTo>
                  <a:cubicBezTo>
                    <a:pt x="11472" y="21570"/>
                    <a:pt x="12952" y="21237"/>
                    <a:pt x="14372" y="20723"/>
                  </a:cubicBezTo>
                  <a:cubicBezTo>
                    <a:pt x="17967" y="19361"/>
                    <a:pt x="20323" y="16881"/>
                    <a:pt x="21139" y="13099"/>
                  </a:cubicBezTo>
                  <a:cubicBezTo>
                    <a:pt x="21562" y="11193"/>
                    <a:pt x="21351" y="9318"/>
                    <a:pt x="20686" y="7472"/>
                  </a:cubicBezTo>
                  <a:cubicBezTo>
                    <a:pt x="19870" y="5324"/>
                    <a:pt x="18662" y="3539"/>
                    <a:pt x="16819" y="220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9C1B26-93B9-4D23-BC2C-2F2AAACE7909}"/>
                </a:ext>
              </a:extLst>
            </p:cNvPr>
            <p:cNvSpPr/>
            <p:nvPr/>
          </p:nvSpPr>
          <p:spPr>
            <a:xfrm>
              <a:off x="4778638" y="3279260"/>
              <a:ext cx="2043444" cy="83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54" extrusionOk="0">
                  <a:moveTo>
                    <a:pt x="19269" y="11280"/>
                  </a:moveTo>
                  <a:cubicBezTo>
                    <a:pt x="19871" y="10658"/>
                    <a:pt x="20454" y="9894"/>
                    <a:pt x="20940" y="8699"/>
                  </a:cubicBezTo>
                  <a:cubicBezTo>
                    <a:pt x="21367" y="7648"/>
                    <a:pt x="21600" y="6405"/>
                    <a:pt x="21483" y="4924"/>
                  </a:cubicBezTo>
                  <a:cubicBezTo>
                    <a:pt x="21406" y="3920"/>
                    <a:pt x="21289" y="2869"/>
                    <a:pt x="21076" y="2009"/>
                  </a:cubicBezTo>
                  <a:cubicBezTo>
                    <a:pt x="20745" y="671"/>
                    <a:pt x="20260" y="-46"/>
                    <a:pt x="19619" y="2"/>
                  </a:cubicBezTo>
                  <a:cubicBezTo>
                    <a:pt x="19580" y="2"/>
                    <a:pt x="19522" y="2"/>
                    <a:pt x="19483" y="2"/>
                  </a:cubicBezTo>
                  <a:cubicBezTo>
                    <a:pt x="19153" y="97"/>
                    <a:pt x="18822" y="241"/>
                    <a:pt x="18492" y="480"/>
                  </a:cubicBezTo>
                  <a:cubicBezTo>
                    <a:pt x="17987" y="814"/>
                    <a:pt x="17482" y="1197"/>
                    <a:pt x="16996" y="1674"/>
                  </a:cubicBezTo>
                  <a:cubicBezTo>
                    <a:pt x="15870" y="2821"/>
                    <a:pt x="14763" y="4064"/>
                    <a:pt x="13655" y="5258"/>
                  </a:cubicBezTo>
                  <a:cubicBezTo>
                    <a:pt x="12878" y="6071"/>
                    <a:pt x="12082" y="6835"/>
                    <a:pt x="11286" y="7504"/>
                  </a:cubicBezTo>
                  <a:cubicBezTo>
                    <a:pt x="10625" y="8078"/>
                    <a:pt x="9965" y="8651"/>
                    <a:pt x="9285" y="8938"/>
                  </a:cubicBezTo>
                  <a:cubicBezTo>
                    <a:pt x="8197" y="9368"/>
                    <a:pt x="7109" y="9750"/>
                    <a:pt x="6002" y="9846"/>
                  </a:cubicBezTo>
                  <a:cubicBezTo>
                    <a:pt x="5050" y="9942"/>
                    <a:pt x="4118" y="9942"/>
                    <a:pt x="3166" y="9942"/>
                  </a:cubicBezTo>
                  <a:cubicBezTo>
                    <a:pt x="2214" y="9942"/>
                    <a:pt x="1263" y="9894"/>
                    <a:pt x="311" y="9942"/>
                  </a:cubicBezTo>
                  <a:cubicBezTo>
                    <a:pt x="311" y="9942"/>
                    <a:pt x="311" y="9942"/>
                    <a:pt x="291" y="9942"/>
                  </a:cubicBezTo>
                  <a:cubicBezTo>
                    <a:pt x="291" y="9942"/>
                    <a:pt x="291" y="9942"/>
                    <a:pt x="291" y="9942"/>
                  </a:cubicBezTo>
                  <a:cubicBezTo>
                    <a:pt x="253" y="9942"/>
                    <a:pt x="214" y="9942"/>
                    <a:pt x="155" y="9942"/>
                  </a:cubicBezTo>
                  <a:cubicBezTo>
                    <a:pt x="117" y="9942"/>
                    <a:pt x="58" y="9942"/>
                    <a:pt x="19" y="9942"/>
                  </a:cubicBezTo>
                  <a:lnTo>
                    <a:pt x="19" y="9942"/>
                  </a:lnTo>
                  <a:cubicBezTo>
                    <a:pt x="19" y="9942"/>
                    <a:pt x="19" y="9942"/>
                    <a:pt x="0" y="9942"/>
                  </a:cubicBezTo>
                  <a:cubicBezTo>
                    <a:pt x="0" y="10133"/>
                    <a:pt x="0" y="10228"/>
                    <a:pt x="19" y="10324"/>
                  </a:cubicBezTo>
                  <a:cubicBezTo>
                    <a:pt x="214" y="12140"/>
                    <a:pt x="563" y="13765"/>
                    <a:pt x="1068" y="15198"/>
                  </a:cubicBezTo>
                  <a:cubicBezTo>
                    <a:pt x="2020" y="17874"/>
                    <a:pt x="3224" y="19595"/>
                    <a:pt x="4584" y="20598"/>
                  </a:cubicBezTo>
                  <a:cubicBezTo>
                    <a:pt x="5381" y="21172"/>
                    <a:pt x="6177" y="21554"/>
                    <a:pt x="6993" y="21554"/>
                  </a:cubicBezTo>
                  <a:cubicBezTo>
                    <a:pt x="7265" y="21554"/>
                    <a:pt x="7537" y="21506"/>
                    <a:pt x="7809" y="21458"/>
                  </a:cubicBezTo>
                  <a:cubicBezTo>
                    <a:pt x="9246" y="21076"/>
                    <a:pt x="10606" y="19977"/>
                    <a:pt x="11927" y="18639"/>
                  </a:cubicBezTo>
                  <a:cubicBezTo>
                    <a:pt x="12859" y="17731"/>
                    <a:pt x="13791" y="16680"/>
                    <a:pt x="14724" y="15724"/>
                  </a:cubicBezTo>
                  <a:cubicBezTo>
                    <a:pt x="16278" y="14242"/>
                    <a:pt x="17773" y="12809"/>
                    <a:pt x="19269" y="112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0BD8F6C-8844-4F52-BBE7-2DC3C5B145E6}"/>
                </a:ext>
              </a:extLst>
            </p:cNvPr>
            <p:cNvSpPr/>
            <p:nvPr/>
          </p:nvSpPr>
          <p:spPr>
            <a:xfrm>
              <a:off x="270463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9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506CC8A-332D-4CD5-912C-9E79C0FA22AE}"/>
                </a:ext>
              </a:extLst>
            </p:cNvPr>
            <p:cNvSpPr/>
            <p:nvPr/>
          </p:nvSpPr>
          <p:spPr>
            <a:xfrm>
              <a:off x="143912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9044BA52-3AA7-4607-8470-2A12EA8CCDD9}"/>
                </a:ext>
              </a:extLst>
            </p:cNvPr>
            <p:cNvSpPr/>
            <p:nvPr/>
          </p:nvSpPr>
          <p:spPr>
            <a:xfrm>
              <a:off x="-3" y="3213023"/>
              <a:ext cx="2485577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4" extrusionOk="0">
                  <a:moveTo>
                    <a:pt x="19456" y="20050"/>
                  </a:moveTo>
                  <a:cubicBezTo>
                    <a:pt x="20112" y="19372"/>
                    <a:pt x="20752" y="18210"/>
                    <a:pt x="21392" y="17241"/>
                  </a:cubicBezTo>
                  <a:cubicBezTo>
                    <a:pt x="21584" y="16951"/>
                    <a:pt x="21600" y="16660"/>
                    <a:pt x="21472" y="15788"/>
                  </a:cubicBezTo>
                  <a:cubicBezTo>
                    <a:pt x="21232" y="14045"/>
                    <a:pt x="20992" y="12301"/>
                    <a:pt x="20752" y="10558"/>
                  </a:cubicBezTo>
                  <a:cubicBezTo>
                    <a:pt x="20336" y="7361"/>
                    <a:pt x="19872" y="4553"/>
                    <a:pt x="19264" y="2809"/>
                  </a:cubicBezTo>
                  <a:cubicBezTo>
                    <a:pt x="19056" y="2131"/>
                    <a:pt x="18832" y="1356"/>
                    <a:pt x="18608" y="1162"/>
                  </a:cubicBezTo>
                  <a:cubicBezTo>
                    <a:pt x="18096" y="581"/>
                    <a:pt x="17568" y="97"/>
                    <a:pt x="17056" y="0"/>
                  </a:cubicBezTo>
                  <a:lnTo>
                    <a:pt x="0" y="0"/>
                  </a:lnTo>
                  <a:lnTo>
                    <a:pt x="0" y="21504"/>
                  </a:lnTo>
                  <a:lnTo>
                    <a:pt x="15728" y="21407"/>
                  </a:lnTo>
                  <a:cubicBezTo>
                    <a:pt x="16976" y="21600"/>
                    <a:pt x="18224" y="21406"/>
                    <a:pt x="19456" y="2005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EB3CE54C-D6FA-47D7-976C-7F19C69C836C}"/>
                </a:ext>
              </a:extLst>
            </p:cNvPr>
            <p:cNvSpPr/>
            <p:nvPr/>
          </p:nvSpPr>
          <p:spPr>
            <a:xfrm>
              <a:off x="1457575" y="2733314"/>
              <a:ext cx="1447534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50" extrusionOk="0">
                  <a:moveTo>
                    <a:pt x="322" y="11562"/>
                  </a:moveTo>
                  <a:lnTo>
                    <a:pt x="322" y="11562"/>
                  </a:lnTo>
                  <a:cubicBezTo>
                    <a:pt x="2964" y="11562"/>
                    <a:pt x="5606" y="11562"/>
                    <a:pt x="8248" y="11612"/>
                  </a:cubicBezTo>
                  <a:cubicBezTo>
                    <a:pt x="10209" y="11662"/>
                    <a:pt x="11952" y="13069"/>
                    <a:pt x="13396" y="15480"/>
                  </a:cubicBezTo>
                  <a:cubicBezTo>
                    <a:pt x="14240" y="16887"/>
                    <a:pt x="14949" y="18544"/>
                    <a:pt x="15602" y="20252"/>
                  </a:cubicBezTo>
                  <a:cubicBezTo>
                    <a:pt x="15929" y="21056"/>
                    <a:pt x="15929" y="21106"/>
                    <a:pt x="16447" y="20704"/>
                  </a:cubicBezTo>
                  <a:cubicBezTo>
                    <a:pt x="17427" y="20001"/>
                    <a:pt x="18381" y="19247"/>
                    <a:pt x="19361" y="18494"/>
                  </a:cubicBezTo>
                  <a:cubicBezTo>
                    <a:pt x="19797" y="18142"/>
                    <a:pt x="20233" y="17690"/>
                    <a:pt x="20696" y="17439"/>
                  </a:cubicBezTo>
                  <a:cubicBezTo>
                    <a:pt x="21404" y="16987"/>
                    <a:pt x="21513" y="16786"/>
                    <a:pt x="21213" y="16083"/>
                  </a:cubicBezTo>
                  <a:cubicBezTo>
                    <a:pt x="21050" y="15681"/>
                    <a:pt x="20914" y="15279"/>
                    <a:pt x="20750" y="14927"/>
                  </a:cubicBezTo>
                  <a:cubicBezTo>
                    <a:pt x="19879" y="12516"/>
                    <a:pt x="18871" y="10356"/>
                    <a:pt x="17781" y="8297"/>
                  </a:cubicBezTo>
                  <a:cubicBezTo>
                    <a:pt x="16310" y="5484"/>
                    <a:pt x="14676" y="3022"/>
                    <a:pt x="12715" y="1515"/>
                  </a:cubicBezTo>
                  <a:cubicBezTo>
                    <a:pt x="10863" y="59"/>
                    <a:pt x="8956" y="-494"/>
                    <a:pt x="7022" y="511"/>
                  </a:cubicBezTo>
                  <a:cubicBezTo>
                    <a:pt x="3944" y="2068"/>
                    <a:pt x="1656" y="5584"/>
                    <a:pt x="76" y="10658"/>
                  </a:cubicBezTo>
                  <a:cubicBezTo>
                    <a:pt x="76" y="10708"/>
                    <a:pt x="49" y="10708"/>
                    <a:pt x="49" y="10758"/>
                  </a:cubicBezTo>
                  <a:cubicBezTo>
                    <a:pt x="-87" y="11059"/>
                    <a:pt x="76" y="11562"/>
                    <a:pt x="322" y="1156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BAEE308F-1AF9-4B83-A36E-42C7110B9A94}"/>
                </a:ext>
              </a:extLst>
            </p:cNvPr>
            <p:cNvSpPr/>
            <p:nvPr/>
          </p:nvSpPr>
          <p:spPr>
            <a:xfrm>
              <a:off x="3966823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65DD138E-ACB8-4731-BCB5-A62810E9AD5D}"/>
                </a:ext>
              </a:extLst>
            </p:cNvPr>
            <p:cNvSpPr/>
            <p:nvPr/>
          </p:nvSpPr>
          <p:spPr>
            <a:xfrm>
              <a:off x="940211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6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3DB9D9E8-71F5-40FB-AA3D-5F8A9D067F75}"/>
                </a:ext>
              </a:extLst>
            </p:cNvPr>
            <p:cNvSpPr/>
            <p:nvPr/>
          </p:nvSpPr>
          <p:spPr>
            <a:xfrm>
              <a:off x="813660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0CB6FFEA-D29C-4948-B06D-4EB158EE6A39}"/>
                </a:ext>
              </a:extLst>
            </p:cNvPr>
            <p:cNvSpPr/>
            <p:nvPr/>
          </p:nvSpPr>
          <p:spPr>
            <a:xfrm>
              <a:off x="8155054" y="2733314"/>
              <a:ext cx="1446762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50" extrusionOk="0">
                  <a:moveTo>
                    <a:pt x="311" y="11562"/>
                  </a:moveTo>
                  <a:lnTo>
                    <a:pt x="311" y="11562"/>
                  </a:lnTo>
                  <a:cubicBezTo>
                    <a:pt x="2956" y="11562"/>
                    <a:pt x="5602" y="11562"/>
                    <a:pt x="8247" y="11612"/>
                  </a:cubicBezTo>
                  <a:cubicBezTo>
                    <a:pt x="10211" y="11662"/>
                    <a:pt x="11956" y="13069"/>
                    <a:pt x="13402" y="15480"/>
                  </a:cubicBezTo>
                  <a:cubicBezTo>
                    <a:pt x="14247" y="16887"/>
                    <a:pt x="14956" y="18544"/>
                    <a:pt x="15611" y="20252"/>
                  </a:cubicBezTo>
                  <a:cubicBezTo>
                    <a:pt x="15938" y="21056"/>
                    <a:pt x="15938" y="21106"/>
                    <a:pt x="16456" y="20704"/>
                  </a:cubicBezTo>
                  <a:cubicBezTo>
                    <a:pt x="17438" y="20001"/>
                    <a:pt x="18393" y="19247"/>
                    <a:pt x="19374" y="18494"/>
                  </a:cubicBezTo>
                  <a:cubicBezTo>
                    <a:pt x="19811" y="18142"/>
                    <a:pt x="20247" y="17690"/>
                    <a:pt x="20711" y="17439"/>
                  </a:cubicBezTo>
                  <a:cubicBezTo>
                    <a:pt x="21420" y="16987"/>
                    <a:pt x="21529" y="16786"/>
                    <a:pt x="21229" y="16083"/>
                  </a:cubicBezTo>
                  <a:cubicBezTo>
                    <a:pt x="21065" y="15681"/>
                    <a:pt x="20929" y="15279"/>
                    <a:pt x="20765" y="14927"/>
                  </a:cubicBezTo>
                  <a:cubicBezTo>
                    <a:pt x="19893" y="12516"/>
                    <a:pt x="18884" y="10356"/>
                    <a:pt x="17793" y="8297"/>
                  </a:cubicBezTo>
                  <a:cubicBezTo>
                    <a:pt x="16320" y="5484"/>
                    <a:pt x="14684" y="3022"/>
                    <a:pt x="12720" y="1515"/>
                  </a:cubicBezTo>
                  <a:cubicBezTo>
                    <a:pt x="10865" y="59"/>
                    <a:pt x="8956" y="-494"/>
                    <a:pt x="7020" y="511"/>
                  </a:cubicBezTo>
                  <a:cubicBezTo>
                    <a:pt x="3938" y="2068"/>
                    <a:pt x="1647" y="5584"/>
                    <a:pt x="65" y="10658"/>
                  </a:cubicBezTo>
                  <a:cubicBezTo>
                    <a:pt x="65" y="10708"/>
                    <a:pt x="38" y="10708"/>
                    <a:pt x="38" y="10758"/>
                  </a:cubicBezTo>
                  <a:cubicBezTo>
                    <a:pt x="-71" y="11059"/>
                    <a:pt x="65" y="11562"/>
                    <a:pt x="311" y="1156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74039CB-4B55-438A-AB77-7DFF4A7CBF83}"/>
                </a:ext>
              </a:extLst>
            </p:cNvPr>
            <p:cNvSpPr/>
            <p:nvPr/>
          </p:nvSpPr>
          <p:spPr>
            <a:xfrm>
              <a:off x="10682754" y="3194573"/>
              <a:ext cx="1509241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" y="0"/>
                  </a:moveTo>
                  <a:cubicBezTo>
                    <a:pt x="739" y="0"/>
                    <a:pt x="396" y="0"/>
                    <a:pt x="0" y="0"/>
                  </a:cubicBezTo>
                  <a:cubicBezTo>
                    <a:pt x="53" y="584"/>
                    <a:pt x="79" y="778"/>
                    <a:pt x="106" y="1070"/>
                  </a:cubicBezTo>
                  <a:cubicBezTo>
                    <a:pt x="343" y="4087"/>
                    <a:pt x="660" y="7103"/>
                    <a:pt x="766" y="10216"/>
                  </a:cubicBezTo>
                  <a:cubicBezTo>
                    <a:pt x="871" y="13427"/>
                    <a:pt x="792" y="16833"/>
                    <a:pt x="766" y="20141"/>
                  </a:cubicBezTo>
                  <a:cubicBezTo>
                    <a:pt x="766" y="21211"/>
                    <a:pt x="792" y="21600"/>
                    <a:pt x="110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BC4C802E-0609-4313-A126-6F2B78499F44}"/>
                </a:ext>
              </a:extLst>
            </p:cNvPr>
            <p:cNvSpPr/>
            <p:nvPr/>
          </p:nvSpPr>
          <p:spPr>
            <a:xfrm>
              <a:off x="4815539" y="2733314"/>
              <a:ext cx="1448604" cy="7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2" extrusionOk="0">
                  <a:moveTo>
                    <a:pt x="310" y="11889"/>
                  </a:moveTo>
                  <a:lnTo>
                    <a:pt x="310" y="11889"/>
                  </a:lnTo>
                  <a:cubicBezTo>
                    <a:pt x="2952" y="11889"/>
                    <a:pt x="5595" y="11889"/>
                    <a:pt x="8237" y="11941"/>
                  </a:cubicBezTo>
                  <a:cubicBezTo>
                    <a:pt x="10198" y="11992"/>
                    <a:pt x="11941" y="13439"/>
                    <a:pt x="13385" y="15920"/>
                  </a:cubicBezTo>
                  <a:cubicBezTo>
                    <a:pt x="14229" y="17366"/>
                    <a:pt x="14937" y="19072"/>
                    <a:pt x="15591" y="20829"/>
                  </a:cubicBezTo>
                  <a:cubicBezTo>
                    <a:pt x="15782" y="21345"/>
                    <a:pt x="15863" y="21552"/>
                    <a:pt x="16027" y="21552"/>
                  </a:cubicBezTo>
                  <a:cubicBezTo>
                    <a:pt x="16136" y="21552"/>
                    <a:pt x="16245" y="21449"/>
                    <a:pt x="16463" y="21294"/>
                  </a:cubicBezTo>
                  <a:cubicBezTo>
                    <a:pt x="17443" y="20570"/>
                    <a:pt x="18397" y="19795"/>
                    <a:pt x="19377" y="19020"/>
                  </a:cubicBezTo>
                  <a:cubicBezTo>
                    <a:pt x="19813" y="18658"/>
                    <a:pt x="20249" y="18193"/>
                    <a:pt x="20712" y="17935"/>
                  </a:cubicBezTo>
                  <a:cubicBezTo>
                    <a:pt x="21420" y="17470"/>
                    <a:pt x="21529" y="17263"/>
                    <a:pt x="21229" y="16540"/>
                  </a:cubicBezTo>
                  <a:cubicBezTo>
                    <a:pt x="21066" y="16126"/>
                    <a:pt x="20930" y="15713"/>
                    <a:pt x="20766" y="15351"/>
                  </a:cubicBezTo>
                  <a:cubicBezTo>
                    <a:pt x="19895" y="12871"/>
                    <a:pt x="18887" y="10649"/>
                    <a:pt x="17797" y="8530"/>
                  </a:cubicBezTo>
                  <a:cubicBezTo>
                    <a:pt x="16326" y="5636"/>
                    <a:pt x="14692" y="3104"/>
                    <a:pt x="12731" y="1554"/>
                  </a:cubicBezTo>
                  <a:cubicBezTo>
                    <a:pt x="11478" y="520"/>
                    <a:pt x="10171" y="-48"/>
                    <a:pt x="8836" y="4"/>
                  </a:cubicBezTo>
                  <a:cubicBezTo>
                    <a:pt x="8237" y="4"/>
                    <a:pt x="7610" y="210"/>
                    <a:pt x="7011" y="520"/>
                  </a:cubicBezTo>
                  <a:cubicBezTo>
                    <a:pt x="3933" y="2122"/>
                    <a:pt x="1645" y="5740"/>
                    <a:pt x="65" y="10959"/>
                  </a:cubicBezTo>
                  <a:cubicBezTo>
                    <a:pt x="65" y="11010"/>
                    <a:pt x="38" y="11010"/>
                    <a:pt x="38" y="11062"/>
                  </a:cubicBezTo>
                  <a:cubicBezTo>
                    <a:pt x="-71" y="11372"/>
                    <a:pt x="65" y="11889"/>
                    <a:pt x="310" y="1188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29F2CB84-6FE7-4DD1-9E9E-CAC9A37C6882}"/>
                </a:ext>
              </a:extLst>
            </p:cNvPr>
            <p:cNvSpPr/>
            <p:nvPr/>
          </p:nvSpPr>
          <p:spPr>
            <a:xfrm>
              <a:off x="7324788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800"/>
            </a:p>
          </p:txBody>
        </p:sp>
        <p:sp>
          <p:nvSpPr>
            <p:cNvPr id="53" name="TextBox 16">
              <a:extLst>
                <a:ext uri="{FF2B5EF4-FFF2-40B4-BE49-F238E27FC236}">
                  <a16:creationId xmlns:a16="http://schemas.microsoft.com/office/drawing/2014/main" id="{A69EDA5F-0AF2-49DA-AF7A-4E7644BF01E2}"/>
                </a:ext>
              </a:extLst>
            </p:cNvPr>
            <p:cNvSpPr txBox="1"/>
            <p:nvPr/>
          </p:nvSpPr>
          <p:spPr>
            <a:xfrm>
              <a:off x="60984" y="3208717"/>
              <a:ext cx="215407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18">
              <a:extLst>
                <a:ext uri="{FF2B5EF4-FFF2-40B4-BE49-F238E27FC236}">
                  <a16:creationId xmlns:a16="http://schemas.microsoft.com/office/drawing/2014/main" id="{F931017B-A655-40F3-860B-4A58441E9D91}"/>
                </a:ext>
              </a:extLst>
            </p:cNvPr>
            <p:cNvSpPr txBox="1"/>
            <p:nvPr/>
          </p:nvSpPr>
          <p:spPr>
            <a:xfrm rot="20308256">
              <a:off x="5228822" y="3502355"/>
              <a:ext cx="154053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19">
              <a:extLst>
                <a:ext uri="{FF2B5EF4-FFF2-40B4-BE49-F238E27FC236}">
                  <a16:creationId xmlns:a16="http://schemas.microsoft.com/office/drawing/2014/main" id="{ADC79580-BD36-4FC4-BAB5-F1FA7F703AD5}"/>
                </a:ext>
              </a:extLst>
            </p:cNvPr>
            <p:cNvSpPr txBox="1"/>
            <p:nvPr/>
          </p:nvSpPr>
          <p:spPr>
            <a:xfrm rot="20308256">
              <a:off x="1947739" y="3502355"/>
              <a:ext cx="154053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20">
              <a:extLst>
                <a:ext uri="{FF2B5EF4-FFF2-40B4-BE49-F238E27FC236}">
                  <a16:creationId xmlns:a16="http://schemas.microsoft.com/office/drawing/2014/main" id="{2FC7F954-774C-4C50-9567-E960398143E9}"/>
                </a:ext>
              </a:extLst>
            </p:cNvPr>
            <p:cNvSpPr txBox="1"/>
            <p:nvPr/>
          </p:nvSpPr>
          <p:spPr>
            <a:xfrm rot="20308256">
              <a:off x="8595966" y="3502355"/>
              <a:ext cx="154053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21">
              <a:extLst>
                <a:ext uri="{FF2B5EF4-FFF2-40B4-BE49-F238E27FC236}">
                  <a16:creationId xmlns:a16="http://schemas.microsoft.com/office/drawing/2014/main" id="{B22E961C-FD8D-4C2F-824E-2A5F676BAE3C}"/>
                </a:ext>
              </a:extLst>
            </p:cNvPr>
            <p:cNvSpPr txBox="1"/>
            <p:nvPr/>
          </p:nvSpPr>
          <p:spPr>
            <a:xfrm>
              <a:off x="3697068" y="3208717"/>
              <a:ext cx="215407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22">
              <a:extLst>
                <a:ext uri="{FF2B5EF4-FFF2-40B4-BE49-F238E27FC236}">
                  <a16:creationId xmlns:a16="http://schemas.microsoft.com/office/drawing/2014/main" id="{83A45485-4397-4DBA-AD19-3A9DA0D20FC3}"/>
                </a:ext>
              </a:extLst>
            </p:cNvPr>
            <p:cNvSpPr txBox="1"/>
            <p:nvPr/>
          </p:nvSpPr>
          <p:spPr>
            <a:xfrm>
              <a:off x="7128758" y="3208717"/>
              <a:ext cx="215407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32">
              <a:extLst>
                <a:ext uri="{FF2B5EF4-FFF2-40B4-BE49-F238E27FC236}">
                  <a16:creationId xmlns:a16="http://schemas.microsoft.com/office/drawing/2014/main" id="{9C7CEFEF-DC03-46F9-8A82-3EDE2C92D3B2}"/>
                </a:ext>
              </a:extLst>
            </p:cNvPr>
            <p:cNvSpPr txBox="1"/>
            <p:nvPr/>
          </p:nvSpPr>
          <p:spPr>
            <a:xfrm>
              <a:off x="1853764" y="277171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60" name="TextBox 33">
              <a:extLst>
                <a:ext uri="{FF2B5EF4-FFF2-40B4-BE49-F238E27FC236}">
                  <a16:creationId xmlns:a16="http://schemas.microsoft.com/office/drawing/2014/main" id="{090E4137-C100-4808-9C47-5D2C9B110D39}"/>
                </a:ext>
              </a:extLst>
            </p:cNvPr>
            <p:cNvSpPr txBox="1"/>
            <p:nvPr/>
          </p:nvSpPr>
          <p:spPr>
            <a:xfrm>
              <a:off x="5220908" y="277171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02</a:t>
              </a:r>
            </a:p>
          </p:txBody>
        </p:sp>
        <p:sp>
          <p:nvSpPr>
            <p:cNvPr id="61" name="TextBox 34">
              <a:extLst>
                <a:ext uri="{FF2B5EF4-FFF2-40B4-BE49-F238E27FC236}">
                  <a16:creationId xmlns:a16="http://schemas.microsoft.com/office/drawing/2014/main" id="{E01CDF42-E836-47E0-88A8-E9ACE786FADF}"/>
                </a:ext>
              </a:extLst>
            </p:cNvPr>
            <p:cNvSpPr txBox="1"/>
            <p:nvPr/>
          </p:nvSpPr>
          <p:spPr>
            <a:xfrm>
              <a:off x="8555779" y="277171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03</a:t>
              </a:r>
            </a:p>
          </p:txBody>
        </p:sp>
        <p:pic>
          <p:nvPicPr>
            <p:cNvPr id="62" name="Graphic 35" descr="Brainstorm">
              <a:extLst>
                <a:ext uri="{FF2B5EF4-FFF2-40B4-BE49-F238E27FC236}">
                  <a16:creationId xmlns:a16="http://schemas.microsoft.com/office/drawing/2014/main" id="{3A3A75B9-960D-4C2D-897D-9287CA974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61702" y="2885918"/>
              <a:ext cx="382487" cy="382487"/>
            </a:xfrm>
            <a:prstGeom prst="rect">
              <a:avLst/>
            </a:prstGeom>
          </p:spPr>
        </p:pic>
        <p:pic>
          <p:nvPicPr>
            <p:cNvPr id="63" name="Graphic 36" descr="Bullseye">
              <a:extLst>
                <a:ext uri="{FF2B5EF4-FFF2-40B4-BE49-F238E27FC236}">
                  <a16:creationId xmlns:a16="http://schemas.microsoft.com/office/drawing/2014/main" id="{7B28F697-A546-4267-B1B1-005C6B49B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7885" y="2885918"/>
              <a:ext cx="382487" cy="382487"/>
            </a:xfrm>
            <a:prstGeom prst="rect">
              <a:avLst/>
            </a:prstGeom>
          </p:spPr>
        </p:pic>
        <p:pic>
          <p:nvPicPr>
            <p:cNvPr id="64" name="Graphic 37" descr="Trophy">
              <a:extLst>
                <a:ext uri="{FF2B5EF4-FFF2-40B4-BE49-F238E27FC236}">
                  <a16:creationId xmlns:a16="http://schemas.microsoft.com/office/drawing/2014/main" id="{76916D11-73BD-493F-A201-912BD7039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569985" y="2887567"/>
              <a:ext cx="369768" cy="369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072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321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Figure-8 Knots – Slide Template</vt:lpstr>
      <vt:lpstr>Triple Figure-8 Knots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Figure-8 Knots</dc:title>
  <dc:creator>PresentationGO.com</dc:creator>
  <dc:description>© Copyright PresentationGO.com</dc:description>
  <dcterms:created xsi:type="dcterms:W3CDTF">2014-11-26T05:14:11Z</dcterms:created>
  <dcterms:modified xsi:type="dcterms:W3CDTF">2021-11-03T18:28:59Z</dcterms:modified>
  <cp:category>Graphics &amp; Metaphors</cp:category>
</cp:coreProperties>
</file>