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Infinity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3BCAB06-01EF-95E3-B617-DAFD4B6360EF}"/>
              </a:ext>
            </a:extLst>
          </p:cNvPr>
          <p:cNvSpPr/>
          <p:nvPr/>
        </p:nvSpPr>
        <p:spPr>
          <a:xfrm>
            <a:off x="1019172" y="2951799"/>
            <a:ext cx="727711" cy="72770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08303B2-CA00-F02F-A047-E3FF9B34185A}"/>
              </a:ext>
            </a:extLst>
          </p:cNvPr>
          <p:cNvSpPr/>
          <p:nvPr/>
        </p:nvSpPr>
        <p:spPr>
          <a:xfrm>
            <a:off x="7400922" y="2951799"/>
            <a:ext cx="727711" cy="7277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AF61EF7-5699-E49A-A2F9-E6FF24F27838}"/>
              </a:ext>
            </a:extLst>
          </p:cNvPr>
          <p:cNvSpPr/>
          <p:nvPr/>
        </p:nvSpPr>
        <p:spPr>
          <a:xfrm>
            <a:off x="3564198" y="2306896"/>
            <a:ext cx="2015606" cy="2015606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66983A-1552-8B3D-895E-BDAB0273AF61}"/>
              </a:ext>
            </a:extLst>
          </p:cNvPr>
          <p:cNvGrpSpPr/>
          <p:nvPr/>
        </p:nvGrpSpPr>
        <p:grpSpPr>
          <a:xfrm>
            <a:off x="552446" y="1818324"/>
            <a:ext cx="8039109" cy="2992753"/>
            <a:chOff x="736594" y="1433831"/>
            <a:chExt cx="10718812" cy="399033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1DFE82-588E-607D-AB62-764E3D238A06}"/>
                </a:ext>
              </a:extLst>
            </p:cNvPr>
            <p:cNvSpPr/>
            <p:nvPr/>
          </p:nvSpPr>
          <p:spPr>
            <a:xfrm>
              <a:off x="736594" y="1433831"/>
              <a:ext cx="8176262" cy="306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16061"/>
                  </a:moveTo>
                  <a:lnTo>
                    <a:pt x="7391" y="14098"/>
                  </a:lnTo>
                  <a:lnTo>
                    <a:pt x="7391" y="14098"/>
                  </a:lnTo>
                  <a:lnTo>
                    <a:pt x="10763" y="6274"/>
                  </a:lnTo>
                  <a:cubicBezTo>
                    <a:pt x="11682" y="4141"/>
                    <a:pt x="12863" y="2967"/>
                    <a:pt x="14081" y="2967"/>
                  </a:cubicBezTo>
                  <a:lnTo>
                    <a:pt x="14222" y="2967"/>
                  </a:lnTo>
                  <a:cubicBezTo>
                    <a:pt x="15440" y="2967"/>
                    <a:pt x="16621" y="4141"/>
                    <a:pt x="17540" y="6274"/>
                  </a:cubicBezTo>
                  <a:lnTo>
                    <a:pt x="20755" y="13731"/>
                  </a:lnTo>
                  <a:lnTo>
                    <a:pt x="21600" y="11768"/>
                  </a:lnTo>
                  <a:lnTo>
                    <a:pt x="18268" y="4033"/>
                  </a:lnTo>
                  <a:cubicBezTo>
                    <a:pt x="17148" y="1434"/>
                    <a:pt x="15708" y="0"/>
                    <a:pt x="14226" y="0"/>
                  </a:cubicBezTo>
                  <a:lnTo>
                    <a:pt x="14085" y="0"/>
                  </a:lnTo>
                  <a:cubicBezTo>
                    <a:pt x="12598" y="0"/>
                    <a:pt x="11162" y="1434"/>
                    <a:pt x="10042" y="4033"/>
                  </a:cubicBezTo>
                  <a:lnTo>
                    <a:pt x="6552" y="12126"/>
                  </a:lnTo>
                  <a:lnTo>
                    <a:pt x="5167" y="8909"/>
                  </a:lnTo>
                  <a:cubicBezTo>
                    <a:pt x="4513" y="7394"/>
                    <a:pt x="3677" y="6561"/>
                    <a:pt x="2815" y="6561"/>
                  </a:cubicBezTo>
                  <a:cubicBezTo>
                    <a:pt x="1262" y="6561"/>
                    <a:pt x="0" y="9931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8230"/>
                    <a:pt x="1265" y="21600"/>
                    <a:pt x="2815" y="21600"/>
                  </a:cubicBezTo>
                  <a:cubicBezTo>
                    <a:pt x="3681" y="21600"/>
                    <a:pt x="4516" y="20766"/>
                    <a:pt x="5167" y="19252"/>
                  </a:cubicBezTo>
                  <a:lnTo>
                    <a:pt x="6546" y="16061"/>
                  </a:lnTo>
                  <a:lnTo>
                    <a:pt x="6546" y="16061"/>
                  </a:lnTo>
                  <a:close/>
                  <a:moveTo>
                    <a:pt x="4435" y="17038"/>
                  </a:moveTo>
                  <a:cubicBezTo>
                    <a:pt x="3982" y="18087"/>
                    <a:pt x="3405" y="18660"/>
                    <a:pt x="2808" y="18660"/>
                  </a:cubicBezTo>
                  <a:cubicBezTo>
                    <a:pt x="1865" y="18660"/>
                    <a:pt x="1100" y="16617"/>
                    <a:pt x="1100" y="14098"/>
                  </a:cubicBezTo>
                  <a:cubicBezTo>
                    <a:pt x="1100" y="11580"/>
                    <a:pt x="1865" y="9536"/>
                    <a:pt x="2808" y="9536"/>
                  </a:cubicBezTo>
                  <a:cubicBezTo>
                    <a:pt x="3405" y="9536"/>
                    <a:pt x="3982" y="10110"/>
                    <a:pt x="4435" y="11159"/>
                  </a:cubicBezTo>
                  <a:lnTo>
                    <a:pt x="5704" y="14098"/>
                  </a:lnTo>
                  <a:lnTo>
                    <a:pt x="4435" y="1703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6C75E3-742D-1158-22F9-87E2E1DF7EE9}"/>
                </a:ext>
              </a:extLst>
            </p:cNvPr>
            <p:cNvSpPr/>
            <p:nvPr/>
          </p:nvSpPr>
          <p:spPr>
            <a:xfrm>
              <a:off x="3276594" y="2360930"/>
              <a:ext cx="8178812" cy="306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18783" y="0"/>
                  </a:moveTo>
                  <a:cubicBezTo>
                    <a:pt x="17918" y="0"/>
                    <a:pt x="17084" y="833"/>
                    <a:pt x="16433" y="2346"/>
                  </a:cubicBezTo>
                  <a:lnTo>
                    <a:pt x="15048" y="5561"/>
                  </a:lnTo>
                  <a:lnTo>
                    <a:pt x="15045" y="5552"/>
                  </a:lnTo>
                  <a:lnTo>
                    <a:pt x="14200" y="7513"/>
                  </a:lnTo>
                  <a:lnTo>
                    <a:pt x="14203" y="7522"/>
                  </a:lnTo>
                  <a:lnTo>
                    <a:pt x="10834" y="15331"/>
                  </a:lnTo>
                  <a:cubicBezTo>
                    <a:pt x="9915" y="17463"/>
                    <a:pt x="8735" y="18636"/>
                    <a:pt x="7517" y="18636"/>
                  </a:cubicBezTo>
                  <a:lnTo>
                    <a:pt x="7377" y="18636"/>
                  </a:lnTo>
                  <a:cubicBezTo>
                    <a:pt x="6159" y="18636"/>
                    <a:pt x="4979" y="17463"/>
                    <a:pt x="4060" y="15331"/>
                  </a:cubicBezTo>
                  <a:lnTo>
                    <a:pt x="845" y="7872"/>
                  </a:lnTo>
                  <a:lnTo>
                    <a:pt x="0" y="9833"/>
                  </a:lnTo>
                  <a:lnTo>
                    <a:pt x="3336" y="17570"/>
                  </a:lnTo>
                  <a:cubicBezTo>
                    <a:pt x="4456" y="20167"/>
                    <a:pt x="5895" y="21600"/>
                    <a:pt x="7377" y="21600"/>
                  </a:cubicBezTo>
                  <a:lnTo>
                    <a:pt x="7517" y="21600"/>
                  </a:lnTo>
                  <a:cubicBezTo>
                    <a:pt x="9003" y="21600"/>
                    <a:pt x="10438" y="20167"/>
                    <a:pt x="11558" y="17570"/>
                  </a:cubicBezTo>
                  <a:lnTo>
                    <a:pt x="15045" y="9484"/>
                  </a:lnTo>
                  <a:lnTo>
                    <a:pt x="16430" y="12698"/>
                  </a:lnTo>
                  <a:cubicBezTo>
                    <a:pt x="17084" y="14212"/>
                    <a:pt x="17918" y="15045"/>
                    <a:pt x="18780" y="15045"/>
                  </a:cubicBezTo>
                  <a:cubicBezTo>
                    <a:pt x="20333" y="15045"/>
                    <a:pt x="21593" y="11678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600" y="3376"/>
                    <a:pt x="20336" y="0"/>
                    <a:pt x="18783" y="0"/>
                  </a:cubicBezTo>
                  <a:close/>
                  <a:moveTo>
                    <a:pt x="18783" y="12081"/>
                  </a:moveTo>
                  <a:cubicBezTo>
                    <a:pt x="18187" y="12081"/>
                    <a:pt x="17610" y="11507"/>
                    <a:pt x="17157" y="10460"/>
                  </a:cubicBezTo>
                  <a:lnTo>
                    <a:pt x="15890" y="7522"/>
                  </a:lnTo>
                  <a:lnTo>
                    <a:pt x="17157" y="4585"/>
                  </a:lnTo>
                  <a:cubicBezTo>
                    <a:pt x="17610" y="3537"/>
                    <a:pt x="18187" y="2964"/>
                    <a:pt x="18783" y="2964"/>
                  </a:cubicBezTo>
                  <a:cubicBezTo>
                    <a:pt x="19726" y="2964"/>
                    <a:pt x="20490" y="5006"/>
                    <a:pt x="20490" y="7522"/>
                  </a:cubicBezTo>
                  <a:cubicBezTo>
                    <a:pt x="20494" y="10030"/>
                    <a:pt x="19726" y="12081"/>
                    <a:pt x="18783" y="12081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BDE7BD5D-1B29-0958-7B16-76F1DDE135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15162" y="3166038"/>
            <a:ext cx="299229" cy="299229"/>
          </a:xfrm>
          <a:prstGeom prst="rect">
            <a:avLst/>
          </a:prstGeom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21330377-A15F-3232-0090-02A98A8776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33412" y="3166038"/>
            <a:ext cx="299229" cy="29922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ADAB5D9-F97F-4AAE-48FA-026A5706EE73}"/>
              </a:ext>
            </a:extLst>
          </p:cNvPr>
          <p:cNvGrpSpPr/>
          <p:nvPr/>
        </p:nvGrpSpPr>
        <p:grpSpPr>
          <a:xfrm>
            <a:off x="4024551" y="3330901"/>
            <a:ext cx="1156468" cy="806031"/>
            <a:chOff x="332936" y="2689322"/>
            <a:chExt cx="2975111" cy="1074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6CC4D23-E416-46FA-C47E-9D53B3BE92C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1E7174-3AE8-2BB9-A3E3-6CE5CA4F4D3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33CEA25C-1DA1-B822-0A30-B30BD16D61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0739" y="2491934"/>
            <a:ext cx="802523" cy="802523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4BCD99D-DACB-5CFE-D516-9FB14C86E1DF}"/>
              </a:ext>
            </a:extLst>
          </p:cNvPr>
          <p:cNvSpPr/>
          <p:nvPr/>
        </p:nvSpPr>
        <p:spPr>
          <a:xfrm rot="19131010">
            <a:off x="2042944" y="3046402"/>
            <a:ext cx="346853" cy="199343"/>
          </a:xfrm>
          <a:custGeom>
            <a:avLst/>
            <a:gdLst>
              <a:gd name="connsiteX0" fmla="*/ 425856 w 462470"/>
              <a:gd name="connsiteY0" fmla="*/ 0 h 265791"/>
              <a:gd name="connsiteX1" fmla="*/ 462470 w 462470"/>
              <a:gd name="connsiteY1" fmla="*/ 265791 h 265791"/>
              <a:gd name="connsiteX2" fmla="*/ 36891 w 462470"/>
              <a:gd name="connsiteY2" fmla="*/ 264976 h 265791"/>
              <a:gd name="connsiteX3" fmla="*/ 0 w 462470"/>
              <a:gd name="connsiteY3" fmla="*/ 0 h 26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70" h="265791">
                <a:moveTo>
                  <a:pt x="425856" y="0"/>
                </a:moveTo>
                <a:lnTo>
                  <a:pt x="462470" y="265791"/>
                </a:lnTo>
                <a:lnTo>
                  <a:pt x="36891" y="26497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4210B83-0E1F-7772-633E-87C1BE0AF05E}"/>
              </a:ext>
            </a:extLst>
          </p:cNvPr>
          <p:cNvSpPr/>
          <p:nvPr/>
        </p:nvSpPr>
        <p:spPr>
          <a:xfrm rot="19131010">
            <a:off x="6756153" y="3383076"/>
            <a:ext cx="346384" cy="205230"/>
          </a:xfrm>
          <a:custGeom>
            <a:avLst/>
            <a:gdLst>
              <a:gd name="connsiteX0" fmla="*/ 424098 w 461845"/>
              <a:gd name="connsiteY0" fmla="*/ 1095 h 273640"/>
              <a:gd name="connsiteX1" fmla="*/ 461845 w 461845"/>
              <a:gd name="connsiteY1" fmla="*/ 273640 h 273640"/>
              <a:gd name="connsiteX2" fmla="*/ 37797 w 461845"/>
              <a:gd name="connsiteY2" fmla="*/ 273640 h 273640"/>
              <a:gd name="connsiteX3" fmla="*/ 0 w 461845"/>
              <a:gd name="connsiteY3" fmla="*/ 0 h 27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845" h="273640">
                <a:moveTo>
                  <a:pt x="424098" y="1095"/>
                </a:moveTo>
                <a:lnTo>
                  <a:pt x="461845" y="273640"/>
                </a:lnTo>
                <a:lnTo>
                  <a:pt x="37797" y="27364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8630E3-42FE-BBEC-E30F-10BC153E427D}"/>
              </a:ext>
            </a:extLst>
          </p:cNvPr>
          <p:cNvGrpSpPr/>
          <p:nvPr/>
        </p:nvGrpSpPr>
        <p:grpSpPr>
          <a:xfrm>
            <a:off x="6663694" y="4368325"/>
            <a:ext cx="2194560" cy="1260003"/>
            <a:chOff x="8921977" y="1394910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E29670D-DCCF-68F6-667F-4BD6455CB68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2196CC-9E98-B497-6759-527EDBB664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D5CAB8-3D86-C572-9EA5-45F36339B1B8}"/>
              </a:ext>
            </a:extLst>
          </p:cNvPr>
          <p:cNvGrpSpPr/>
          <p:nvPr/>
        </p:nvGrpSpPr>
        <p:grpSpPr>
          <a:xfrm>
            <a:off x="285746" y="4368327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607508-0FCE-4182-1F32-C4441CFA3E6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1E6557-B1BE-2DED-0240-B477DC54B20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Infinity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3BCAB06-01EF-95E3-B617-DAFD4B6360EF}"/>
              </a:ext>
            </a:extLst>
          </p:cNvPr>
          <p:cNvSpPr/>
          <p:nvPr/>
        </p:nvSpPr>
        <p:spPr>
          <a:xfrm>
            <a:off x="1019172" y="2951799"/>
            <a:ext cx="727711" cy="72770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408303B2-CA00-F02F-A047-E3FF9B34185A}"/>
              </a:ext>
            </a:extLst>
          </p:cNvPr>
          <p:cNvSpPr/>
          <p:nvPr/>
        </p:nvSpPr>
        <p:spPr>
          <a:xfrm>
            <a:off x="7400922" y="2951799"/>
            <a:ext cx="727711" cy="72770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0AF61EF7-5699-E49A-A2F9-E6FF24F27838}"/>
              </a:ext>
            </a:extLst>
          </p:cNvPr>
          <p:cNvSpPr/>
          <p:nvPr/>
        </p:nvSpPr>
        <p:spPr>
          <a:xfrm>
            <a:off x="3564198" y="2306896"/>
            <a:ext cx="2015606" cy="2015606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966983A-1552-8B3D-895E-BDAB0273AF61}"/>
              </a:ext>
            </a:extLst>
          </p:cNvPr>
          <p:cNvGrpSpPr/>
          <p:nvPr/>
        </p:nvGrpSpPr>
        <p:grpSpPr>
          <a:xfrm>
            <a:off x="552446" y="1818324"/>
            <a:ext cx="8039109" cy="2992753"/>
            <a:chOff x="736594" y="1433831"/>
            <a:chExt cx="10718812" cy="399033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C1DFE82-588E-607D-AB62-764E3D238A06}"/>
                </a:ext>
              </a:extLst>
            </p:cNvPr>
            <p:cNvSpPr/>
            <p:nvPr/>
          </p:nvSpPr>
          <p:spPr>
            <a:xfrm>
              <a:off x="736594" y="1433831"/>
              <a:ext cx="8176262" cy="306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16061"/>
                  </a:moveTo>
                  <a:lnTo>
                    <a:pt x="7391" y="14098"/>
                  </a:lnTo>
                  <a:lnTo>
                    <a:pt x="7391" y="14098"/>
                  </a:lnTo>
                  <a:lnTo>
                    <a:pt x="10763" y="6274"/>
                  </a:lnTo>
                  <a:cubicBezTo>
                    <a:pt x="11682" y="4141"/>
                    <a:pt x="12863" y="2967"/>
                    <a:pt x="14081" y="2967"/>
                  </a:cubicBezTo>
                  <a:lnTo>
                    <a:pt x="14222" y="2967"/>
                  </a:lnTo>
                  <a:cubicBezTo>
                    <a:pt x="15440" y="2967"/>
                    <a:pt x="16621" y="4141"/>
                    <a:pt x="17540" y="6274"/>
                  </a:cubicBezTo>
                  <a:lnTo>
                    <a:pt x="20755" y="13731"/>
                  </a:lnTo>
                  <a:lnTo>
                    <a:pt x="21600" y="11768"/>
                  </a:lnTo>
                  <a:lnTo>
                    <a:pt x="18268" y="4033"/>
                  </a:lnTo>
                  <a:cubicBezTo>
                    <a:pt x="17148" y="1434"/>
                    <a:pt x="15708" y="0"/>
                    <a:pt x="14226" y="0"/>
                  </a:cubicBezTo>
                  <a:lnTo>
                    <a:pt x="14085" y="0"/>
                  </a:lnTo>
                  <a:cubicBezTo>
                    <a:pt x="12598" y="0"/>
                    <a:pt x="11162" y="1434"/>
                    <a:pt x="10042" y="4033"/>
                  </a:cubicBezTo>
                  <a:lnTo>
                    <a:pt x="6552" y="12126"/>
                  </a:lnTo>
                  <a:lnTo>
                    <a:pt x="5167" y="8909"/>
                  </a:lnTo>
                  <a:cubicBezTo>
                    <a:pt x="4513" y="7394"/>
                    <a:pt x="3677" y="6561"/>
                    <a:pt x="2815" y="6561"/>
                  </a:cubicBezTo>
                  <a:cubicBezTo>
                    <a:pt x="1262" y="6561"/>
                    <a:pt x="0" y="9931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4080"/>
                    <a:pt x="0" y="14080"/>
                    <a:pt x="0" y="14080"/>
                  </a:cubicBezTo>
                  <a:cubicBezTo>
                    <a:pt x="0" y="18230"/>
                    <a:pt x="1265" y="21600"/>
                    <a:pt x="2815" y="21600"/>
                  </a:cubicBezTo>
                  <a:cubicBezTo>
                    <a:pt x="3681" y="21600"/>
                    <a:pt x="4516" y="20766"/>
                    <a:pt x="5167" y="19252"/>
                  </a:cubicBezTo>
                  <a:lnTo>
                    <a:pt x="6546" y="16061"/>
                  </a:lnTo>
                  <a:lnTo>
                    <a:pt x="6546" y="16061"/>
                  </a:lnTo>
                  <a:close/>
                  <a:moveTo>
                    <a:pt x="4435" y="17038"/>
                  </a:moveTo>
                  <a:cubicBezTo>
                    <a:pt x="3982" y="18087"/>
                    <a:pt x="3405" y="18660"/>
                    <a:pt x="2808" y="18660"/>
                  </a:cubicBezTo>
                  <a:cubicBezTo>
                    <a:pt x="1865" y="18660"/>
                    <a:pt x="1100" y="16617"/>
                    <a:pt x="1100" y="14098"/>
                  </a:cubicBezTo>
                  <a:cubicBezTo>
                    <a:pt x="1100" y="11580"/>
                    <a:pt x="1865" y="9536"/>
                    <a:pt x="2808" y="9536"/>
                  </a:cubicBezTo>
                  <a:cubicBezTo>
                    <a:pt x="3405" y="9536"/>
                    <a:pt x="3982" y="10110"/>
                    <a:pt x="4435" y="11159"/>
                  </a:cubicBezTo>
                  <a:lnTo>
                    <a:pt x="5704" y="14098"/>
                  </a:lnTo>
                  <a:lnTo>
                    <a:pt x="4435" y="1703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46C75E3-742D-1158-22F9-87E2E1DF7EE9}"/>
                </a:ext>
              </a:extLst>
            </p:cNvPr>
            <p:cNvSpPr/>
            <p:nvPr/>
          </p:nvSpPr>
          <p:spPr>
            <a:xfrm>
              <a:off x="3276594" y="2360930"/>
              <a:ext cx="8178812" cy="3063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extrusionOk="0">
                  <a:moveTo>
                    <a:pt x="18783" y="0"/>
                  </a:moveTo>
                  <a:cubicBezTo>
                    <a:pt x="17918" y="0"/>
                    <a:pt x="17084" y="833"/>
                    <a:pt x="16433" y="2346"/>
                  </a:cubicBezTo>
                  <a:lnTo>
                    <a:pt x="15048" y="5561"/>
                  </a:lnTo>
                  <a:lnTo>
                    <a:pt x="15045" y="5552"/>
                  </a:lnTo>
                  <a:lnTo>
                    <a:pt x="14200" y="7513"/>
                  </a:lnTo>
                  <a:lnTo>
                    <a:pt x="14203" y="7522"/>
                  </a:lnTo>
                  <a:lnTo>
                    <a:pt x="10834" y="15331"/>
                  </a:lnTo>
                  <a:cubicBezTo>
                    <a:pt x="9915" y="17463"/>
                    <a:pt x="8735" y="18636"/>
                    <a:pt x="7517" y="18636"/>
                  </a:cubicBezTo>
                  <a:lnTo>
                    <a:pt x="7377" y="18636"/>
                  </a:lnTo>
                  <a:cubicBezTo>
                    <a:pt x="6159" y="18636"/>
                    <a:pt x="4979" y="17463"/>
                    <a:pt x="4060" y="15331"/>
                  </a:cubicBezTo>
                  <a:lnTo>
                    <a:pt x="845" y="7872"/>
                  </a:lnTo>
                  <a:lnTo>
                    <a:pt x="0" y="9833"/>
                  </a:lnTo>
                  <a:lnTo>
                    <a:pt x="3336" y="17570"/>
                  </a:lnTo>
                  <a:cubicBezTo>
                    <a:pt x="4456" y="20167"/>
                    <a:pt x="5895" y="21600"/>
                    <a:pt x="7377" y="21600"/>
                  </a:cubicBezTo>
                  <a:lnTo>
                    <a:pt x="7517" y="21600"/>
                  </a:lnTo>
                  <a:cubicBezTo>
                    <a:pt x="9003" y="21600"/>
                    <a:pt x="10438" y="20167"/>
                    <a:pt x="11558" y="17570"/>
                  </a:cubicBezTo>
                  <a:lnTo>
                    <a:pt x="15045" y="9484"/>
                  </a:lnTo>
                  <a:lnTo>
                    <a:pt x="16430" y="12698"/>
                  </a:lnTo>
                  <a:cubicBezTo>
                    <a:pt x="17084" y="14212"/>
                    <a:pt x="17918" y="15045"/>
                    <a:pt x="18780" y="15045"/>
                  </a:cubicBezTo>
                  <a:cubicBezTo>
                    <a:pt x="20333" y="15045"/>
                    <a:pt x="21593" y="11678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593" y="7531"/>
                    <a:pt x="21593" y="7531"/>
                    <a:pt x="21593" y="7531"/>
                  </a:cubicBezTo>
                  <a:cubicBezTo>
                    <a:pt x="21600" y="3376"/>
                    <a:pt x="20336" y="0"/>
                    <a:pt x="18783" y="0"/>
                  </a:cubicBezTo>
                  <a:close/>
                  <a:moveTo>
                    <a:pt x="18783" y="12081"/>
                  </a:moveTo>
                  <a:cubicBezTo>
                    <a:pt x="18187" y="12081"/>
                    <a:pt x="17610" y="11507"/>
                    <a:pt x="17157" y="10460"/>
                  </a:cubicBezTo>
                  <a:lnTo>
                    <a:pt x="15890" y="7522"/>
                  </a:lnTo>
                  <a:lnTo>
                    <a:pt x="17157" y="4585"/>
                  </a:lnTo>
                  <a:cubicBezTo>
                    <a:pt x="17610" y="3537"/>
                    <a:pt x="18187" y="2964"/>
                    <a:pt x="18783" y="2964"/>
                  </a:cubicBezTo>
                  <a:cubicBezTo>
                    <a:pt x="19726" y="2964"/>
                    <a:pt x="20490" y="5006"/>
                    <a:pt x="20490" y="7522"/>
                  </a:cubicBezTo>
                  <a:cubicBezTo>
                    <a:pt x="20494" y="10030"/>
                    <a:pt x="19726" y="12081"/>
                    <a:pt x="18783" y="1208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BDE7BD5D-1B29-0958-7B16-76F1DDE135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15162" y="3166038"/>
            <a:ext cx="299229" cy="299229"/>
          </a:xfrm>
          <a:prstGeom prst="rect">
            <a:avLst/>
          </a:prstGeom>
        </p:spPr>
      </p:pic>
      <p:pic>
        <p:nvPicPr>
          <p:cNvPr id="9" name="Graphic 8" descr="Lightbulb with solid fill">
            <a:extLst>
              <a:ext uri="{FF2B5EF4-FFF2-40B4-BE49-F238E27FC236}">
                <a16:creationId xmlns:a16="http://schemas.microsoft.com/office/drawing/2014/main" id="{21330377-A15F-3232-0090-02A98A8776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33412" y="3166038"/>
            <a:ext cx="299229" cy="29922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ADAB5D9-F97F-4AAE-48FA-026A5706EE73}"/>
              </a:ext>
            </a:extLst>
          </p:cNvPr>
          <p:cNvGrpSpPr/>
          <p:nvPr/>
        </p:nvGrpSpPr>
        <p:grpSpPr>
          <a:xfrm>
            <a:off x="4024551" y="3330901"/>
            <a:ext cx="1156468" cy="806031"/>
            <a:chOff x="332936" y="2689322"/>
            <a:chExt cx="2975111" cy="107470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6CC4D23-E416-46FA-C47E-9D53B3BE92C6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71E7174-3AE8-2BB9-A3E3-6CE5CA4F4D3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33CEA25C-1DA1-B822-0A30-B30BD16D61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0739" y="2491934"/>
            <a:ext cx="802523" cy="802523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4BCD99D-DACB-5CFE-D516-9FB14C86E1DF}"/>
              </a:ext>
            </a:extLst>
          </p:cNvPr>
          <p:cNvSpPr/>
          <p:nvPr/>
        </p:nvSpPr>
        <p:spPr>
          <a:xfrm rot="19131010">
            <a:off x="2042944" y="3046402"/>
            <a:ext cx="346853" cy="199343"/>
          </a:xfrm>
          <a:custGeom>
            <a:avLst/>
            <a:gdLst>
              <a:gd name="connsiteX0" fmla="*/ 425856 w 462470"/>
              <a:gd name="connsiteY0" fmla="*/ 0 h 265791"/>
              <a:gd name="connsiteX1" fmla="*/ 462470 w 462470"/>
              <a:gd name="connsiteY1" fmla="*/ 265791 h 265791"/>
              <a:gd name="connsiteX2" fmla="*/ 36891 w 462470"/>
              <a:gd name="connsiteY2" fmla="*/ 264976 h 265791"/>
              <a:gd name="connsiteX3" fmla="*/ 0 w 462470"/>
              <a:gd name="connsiteY3" fmla="*/ 0 h 265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470" h="265791">
                <a:moveTo>
                  <a:pt x="425856" y="0"/>
                </a:moveTo>
                <a:lnTo>
                  <a:pt x="462470" y="265791"/>
                </a:lnTo>
                <a:lnTo>
                  <a:pt x="36891" y="26497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4210B83-0E1F-7772-633E-87C1BE0AF05E}"/>
              </a:ext>
            </a:extLst>
          </p:cNvPr>
          <p:cNvSpPr/>
          <p:nvPr/>
        </p:nvSpPr>
        <p:spPr>
          <a:xfrm rot="19131010">
            <a:off x="6756153" y="3383076"/>
            <a:ext cx="346384" cy="205230"/>
          </a:xfrm>
          <a:custGeom>
            <a:avLst/>
            <a:gdLst>
              <a:gd name="connsiteX0" fmla="*/ 424098 w 461845"/>
              <a:gd name="connsiteY0" fmla="*/ 1095 h 273640"/>
              <a:gd name="connsiteX1" fmla="*/ 461845 w 461845"/>
              <a:gd name="connsiteY1" fmla="*/ 273640 h 273640"/>
              <a:gd name="connsiteX2" fmla="*/ 37797 w 461845"/>
              <a:gd name="connsiteY2" fmla="*/ 273640 h 273640"/>
              <a:gd name="connsiteX3" fmla="*/ 0 w 461845"/>
              <a:gd name="connsiteY3" fmla="*/ 0 h 27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845" h="273640">
                <a:moveTo>
                  <a:pt x="424098" y="1095"/>
                </a:moveTo>
                <a:lnTo>
                  <a:pt x="461845" y="273640"/>
                </a:lnTo>
                <a:lnTo>
                  <a:pt x="37797" y="27364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68630E3-42FE-BBEC-E30F-10BC153E427D}"/>
              </a:ext>
            </a:extLst>
          </p:cNvPr>
          <p:cNvGrpSpPr/>
          <p:nvPr/>
        </p:nvGrpSpPr>
        <p:grpSpPr>
          <a:xfrm>
            <a:off x="6663694" y="4368325"/>
            <a:ext cx="2194560" cy="1260003"/>
            <a:chOff x="8921977" y="1394910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E29670D-DCCF-68F6-667F-4BD6455CB68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2196CC-9E98-B497-6759-527EDBB664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FD5CAB8-3D86-C572-9EA5-45F36339B1B8}"/>
              </a:ext>
            </a:extLst>
          </p:cNvPr>
          <p:cNvGrpSpPr/>
          <p:nvPr/>
        </p:nvGrpSpPr>
        <p:grpSpPr>
          <a:xfrm>
            <a:off x="285746" y="4368327"/>
            <a:ext cx="2194560" cy="1260003"/>
            <a:chOff x="332936" y="2555951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607508-0FCE-4182-1F32-C4441CFA3E6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1E6557-B1BE-2DED-0240-B477DC54B20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929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247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Infinity Loop – Slide Template</vt:lpstr>
      <vt:lpstr>Triple Infinity Loop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Infinity Loop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2023-01-17T01:37:16Z</dcterms:modified>
  <cp:category>Charts &amp; Diagrams</cp:category>
</cp:coreProperties>
</file>