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2682" y="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3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8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Loop Process – Slide Template</a:t>
            </a:r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9DBA6A95-9FE8-4521-890B-06252012BDAD}"/>
              </a:ext>
            </a:extLst>
          </p:cNvPr>
          <p:cNvSpPr/>
          <p:nvPr/>
        </p:nvSpPr>
        <p:spPr>
          <a:xfrm>
            <a:off x="1315647" y="2646162"/>
            <a:ext cx="896875" cy="89687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96B67C55-171D-4B3E-99BD-C28E6EF1A2A3}"/>
              </a:ext>
            </a:extLst>
          </p:cNvPr>
          <p:cNvSpPr/>
          <p:nvPr/>
        </p:nvSpPr>
        <p:spPr>
          <a:xfrm>
            <a:off x="4139787" y="2646162"/>
            <a:ext cx="896875" cy="89687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7FB8C124-4946-425C-91AB-CE12179DBA40}"/>
              </a:ext>
            </a:extLst>
          </p:cNvPr>
          <p:cNvSpPr/>
          <p:nvPr/>
        </p:nvSpPr>
        <p:spPr>
          <a:xfrm>
            <a:off x="6993451" y="2646162"/>
            <a:ext cx="896875" cy="89687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837B0FF-015B-4496-B098-9853EAAC5C12}"/>
              </a:ext>
            </a:extLst>
          </p:cNvPr>
          <p:cNvSpPr/>
          <p:nvPr/>
        </p:nvSpPr>
        <p:spPr>
          <a:xfrm>
            <a:off x="0" y="1934955"/>
            <a:ext cx="2985780" cy="2377489"/>
          </a:xfrm>
          <a:custGeom>
            <a:avLst/>
            <a:gdLst>
              <a:gd name="connsiteX0" fmla="*/ 1765020 w 2985780"/>
              <a:gd name="connsiteY0" fmla="*/ 0 h 2377489"/>
              <a:gd name="connsiteX1" fmla="*/ 2629330 w 2985780"/>
              <a:gd name="connsiteY1" fmla="*/ 337352 h 2377489"/>
              <a:gd name="connsiteX2" fmla="*/ 2663628 w 2985780"/>
              <a:gd name="connsiteY2" fmla="*/ 369283 h 2377489"/>
              <a:gd name="connsiteX3" fmla="*/ 2887371 w 2985780"/>
              <a:gd name="connsiteY3" fmla="*/ 1654830 h 2377489"/>
              <a:gd name="connsiteX4" fmla="*/ 2862757 w 2985780"/>
              <a:gd name="connsiteY4" fmla="*/ 1711430 h 2377489"/>
              <a:gd name="connsiteX5" fmla="*/ 2857915 w 2985780"/>
              <a:gd name="connsiteY5" fmla="*/ 1718692 h 2377489"/>
              <a:gd name="connsiteX6" fmla="*/ 2125099 w 2985780"/>
              <a:gd name="connsiteY6" fmla="*/ 2370091 h 2377489"/>
              <a:gd name="connsiteX7" fmla="*/ 2049604 w 2985780"/>
              <a:gd name="connsiteY7" fmla="*/ 2375935 h 2377489"/>
              <a:gd name="connsiteX8" fmla="*/ 2049604 w 2985780"/>
              <a:gd name="connsiteY8" fmla="*/ 2377489 h 2377489"/>
              <a:gd name="connsiteX9" fmla="*/ 2029518 w 2985780"/>
              <a:gd name="connsiteY9" fmla="*/ 2377489 h 2377489"/>
              <a:gd name="connsiteX10" fmla="*/ 1958299 w 2985780"/>
              <a:gd name="connsiteY10" fmla="*/ 2377489 h 2377489"/>
              <a:gd name="connsiteX11" fmla="*/ 0 w 2985780"/>
              <a:gd name="connsiteY11" fmla="*/ 2377489 h 2377489"/>
              <a:gd name="connsiteX12" fmla="*/ 0 w 2985780"/>
              <a:gd name="connsiteY12" fmla="*/ 1772872 h 2377489"/>
              <a:gd name="connsiteX13" fmla="*/ 694922 w 2985780"/>
              <a:gd name="connsiteY13" fmla="*/ 1772872 h 2377489"/>
              <a:gd name="connsiteX14" fmla="*/ 1641143 w 2985780"/>
              <a:gd name="connsiteY14" fmla="*/ 1772872 h 2377489"/>
              <a:gd name="connsiteX15" fmla="*/ 1660915 w 2985780"/>
              <a:gd name="connsiteY15" fmla="*/ 1772872 h 2377489"/>
              <a:gd name="connsiteX16" fmla="*/ 1867308 w 2985780"/>
              <a:gd name="connsiteY16" fmla="*/ 1772872 h 2377489"/>
              <a:gd name="connsiteX17" fmla="*/ 2329323 w 2985780"/>
              <a:gd name="connsiteY17" fmla="*/ 1423819 h 2377489"/>
              <a:gd name="connsiteX18" fmla="*/ 2380971 w 2985780"/>
              <a:gd name="connsiteY18" fmla="*/ 1131252 h 2377489"/>
              <a:gd name="connsiteX19" fmla="*/ 1766634 w 2985780"/>
              <a:gd name="connsiteY19" fmla="*/ 541389 h 2377489"/>
              <a:gd name="connsiteX20" fmla="*/ 1166822 w 2985780"/>
              <a:gd name="connsiteY20" fmla="*/ 1018282 h 2377489"/>
              <a:gd name="connsiteX21" fmla="*/ 1201322 w 2985780"/>
              <a:gd name="connsiteY21" fmla="*/ 1423819 h 2377489"/>
              <a:gd name="connsiteX22" fmla="*/ 1378260 w 2985780"/>
              <a:gd name="connsiteY22" fmla="*/ 1669586 h 2377489"/>
              <a:gd name="connsiteX23" fmla="*/ 648116 w 2985780"/>
              <a:gd name="connsiteY23" fmla="*/ 1669586 h 2377489"/>
              <a:gd name="connsiteX24" fmla="*/ 640852 w 2985780"/>
              <a:gd name="connsiteY24" fmla="*/ 1654830 h 2377489"/>
              <a:gd name="connsiteX25" fmla="*/ 864596 w 2985780"/>
              <a:gd name="connsiteY25" fmla="*/ 369283 h 2377489"/>
              <a:gd name="connsiteX26" fmla="*/ 898894 w 2985780"/>
              <a:gd name="connsiteY26" fmla="*/ 337352 h 2377489"/>
              <a:gd name="connsiteX27" fmla="*/ 1765020 w 2985780"/>
              <a:gd name="connsiteY27" fmla="*/ 0 h 2377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85780" h="2377489">
                <a:moveTo>
                  <a:pt x="1765020" y="0"/>
                </a:moveTo>
                <a:cubicBezTo>
                  <a:pt x="2076274" y="0"/>
                  <a:pt x="2387226" y="112451"/>
                  <a:pt x="2629330" y="337352"/>
                </a:cubicBezTo>
                <a:cubicBezTo>
                  <a:pt x="2641636" y="347150"/>
                  <a:pt x="2651320" y="359485"/>
                  <a:pt x="2663628" y="369283"/>
                </a:cubicBezTo>
                <a:cubicBezTo>
                  <a:pt x="2988046" y="691362"/>
                  <a:pt x="3076616" y="1197650"/>
                  <a:pt x="2887371" y="1654830"/>
                </a:cubicBezTo>
                <a:cubicBezTo>
                  <a:pt x="2879906" y="1674542"/>
                  <a:pt x="2870222" y="1694139"/>
                  <a:pt x="2862757" y="1711430"/>
                </a:cubicBezTo>
                <a:cubicBezTo>
                  <a:pt x="2860337" y="1716272"/>
                  <a:pt x="2857915" y="1718692"/>
                  <a:pt x="2857915" y="1718692"/>
                </a:cubicBezTo>
                <a:cubicBezTo>
                  <a:pt x="2857915" y="1718692"/>
                  <a:pt x="2589981" y="2297713"/>
                  <a:pt x="2125099" y="2370091"/>
                </a:cubicBezTo>
                <a:lnTo>
                  <a:pt x="2049604" y="2375935"/>
                </a:lnTo>
                <a:lnTo>
                  <a:pt x="2049604" y="2377489"/>
                </a:lnTo>
                <a:lnTo>
                  <a:pt x="2029518" y="2377489"/>
                </a:lnTo>
                <a:cubicBezTo>
                  <a:pt x="2002482" y="2377489"/>
                  <a:pt x="1980492" y="2377489"/>
                  <a:pt x="1958299" y="2377489"/>
                </a:cubicBezTo>
                <a:lnTo>
                  <a:pt x="0" y="2377489"/>
                </a:lnTo>
                <a:lnTo>
                  <a:pt x="0" y="1772872"/>
                </a:lnTo>
                <a:lnTo>
                  <a:pt x="694922" y="1772872"/>
                </a:lnTo>
                <a:lnTo>
                  <a:pt x="1641143" y="1772872"/>
                </a:lnTo>
                <a:cubicBezTo>
                  <a:pt x="1648608" y="1772872"/>
                  <a:pt x="1655871" y="1772872"/>
                  <a:pt x="1660915" y="1772872"/>
                </a:cubicBezTo>
                <a:lnTo>
                  <a:pt x="1867308" y="1772872"/>
                </a:lnTo>
                <a:cubicBezTo>
                  <a:pt x="1941150" y="1772872"/>
                  <a:pt x="2196771" y="1745782"/>
                  <a:pt x="2329323" y="1423819"/>
                </a:cubicBezTo>
                <a:cubicBezTo>
                  <a:pt x="2363822" y="1342666"/>
                  <a:pt x="2386015" y="1236958"/>
                  <a:pt x="2380971" y="1131252"/>
                </a:cubicBezTo>
                <a:cubicBezTo>
                  <a:pt x="2368665" y="804331"/>
                  <a:pt x="2098315" y="541389"/>
                  <a:pt x="1766634" y="541389"/>
                </a:cubicBezTo>
                <a:cubicBezTo>
                  <a:pt x="1474092" y="541389"/>
                  <a:pt x="1228356" y="745426"/>
                  <a:pt x="1166822" y="1018282"/>
                </a:cubicBezTo>
                <a:cubicBezTo>
                  <a:pt x="1129901" y="1160762"/>
                  <a:pt x="1154515" y="1310734"/>
                  <a:pt x="1201322" y="1423819"/>
                </a:cubicBezTo>
                <a:cubicBezTo>
                  <a:pt x="1247927" y="1539325"/>
                  <a:pt x="1311882" y="1617942"/>
                  <a:pt x="1378260" y="1669586"/>
                </a:cubicBezTo>
                <a:lnTo>
                  <a:pt x="648116" y="1669586"/>
                </a:lnTo>
                <a:cubicBezTo>
                  <a:pt x="645694" y="1664629"/>
                  <a:pt x="643273" y="1659788"/>
                  <a:pt x="640852" y="1654830"/>
                </a:cubicBezTo>
                <a:cubicBezTo>
                  <a:pt x="451608" y="1197650"/>
                  <a:pt x="539975" y="693783"/>
                  <a:pt x="864596" y="369283"/>
                </a:cubicBezTo>
                <a:cubicBezTo>
                  <a:pt x="876701" y="359485"/>
                  <a:pt x="886588" y="347150"/>
                  <a:pt x="898894" y="337352"/>
                </a:cubicBezTo>
                <a:cubicBezTo>
                  <a:pt x="1142209" y="112451"/>
                  <a:pt x="1453765" y="0"/>
                  <a:pt x="1765020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63D7390-D31B-4E1C-ACD2-1AD529470322}"/>
              </a:ext>
            </a:extLst>
          </p:cNvPr>
          <p:cNvSpPr/>
          <p:nvPr/>
        </p:nvSpPr>
        <p:spPr>
          <a:xfrm>
            <a:off x="2381049" y="1935013"/>
            <a:ext cx="3428914" cy="237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8" y="14831"/>
                  <a:pt x="20318" y="14703"/>
                </a:cubicBezTo>
                <a:cubicBezTo>
                  <a:pt x="20363" y="14575"/>
                  <a:pt x="20393" y="14469"/>
                  <a:pt x="20439" y="14341"/>
                </a:cubicBezTo>
                <a:cubicBezTo>
                  <a:pt x="21600" y="10379"/>
                  <a:pt x="21057" y="5991"/>
                  <a:pt x="19066" y="3200"/>
                </a:cubicBezTo>
                <a:cubicBezTo>
                  <a:pt x="19006" y="3115"/>
                  <a:pt x="18930" y="3008"/>
                  <a:pt x="18855" y="2923"/>
                </a:cubicBezTo>
                <a:cubicBezTo>
                  <a:pt x="15883" y="-975"/>
                  <a:pt x="11222" y="-975"/>
                  <a:pt x="8236" y="2923"/>
                </a:cubicBezTo>
                <a:cubicBezTo>
                  <a:pt x="8160" y="3008"/>
                  <a:pt x="8100" y="3115"/>
                  <a:pt x="8025" y="3200"/>
                </a:cubicBezTo>
                <a:cubicBezTo>
                  <a:pt x="6034" y="6012"/>
                  <a:pt x="5490" y="10379"/>
                  <a:pt x="6652" y="14341"/>
                </a:cubicBezTo>
                <a:cubicBezTo>
                  <a:pt x="6667" y="14384"/>
                  <a:pt x="6682" y="14426"/>
                  <a:pt x="6697" y="14469"/>
                </a:cubicBezTo>
                <a:lnTo>
                  <a:pt x="11177" y="14469"/>
                </a:lnTo>
                <a:cubicBezTo>
                  <a:pt x="10770" y="14021"/>
                  <a:pt x="10378" y="13340"/>
                  <a:pt x="10091" y="12339"/>
                </a:cubicBezTo>
                <a:cubicBezTo>
                  <a:pt x="10031" y="12147"/>
                  <a:pt x="9985" y="11934"/>
                  <a:pt x="9940" y="11700"/>
                </a:cubicBezTo>
                <a:cubicBezTo>
                  <a:pt x="9820" y="11167"/>
                  <a:pt x="9744" y="10592"/>
                  <a:pt x="9744" y="10017"/>
                </a:cubicBezTo>
                <a:cubicBezTo>
                  <a:pt x="9744" y="7077"/>
                  <a:pt x="11433" y="4691"/>
                  <a:pt x="13515" y="4691"/>
                </a:cubicBezTo>
                <a:cubicBezTo>
                  <a:pt x="15084" y="4691"/>
                  <a:pt x="16441" y="6055"/>
                  <a:pt x="16999" y="7993"/>
                </a:cubicBezTo>
                <a:cubicBezTo>
                  <a:pt x="17512" y="9442"/>
                  <a:pt x="17361" y="11146"/>
                  <a:pt x="17015" y="12360"/>
                </a:cubicBezTo>
                <a:cubicBezTo>
                  <a:pt x="16200" y="15150"/>
                  <a:pt x="14631" y="15385"/>
                  <a:pt x="14179" y="15385"/>
                </a:cubicBezTo>
                <a:lnTo>
                  <a:pt x="12912" y="15385"/>
                </a:lnTo>
                <a:cubicBezTo>
                  <a:pt x="12882" y="15385"/>
                  <a:pt x="12836" y="15385"/>
                  <a:pt x="12791" y="15385"/>
                </a:cubicBezTo>
                <a:lnTo>
                  <a:pt x="6984" y="15385"/>
                </a:lnTo>
                <a:cubicBezTo>
                  <a:pt x="6984" y="15385"/>
                  <a:pt x="6984" y="15385"/>
                  <a:pt x="6984" y="15385"/>
                </a:cubicBezTo>
                <a:lnTo>
                  <a:pt x="3303" y="15385"/>
                </a:lnTo>
                <a:cubicBezTo>
                  <a:pt x="2413" y="18282"/>
                  <a:pt x="1041" y="19816"/>
                  <a:pt x="0" y="20625"/>
                </a:cubicBezTo>
                <a:lnTo>
                  <a:pt x="14737" y="20625"/>
                </a:lnTo>
                <a:cubicBezTo>
                  <a:pt x="14873" y="20625"/>
                  <a:pt x="15008" y="20625"/>
                  <a:pt x="15174" y="20625"/>
                </a:cubicBezTo>
                <a:cubicBezTo>
                  <a:pt x="18372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DA9D871-CF14-48BA-AF8F-6A2D3E3CEB37}"/>
              </a:ext>
            </a:extLst>
          </p:cNvPr>
          <p:cNvSpPr/>
          <p:nvPr/>
        </p:nvSpPr>
        <p:spPr>
          <a:xfrm>
            <a:off x="8083423" y="3704714"/>
            <a:ext cx="1060577" cy="604654"/>
          </a:xfrm>
          <a:custGeom>
            <a:avLst/>
            <a:gdLst>
              <a:gd name="connsiteX0" fmla="*/ 538262 w 1060577"/>
              <a:gd name="connsiteY0" fmla="*/ 0 h 604654"/>
              <a:gd name="connsiteX1" fmla="*/ 1060577 w 1060577"/>
              <a:gd name="connsiteY1" fmla="*/ 0 h 604654"/>
              <a:gd name="connsiteX2" fmla="*/ 1060577 w 1060577"/>
              <a:gd name="connsiteY2" fmla="*/ 604654 h 604654"/>
              <a:gd name="connsiteX3" fmla="*/ 0 w 1060577"/>
              <a:gd name="connsiteY3" fmla="*/ 604654 h 604654"/>
              <a:gd name="connsiteX4" fmla="*/ 538262 w 1060577"/>
              <a:gd name="connsiteY4" fmla="*/ 0 h 60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577" h="604654">
                <a:moveTo>
                  <a:pt x="538262" y="0"/>
                </a:moveTo>
                <a:lnTo>
                  <a:pt x="1060577" y="0"/>
                </a:lnTo>
                <a:lnTo>
                  <a:pt x="1060577" y="604654"/>
                </a:lnTo>
                <a:lnTo>
                  <a:pt x="0" y="604654"/>
                </a:lnTo>
                <a:cubicBezTo>
                  <a:pt x="169651" y="511241"/>
                  <a:pt x="393330" y="334296"/>
                  <a:pt x="538262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624D50C-82BD-412B-8C2E-DD169489418A}"/>
              </a:ext>
            </a:extLst>
          </p:cNvPr>
          <p:cNvSpPr/>
          <p:nvPr/>
        </p:nvSpPr>
        <p:spPr>
          <a:xfrm>
            <a:off x="5232238" y="1935013"/>
            <a:ext cx="3431376" cy="237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9" y="14831"/>
                  <a:pt x="20319" y="14703"/>
                </a:cubicBezTo>
                <a:cubicBezTo>
                  <a:pt x="20364" y="14575"/>
                  <a:pt x="20394" y="14469"/>
                  <a:pt x="20439" y="14341"/>
                </a:cubicBezTo>
                <a:cubicBezTo>
                  <a:pt x="21600" y="10379"/>
                  <a:pt x="21057" y="5991"/>
                  <a:pt x="19068" y="3200"/>
                </a:cubicBezTo>
                <a:cubicBezTo>
                  <a:pt x="19007" y="3115"/>
                  <a:pt x="18932" y="3008"/>
                  <a:pt x="18857" y="2923"/>
                </a:cubicBezTo>
                <a:cubicBezTo>
                  <a:pt x="15887" y="-975"/>
                  <a:pt x="11230" y="-975"/>
                  <a:pt x="8245" y="2923"/>
                </a:cubicBezTo>
                <a:cubicBezTo>
                  <a:pt x="8170" y="3008"/>
                  <a:pt x="8109" y="3115"/>
                  <a:pt x="8034" y="3200"/>
                </a:cubicBezTo>
                <a:cubicBezTo>
                  <a:pt x="6044" y="6012"/>
                  <a:pt x="5502" y="10379"/>
                  <a:pt x="6662" y="14341"/>
                </a:cubicBezTo>
                <a:cubicBezTo>
                  <a:pt x="6677" y="14384"/>
                  <a:pt x="6692" y="14426"/>
                  <a:pt x="6708" y="14469"/>
                </a:cubicBezTo>
                <a:lnTo>
                  <a:pt x="11184" y="14469"/>
                </a:lnTo>
                <a:cubicBezTo>
                  <a:pt x="10777" y="14021"/>
                  <a:pt x="10385" y="13340"/>
                  <a:pt x="10099" y="12339"/>
                </a:cubicBezTo>
                <a:cubicBezTo>
                  <a:pt x="10039" y="12147"/>
                  <a:pt x="9993" y="11934"/>
                  <a:pt x="9948" y="11700"/>
                </a:cubicBezTo>
                <a:cubicBezTo>
                  <a:pt x="9828" y="11167"/>
                  <a:pt x="9752" y="10592"/>
                  <a:pt x="9752" y="10017"/>
                </a:cubicBezTo>
                <a:cubicBezTo>
                  <a:pt x="9752" y="7077"/>
                  <a:pt x="11441" y="4691"/>
                  <a:pt x="13521" y="4691"/>
                </a:cubicBezTo>
                <a:cubicBezTo>
                  <a:pt x="15088" y="4691"/>
                  <a:pt x="16445" y="6055"/>
                  <a:pt x="17003" y="7993"/>
                </a:cubicBezTo>
                <a:cubicBezTo>
                  <a:pt x="17515" y="9442"/>
                  <a:pt x="17364" y="11146"/>
                  <a:pt x="17018" y="12360"/>
                </a:cubicBezTo>
                <a:cubicBezTo>
                  <a:pt x="16204" y="15150"/>
                  <a:pt x="14636" y="15385"/>
                  <a:pt x="14184" y="15385"/>
                </a:cubicBezTo>
                <a:lnTo>
                  <a:pt x="12918" y="15385"/>
                </a:lnTo>
                <a:cubicBezTo>
                  <a:pt x="12888" y="15385"/>
                  <a:pt x="12842" y="15385"/>
                  <a:pt x="12797" y="15385"/>
                </a:cubicBezTo>
                <a:lnTo>
                  <a:pt x="6994" y="15385"/>
                </a:lnTo>
                <a:cubicBezTo>
                  <a:pt x="6994" y="15385"/>
                  <a:pt x="6994" y="15385"/>
                  <a:pt x="6994" y="15385"/>
                </a:cubicBezTo>
                <a:lnTo>
                  <a:pt x="3301" y="15385"/>
                </a:lnTo>
                <a:cubicBezTo>
                  <a:pt x="2412" y="18282"/>
                  <a:pt x="1040" y="19816"/>
                  <a:pt x="0" y="20625"/>
                </a:cubicBezTo>
                <a:lnTo>
                  <a:pt x="14727" y="20625"/>
                </a:lnTo>
                <a:cubicBezTo>
                  <a:pt x="14862" y="20625"/>
                  <a:pt x="14998" y="20625"/>
                  <a:pt x="15164" y="20625"/>
                </a:cubicBezTo>
                <a:cubicBezTo>
                  <a:pt x="18374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45" name="Graphic 44" descr="Bar graph with upward trend with solid fill">
            <a:extLst>
              <a:ext uri="{FF2B5EF4-FFF2-40B4-BE49-F238E27FC236}">
                <a16:creationId xmlns:a16="http://schemas.microsoft.com/office/drawing/2014/main" id="{AEC3AF55-8512-4E57-9775-32DA9806B2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6372" y="2809083"/>
            <a:ext cx="571034" cy="57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6" name="Graphic 45" descr="Gears with solid fill">
            <a:extLst>
              <a:ext uri="{FF2B5EF4-FFF2-40B4-BE49-F238E27FC236}">
                <a16:creationId xmlns:a16="http://schemas.microsoft.com/office/drawing/2014/main" id="{0E1A572B-9D59-4B02-8407-972632CDC2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2708" y="2809083"/>
            <a:ext cx="571034" cy="57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Lightbulb with solid fill">
            <a:extLst>
              <a:ext uri="{FF2B5EF4-FFF2-40B4-BE49-F238E27FC236}">
                <a16:creationId xmlns:a16="http://schemas.microsoft.com/office/drawing/2014/main" id="{0B5526A1-B710-4BC7-81C8-781204F7AF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78568" y="2809083"/>
            <a:ext cx="571034" cy="57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6A2A526D-4AC1-44E4-9D4F-875CC19A8728}"/>
              </a:ext>
            </a:extLst>
          </p:cNvPr>
          <p:cNvSpPr txBox="1"/>
          <p:nvPr/>
        </p:nvSpPr>
        <p:spPr>
          <a:xfrm>
            <a:off x="43682" y="3724793"/>
            <a:ext cx="2203784" cy="4960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280C04-907C-4526-8638-D7535CCE4E04}"/>
              </a:ext>
            </a:extLst>
          </p:cNvPr>
          <p:cNvSpPr txBox="1"/>
          <p:nvPr/>
        </p:nvSpPr>
        <p:spPr>
          <a:xfrm>
            <a:off x="2889430" y="3724793"/>
            <a:ext cx="2203784" cy="4960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804104-F427-4BD0-A7F9-1B8EED63120A}"/>
              </a:ext>
            </a:extLst>
          </p:cNvPr>
          <p:cNvSpPr txBox="1"/>
          <p:nvPr/>
        </p:nvSpPr>
        <p:spPr>
          <a:xfrm>
            <a:off x="5710506" y="3724793"/>
            <a:ext cx="2203784" cy="4960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noProof="1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1E09CE-0D80-4436-8585-E9B6442A68EC}"/>
              </a:ext>
            </a:extLst>
          </p:cNvPr>
          <p:cNvSpPr txBox="1"/>
          <p:nvPr/>
        </p:nvSpPr>
        <p:spPr>
          <a:xfrm>
            <a:off x="3674977" y="4531531"/>
            <a:ext cx="179404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DD8EA2B-9D7D-434E-AA2A-4080F8CE0574}"/>
              </a:ext>
            </a:extLst>
          </p:cNvPr>
          <p:cNvSpPr txBox="1"/>
          <p:nvPr/>
        </p:nvSpPr>
        <p:spPr>
          <a:xfrm>
            <a:off x="867061" y="4531531"/>
            <a:ext cx="179404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DDE2D21-D5C4-4402-A32C-3FEAD450EEAE}"/>
              </a:ext>
            </a:extLst>
          </p:cNvPr>
          <p:cNvSpPr txBox="1"/>
          <p:nvPr/>
        </p:nvSpPr>
        <p:spPr>
          <a:xfrm>
            <a:off x="6544865" y="4531531"/>
            <a:ext cx="179404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351606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Loop Process – Slide Template</a:t>
            </a:r>
          </a:p>
        </p:txBody>
      </p:sp>
      <p:sp>
        <p:nvSpPr>
          <p:cNvPr id="51" name="Circle">
            <a:extLst>
              <a:ext uri="{FF2B5EF4-FFF2-40B4-BE49-F238E27FC236}">
                <a16:creationId xmlns:a16="http://schemas.microsoft.com/office/drawing/2014/main" id="{9DBA6A95-9FE8-4521-890B-06252012BDAD}"/>
              </a:ext>
            </a:extLst>
          </p:cNvPr>
          <p:cNvSpPr/>
          <p:nvPr/>
        </p:nvSpPr>
        <p:spPr>
          <a:xfrm>
            <a:off x="1315647" y="2646162"/>
            <a:ext cx="896875" cy="896875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96B67C55-171D-4B3E-99BD-C28E6EF1A2A3}"/>
              </a:ext>
            </a:extLst>
          </p:cNvPr>
          <p:cNvSpPr/>
          <p:nvPr/>
        </p:nvSpPr>
        <p:spPr>
          <a:xfrm>
            <a:off x="4139787" y="2646162"/>
            <a:ext cx="896875" cy="896875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Circle">
            <a:extLst>
              <a:ext uri="{FF2B5EF4-FFF2-40B4-BE49-F238E27FC236}">
                <a16:creationId xmlns:a16="http://schemas.microsoft.com/office/drawing/2014/main" id="{7FB8C124-4946-425C-91AB-CE12179DBA40}"/>
              </a:ext>
            </a:extLst>
          </p:cNvPr>
          <p:cNvSpPr/>
          <p:nvPr/>
        </p:nvSpPr>
        <p:spPr>
          <a:xfrm>
            <a:off x="6993451" y="2646162"/>
            <a:ext cx="896875" cy="896875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D837B0FF-015B-4496-B098-9853EAAC5C12}"/>
              </a:ext>
            </a:extLst>
          </p:cNvPr>
          <p:cNvSpPr/>
          <p:nvPr/>
        </p:nvSpPr>
        <p:spPr>
          <a:xfrm>
            <a:off x="0" y="1934955"/>
            <a:ext cx="2985780" cy="2377489"/>
          </a:xfrm>
          <a:custGeom>
            <a:avLst/>
            <a:gdLst>
              <a:gd name="connsiteX0" fmla="*/ 1765020 w 2985780"/>
              <a:gd name="connsiteY0" fmla="*/ 0 h 2377489"/>
              <a:gd name="connsiteX1" fmla="*/ 2629330 w 2985780"/>
              <a:gd name="connsiteY1" fmla="*/ 337352 h 2377489"/>
              <a:gd name="connsiteX2" fmla="*/ 2663628 w 2985780"/>
              <a:gd name="connsiteY2" fmla="*/ 369283 h 2377489"/>
              <a:gd name="connsiteX3" fmla="*/ 2887371 w 2985780"/>
              <a:gd name="connsiteY3" fmla="*/ 1654830 h 2377489"/>
              <a:gd name="connsiteX4" fmla="*/ 2862757 w 2985780"/>
              <a:gd name="connsiteY4" fmla="*/ 1711430 h 2377489"/>
              <a:gd name="connsiteX5" fmla="*/ 2857915 w 2985780"/>
              <a:gd name="connsiteY5" fmla="*/ 1718692 h 2377489"/>
              <a:gd name="connsiteX6" fmla="*/ 2125099 w 2985780"/>
              <a:gd name="connsiteY6" fmla="*/ 2370091 h 2377489"/>
              <a:gd name="connsiteX7" fmla="*/ 2049604 w 2985780"/>
              <a:gd name="connsiteY7" fmla="*/ 2375935 h 2377489"/>
              <a:gd name="connsiteX8" fmla="*/ 2049604 w 2985780"/>
              <a:gd name="connsiteY8" fmla="*/ 2377489 h 2377489"/>
              <a:gd name="connsiteX9" fmla="*/ 2029518 w 2985780"/>
              <a:gd name="connsiteY9" fmla="*/ 2377489 h 2377489"/>
              <a:gd name="connsiteX10" fmla="*/ 1958299 w 2985780"/>
              <a:gd name="connsiteY10" fmla="*/ 2377489 h 2377489"/>
              <a:gd name="connsiteX11" fmla="*/ 0 w 2985780"/>
              <a:gd name="connsiteY11" fmla="*/ 2377489 h 2377489"/>
              <a:gd name="connsiteX12" fmla="*/ 0 w 2985780"/>
              <a:gd name="connsiteY12" fmla="*/ 1772872 h 2377489"/>
              <a:gd name="connsiteX13" fmla="*/ 694922 w 2985780"/>
              <a:gd name="connsiteY13" fmla="*/ 1772872 h 2377489"/>
              <a:gd name="connsiteX14" fmla="*/ 1641143 w 2985780"/>
              <a:gd name="connsiteY14" fmla="*/ 1772872 h 2377489"/>
              <a:gd name="connsiteX15" fmla="*/ 1660915 w 2985780"/>
              <a:gd name="connsiteY15" fmla="*/ 1772872 h 2377489"/>
              <a:gd name="connsiteX16" fmla="*/ 1867308 w 2985780"/>
              <a:gd name="connsiteY16" fmla="*/ 1772872 h 2377489"/>
              <a:gd name="connsiteX17" fmla="*/ 2329323 w 2985780"/>
              <a:gd name="connsiteY17" fmla="*/ 1423819 h 2377489"/>
              <a:gd name="connsiteX18" fmla="*/ 2380971 w 2985780"/>
              <a:gd name="connsiteY18" fmla="*/ 1131252 h 2377489"/>
              <a:gd name="connsiteX19" fmla="*/ 1766634 w 2985780"/>
              <a:gd name="connsiteY19" fmla="*/ 541389 h 2377489"/>
              <a:gd name="connsiteX20" fmla="*/ 1166822 w 2985780"/>
              <a:gd name="connsiteY20" fmla="*/ 1018282 h 2377489"/>
              <a:gd name="connsiteX21" fmla="*/ 1201322 w 2985780"/>
              <a:gd name="connsiteY21" fmla="*/ 1423819 h 2377489"/>
              <a:gd name="connsiteX22" fmla="*/ 1378260 w 2985780"/>
              <a:gd name="connsiteY22" fmla="*/ 1669586 h 2377489"/>
              <a:gd name="connsiteX23" fmla="*/ 648116 w 2985780"/>
              <a:gd name="connsiteY23" fmla="*/ 1669586 h 2377489"/>
              <a:gd name="connsiteX24" fmla="*/ 640852 w 2985780"/>
              <a:gd name="connsiteY24" fmla="*/ 1654830 h 2377489"/>
              <a:gd name="connsiteX25" fmla="*/ 864596 w 2985780"/>
              <a:gd name="connsiteY25" fmla="*/ 369283 h 2377489"/>
              <a:gd name="connsiteX26" fmla="*/ 898894 w 2985780"/>
              <a:gd name="connsiteY26" fmla="*/ 337352 h 2377489"/>
              <a:gd name="connsiteX27" fmla="*/ 1765020 w 2985780"/>
              <a:gd name="connsiteY27" fmla="*/ 0 h 2377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85780" h="2377489">
                <a:moveTo>
                  <a:pt x="1765020" y="0"/>
                </a:moveTo>
                <a:cubicBezTo>
                  <a:pt x="2076274" y="0"/>
                  <a:pt x="2387226" y="112451"/>
                  <a:pt x="2629330" y="337352"/>
                </a:cubicBezTo>
                <a:cubicBezTo>
                  <a:pt x="2641636" y="347150"/>
                  <a:pt x="2651320" y="359485"/>
                  <a:pt x="2663628" y="369283"/>
                </a:cubicBezTo>
                <a:cubicBezTo>
                  <a:pt x="2988046" y="691362"/>
                  <a:pt x="3076616" y="1197650"/>
                  <a:pt x="2887371" y="1654830"/>
                </a:cubicBezTo>
                <a:cubicBezTo>
                  <a:pt x="2879906" y="1674542"/>
                  <a:pt x="2870222" y="1694139"/>
                  <a:pt x="2862757" y="1711430"/>
                </a:cubicBezTo>
                <a:cubicBezTo>
                  <a:pt x="2860337" y="1716272"/>
                  <a:pt x="2857915" y="1718692"/>
                  <a:pt x="2857915" y="1718692"/>
                </a:cubicBezTo>
                <a:cubicBezTo>
                  <a:pt x="2857915" y="1718692"/>
                  <a:pt x="2589981" y="2297713"/>
                  <a:pt x="2125099" y="2370091"/>
                </a:cubicBezTo>
                <a:lnTo>
                  <a:pt x="2049604" y="2375935"/>
                </a:lnTo>
                <a:lnTo>
                  <a:pt x="2049604" y="2377489"/>
                </a:lnTo>
                <a:lnTo>
                  <a:pt x="2029518" y="2377489"/>
                </a:lnTo>
                <a:cubicBezTo>
                  <a:pt x="2002482" y="2377489"/>
                  <a:pt x="1980492" y="2377489"/>
                  <a:pt x="1958299" y="2377489"/>
                </a:cubicBezTo>
                <a:lnTo>
                  <a:pt x="0" y="2377489"/>
                </a:lnTo>
                <a:lnTo>
                  <a:pt x="0" y="1772872"/>
                </a:lnTo>
                <a:lnTo>
                  <a:pt x="694922" y="1772872"/>
                </a:lnTo>
                <a:lnTo>
                  <a:pt x="1641143" y="1772872"/>
                </a:lnTo>
                <a:cubicBezTo>
                  <a:pt x="1648608" y="1772872"/>
                  <a:pt x="1655871" y="1772872"/>
                  <a:pt x="1660915" y="1772872"/>
                </a:cubicBezTo>
                <a:lnTo>
                  <a:pt x="1867308" y="1772872"/>
                </a:lnTo>
                <a:cubicBezTo>
                  <a:pt x="1941150" y="1772872"/>
                  <a:pt x="2196771" y="1745782"/>
                  <a:pt x="2329323" y="1423819"/>
                </a:cubicBezTo>
                <a:cubicBezTo>
                  <a:pt x="2363822" y="1342666"/>
                  <a:pt x="2386015" y="1236958"/>
                  <a:pt x="2380971" y="1131252"/>
                </a:cubicBezTo>
                <a:cubicBezTo>
                  <a:pt x="2368665" y="804331"/>
                  <a:pt x="2098315" y="541389"/>
                  <a:pt x="1766634" y="541389"/>
                </a:cubicBezTo>
                <a:cubicBezTo>
                  <a:pt x="1474092" y="541389"/>
                  <a:pt x="1228356" y="745426"/>
                  <a:pt x="1166822" y="1018282"/>
                </a:cubicBezTo>
                <a:cubicBezTo>
                  <a:pt x="1129901" y="1160762"/>
                  <a:pt x="1154515" y="1310734"/>
                  <a:pt x="1201322" y="1423819"/>
                </a:cubicBezTo>
                <a:cubicBezTo>
                  <a:pt x="1247927" y="1539325"/>
                  <a:pt x="1311882" y="1617942"/>
                  <a:pt x="1378260" y="1669586"/>
                </a:cubicBezTo>
                <a:lnTo>
                  <a:pt x="648116" y="1669586"/>
                </a:lnTo>
                <a:cubicBezTo>
                  <a:pt x="645694" y="1664629"/>
                  <a:pt x="643273" y="1659788"/>
                  <a:pt x="640852" y="1654830"/>
                </a:cubicBezTo>
                <a:cubicBezTo>
                  <a:pt x="451608" y="1197650"/>
                  <a:pt x="539975" y="693783"/>
                  <a:pt x="864596" y="369283"/>
                </a:cubicBezTo>
                <a:cubicBezTo>
                  <a:pt x="876701" y="359485"/>
                  <a:pt x="886588" y="347150"/>
                  <a:pt x="898894" y="337352"/>
                </a:cubicBezTo>
                <a:cubicBezTo>
                  <a:pt x="1142209" y="112451"/>
                  <a:pt x="1453765" y="0"/>
                  <a:pt x="1765020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63D7390-D31B-4E1C-ACD2-1AD529470322}"/>
              </a:ext>
            </a:extLst>
          </p:cNvPr>
          <p:cNvSpPr/>
          <p:nvPr/>
        </p:nvSpPr>
        <p:spPr>
          <a:xfrm>
            <a:off x="2381049" y="1935013"/>
            <a:ext cx="3428914" cy="237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8" y="14831"/>
                  <a:pt x="20318" y="14703"/>
                </a:cubicBezTo>
                <a:cubicBezTo>
                  <a:pt x="20363" y="14575"/>
                  <a:pt x="20393" y="14469"/>
                  <a:pt x="20439" y="14341"/>
                </a:cubicBezTo>
                <a:cubicBezTo>
                  <a:pt x="21600" y="10379"/>
                  <a:pt x="21057" y="5991"/>
                  <a:pt x="19066" y="3200"/>
                </a:cubicBezTo>
                <a:cubicBezTo>
                  <a:pt x="19006" y="3115"/>
                  <a:pt x="18930" y="3008"/>
                  <a:pt x="18855" y="2923"/>
                </a:cubicBezTo>
                <a:cubicBezTo>
                  <a:pt x="15883" y="-975"/>
                  <a:pt x="11222" y="-975"/>
                  <a:pt x="8236" y="2923"/>
                </a:cubicBezTo>
                <a:cubicBezTo>
                  <a:pt x="8160" y="3008"/>
                  <a:pt x="8100" y="3115"/>
                  <a:pt x="8025" y="3200"/>
                </a:cubicBezTo>
                <a:cubicBezTo>
                  <a:pt x="6034" y="6012"/>
                  <a:pt x="5490" y="10379"/>
                  <a:pt x="6652" y="14341"/>
                </a:cubicBezTo>
                <a:cubicBezTo>
                  <a:pt x="6667" y="14384"/>
                  <a:pt x="6682" y="14426"/>
                  <a:pt x="6697" y="14469"/>
                </a:cubicBezTo>
                <a:lnTo>
                  <a:pt x="11177" y="14469"/>
                </a:lnTo>
                <a:cubicBezTo>
                  <a:pt x="10770" y="14021"/>
                  <a:pt x="10378" y="13340"/>
                  <a:pt x="10091" y="12339"/>
                </a:cubicBezTo>
                <a:cubicBezTo>
                  <a:pt x="10031" y="12147"/>
                  <a:pt x="9985" y="11934"/>
                  <a:pt x="9940" y="11700"/>
                </a:cubicBezTo>
                <a:cubicBezTo>
                  <a:pt x="9820" y="11167"/>
                  <a:pt x="9744" y="10592"/>
                  <a:pt x="9744" y="10017"/>
                </a:cubicBezTo>
                <a:cubicBezTo>
                  <a:pt x="9744" y="7077"/>
                  <a:pt x="11433" y="4691"/>
                  <a:pt x="13515" y="4691"/>
                </a:cubicBezTo>
                <a:cubicBezTo>
                  <a:pt x="15084" y="4691"/>
                  <a:pt x="16441" y="6055"/>
                  <a:pt x="16999" y="7993"/>
                </a:cubicBezTo>
                <a:cubicBezTo>
                  <a:pt x="17512" y="9442"/>
                  <a:pt x="17361" y="11146"/>
                  <a:pt x="17015" y="12360"/>
                </a:cubicBezTo>
                <a:cubicBezTo>
                  <a:pt x="16200" y="15150"/>
                  <a:pt x="14631" y="15385"/>
                  <a:pt x="14179" y="15385"/>
                </a:cubicBezTo>
                <a:lnTo>
                  <a:pt x="12912" y="15385"/>
                </a:lnTo>
                <a:cubicBezTo>
                  <a:pt x="12882" y="15385"/>
                  <a:pt x="12836" y="15385"/>
                  <a:pt x="12791" y="15385"/>
                </a:cubicBezTo>
                <a:lnTo>
                  <a:pt x="6984" y="15385"/>
                </a:lnTo>
                <a:cubicBezTo>
                  <a:pt x="6984" y="15385"/>
                  <a:pt x="6984" y="15385"/>
                  <a:pt x="6984" y="15385"/>
                </a:cubicBezTo>
                <a:lnTo>
                  <a:pt x="3303" y="15385"/>
                </a:lnTo>
                <a:cubicBezTo>
                  <a:pt x="2413" y="18282"/>
                  <a:pt x="1041" y="19816"/>
                  <a:pt x="0" y="20625"/>
                </a:cubicBezTo>
                <a:lnTo>
                  <a:pt x="14737" y="20625"/>
                </a:lnTo>
                <a:cubicBezTo>
                  <a:pt x="14873" y="20625"/>
                  <a:pt x="15008" y="20625"/>
                  <a:pt x="15174" y="20625"/>
                </a:cubicBezTo>
                <a:cubicBezTo>
                  <a:pt x="18372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DA9D871-CF14-48BA-AF8F-6A2D3E3CEB37}"/>
              </a:ext>
            </a:extLst>
          </p:cNvPr>
          <p:cNvSpPr/>
          <p:nvPr/>
        </p:nvSpPr>
        <p:spPr>
          <a:xfrm>
            <a:off x="8083423" y="3704714"/>
            <a:ext cx="1060577" cy="604654"/>
          </a:xfrm>
          <a:custGeom>
            <a:avLst/>
            <a:gdLst>
              <a:gd name="connsiteX0" fmla="*/ 538262 w 1060577"/>
              <a:gd name="connsiteY0" fmla="*/ 0 h 604654"/>
              <a:gd name="connsiteX1" fmla="*/ 1060577 w 1060577"/>
              <a:gd name="connsiteY1" fmla="*/ 0 h 604654"/>
              <a:gd name="connsiteX2" fmla="*/ 1060577 w 1060577"/>
              <a:gd name="connsiteY2" fmla="*/ 604654 h 604654"/>
              <a:gd name="connsiteX3" fmla="*/ 0 w 1060577"/>
              <a:gd name="connsiteY3" fmla="*/ 604654 h 604654"/>
              <a:gd name="connsiteX4" fmla="*/ 538262 w 1060577"/>
              <a:gd name="connsiteY4" fmla="*/ 0 h 604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577" h="604654">
                <a:moveTo>
                  <a:pt x="538262" y="0"/>
                </a:moveTo>
                <a:lnTo>
                  <a:pt x="1060577" y="0"/>
                </a:lnTo>
                <a:lnTo>
                  <a:pt x="1060577" y="604654"/>
                </a:lnTo>
                <a:lnTo>
                  <a:pt x="0" y="604654"/>
                </a:lnTo>
                <a:cubicBezTo>
                  <a:pt x="169651" y="511241"/>
                  <a:pt x="393330" y="334296"/>
                  <a:pt x="538262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7624D50C-82BD-412B-8C2E-DD169489418A}"/>
              </a:ext>
            </a:extLst>
          </p:cNvPr>
          <p:cNvSpPr/>
          <p:nvPr/>
        </p:nvSpPr>
        <p:spPr>
          <a:xfrm>
            <a:off x="5232238" y="1935013"/>
            <a:ext cx="3431376" cy="2379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9" y="14831"/>
                  <a:pt x="20319" y="14703"/>
                </a:cubicBezTo>
                <a:cubicBezTo>
                  <a:pt x="20364" y="14575"/>
                  <a:pt x="20394" y="14469"/>
                  <a:pt x="20439" y="14341"/>
                </a:cubicBezTo>
                <a:cubicBezTo>
                  <a:pt x="21600" y="10379"/>
                  <a:pt x="21057" y="5991"/>
                  <a:pt x="19068" y="3200"/>
                </a:cubicBezTo>
                <a:cubicBezTo>
                  <a:pt x="19007" y="3115"/>
                  <a:pt x="18932" y="3008"/>
                  <a:pt x="18857" y="2923"/>
                </a:cubicBezTo>
                <a:cubicBezTo>
                  <a:pt x="15887" y="-975"/>
                  <a:pt x="11230" y="-975"/>
                  <a:pt x="8245" y="2923"/>
                </a:cubicBezTo>
                <a:cubicBezTo>
                  <a:pt x="8170" y="3008"/>
                  <a:pt x="8109" y="3115"/>
                  <a:pt x="8034" y="3200"/>
                </a:cubicBezTo>
                <a:cubicBezTo>
                  <a:pt x="6044" y="6012"/>
                  <a:pt x="5502" y="10379"/>
                  <a:pt x="6662" y="14341"/>
                </a:cubicBezTo>
                <a:cubicBezTo>
                  <a:pt x="6677" y="14384"/>
                  <a:pt x="6692" y="14426"/>
                  <a:pt x="6708" y="14469"/>
                </a:cubicBezTo>
                <a:lnTo>
                  <a:pt x="11184" y="14469"/>
                </a:lnTo>
                <a:cubicBezTo>
                  <a:pt x="10777" y="14021"/>
                  <a:pt x="10385" y="13340"/>
                  <a:pt x="10099" y="12339"/>
                </a:cubicBezTo>
                <a:cubicBezTo>
                  <a:pt x="10039" y="12147"/>
                  <a:pt x="9993" y="11934"/>
                  <a:pt x="9948" y="11700"/>
                </a:cubicBezTo>
                <a:cubicBezTo>
                  <a:pt x="9828" y="11167"/>
                  <a:pt x="9752" y="10592"/>
                  <a:pt x="9752" y="10017"/>
                </a:cubicBezTo>
                <a:cubicBezTo>
                  <a:pt x="9752" y="7077"/>
                  <a:pt x="11441" y="4691"/>
                  <a:pt x="13521" y="4691"/>
                </a:cubicBezTo>
                <a:cubicBezTo>
                  <a:pt x="15088" y="4691"/>
                  <a:pt x="16445" y="6055"/>
                  <a:pt x="17003" y="7993"/>
                </a:cubicBezTo>
                <a:cubicBezTo>
                  <a:pt x="17515" y="9442"/>
                  <a:pt x="17364" y="11146"/>
                  <a:pt x="17018" y="12360"/>
                </a:cubicBezTo>
                <a:cubicBezTo>
                  <a:pt x="16204" y="15150"/>
                  <a:pt x="14636" y="15385"/>
                  <a:pt x="14184" y="15385"/>
                </a:cubicBezTo>
                <a:lnTo>
                  <a:pt x="12918" y="15385"/>
                </a:lnTo>
                <a:cubicBezTo>
                  <a:pt x="12888" y="15385"/>
                  <a:pt x="12842" y="15385"/>
                  <a:pt x="12797" y="15385"/>
                </a:cubicBezTo>
                <a:lnTo>
                  <a:pt x="6994" y="15385"/>
                </a:lnTo>
                <a:cubicBezTo>
                  <a:pt x="6994" y="15385"/>
                  <a:pt x="6994" y="15385"/>
                  <a:pt x="6994" y="15385"/>
                </a:cubicBezTo>
                <a:lnTo>
                  <a:pt x="3301" y="15385"/>
                </a:lnTo>
                <a:cubicBezTo>
                  <a:pt x="2412" y="18282"/>
                  <a:pt x="1040" y="19816"/>
                  <a:pt x="0" y="20625"/>
                </a:cubicBezTo>
                <a:lnTo>
                  <a:pt x="14727" y="20625"/>
                </a:lnTo>
                <a:cubicBezTo>
                  <a:pt x="14862" y="20625"/>
                  <a:pt x="14998" y="20625"/>
                  <a:pt x="15164" y="20625"/>
                </a:cubicBezTo>
                <a:cubicBezTo>
                  <a:pt x="18374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45" name="Graphic 44" descr="Bar graph with upward trend with solid fill">
            <a:extLst>
              <a:ext uri="{FF2B5EF4-FFF2-40B4-BE49-F238E27FC236}">
                <a16:creationId xmlns:a16="http://schemas.microsoft.com/office/drawing/2014/main" id="{AEC3AF55-8512-4E57-9775-32DA9806B2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56372" y="2809083"/>
            <a:ext cx="571034" cy="57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6" name="Graphic 45" descr="Gears with solid fill">
            <a:extLst>
              <a:ext uri="{FF2B5EF4-FFF2-40B4-BE49-F238E27FC236}">
                <a16:creationId xmlns:a16="http://schemas.microsoft.com/office/drawing/2014/main" id="{0E1A572B-9D59-4B02-8407-972632CDC2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02708" y="2809083"/>
            <a:ext cx="571034" cy="57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Lightbulb with solid fill">
            <a:extLst>
              <a:ext uri="{FF2B5EF4-FFF2-40B4-BE49-F238E27FC236}">
                <a16:creationId xmlns:a16="http://schemas.microsoft.com/office/drawing/2014/main" id="{0B5526A1-B710-4BC7-81C8-781204F7AF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78568" y="2809083"/>
            <a:ext cx="571034" cy="5710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6A2A526D-4AC1-44E4-9D4F-875CC19A8728}"/>
              </a:ext>
            </a:extLst>
          </p:cNvPr>
          <p:cNvSpPr txBox="1"/>
          <p:nvPr/>
        </p:nvSpPr>
        <p:spPr>
          <a:xfrm>
            <a:off x="43682" y="3724793"/>
            <a:ext cx="2203784" cy="4960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280C04-907C-4526-8638-D7535CCE4E04}"/>
              </a:ext>
            </a:extLst>
          </p:cNvPr>
          <p:cNvSpPr txBox="1"/>
          <p:nvPr/>
        </p:nvSpPr>
        <p:spPr>
          <a:xfrm>
            <a:off x="2889430" y="3724793"/>
            <a:ext cx="2203784" cy="4960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noProof="1"/>
              <a:t>Lorem Ipsum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4804104-F427-4BD0-A7F9-1B8EED63120A}"/>
              </a:ext>
            </a:extLst>
          </p:cNvPr>
          <p:cNvSpPr txBox="1"/>
          <p:nvPr/>
        </p:nvSpPr>
        <p:spPr>
          <a:xfrm>
            <a:off x="5710506" y="3724793"/>
            <a:ext cx="2203784" cy="4960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noProof="1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21E09CE-0D80-4436-8585-E9B6442A68EC}"/>
              </a:ext>
            </a:extLst>
          </p:cNvPr>
          <p:cNvSpPr txBox="1"/>
          <p:nvPr/>
        </p:nvSpPr>
        <p:spPr>
          <a:xfrm>
            <a:off x="3674977" y="4531531"/>
            <a:ext cx="179404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DD8EA2B-9D7D-434E-AA2A-4080F8CE0574}"/>
              </a:ext>
            </a:extLst>
          </p:cNvPr>
          <p:cNvSpPr txBox="1"/>
          <p:nvPr/>
        </p:nvSpPr>
        <p:spPr>
          <a:xfrm>
            <a:off x="867061" y="4531531"/>
            <a:ext cx="179404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DDE2D21-D5C4-4402-A32C-3FEAD450EEAE}"/>
              </a:ext>
            </a:extLst>
          </p:cNvPr>
          <p:cNvSpPr txBox="1"/>
          <p:nvPr/>
        </p:nvSpPr>
        <p:spPr>
          <a:xfrm>
            <a:off x="6544865" y="4531531"/>
            <a:ext cx="1794045" cy="1015663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</p:spTree>
    <p:extLst>
      <p:ext uri="{BB962C8B-B14F-4D97-AF65-F5344CB8AC3E}">
        <p14:creationId xmlns:p14="http://schemas.microsoft.com/office/powerpoint/2010/main" val="131117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10307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Triple Loop Process – Slide Template</vt:lpstr>
      <vt:lpstr>Triple Loop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Triple Loop Process</dc:title>
  <dc:creator>PresentationGO.com</dc:creator>
  <dc:description>© Copyright PresentationGO.com</dc:description>
  <dcterms:created xsi:type="dcterms:W3CDTF">2014-11-26T05:14:11Z</dcterms:created>
  <dcterms:modified xsi:type="dcterms:W3CDTF">2021-09-17T16:58:52Z</dcterms:modified>
  <cp:category>Charts &amp; Diagrams</cp:category>
</cp:coreProperties>
</file>