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0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ircle">
            <a:extLst>
              <a:ext uri="{FF2B5EF4-FFF2-40B4-BE49-F238E27FC236}">
                <a16:creationId xmlns:a16="http://schemas.microsoft.com/office/drawing/2014/main" id="{9DBA6A95-9FE8-4521-890B-06252012BDAD}"/>
              </a:ext>
            </a:extLst>
          </p:cNvPr>
          <p:cNvSpPr/>
          <p:nvPr/>
        </p:nvSpPr>
        <p:spPr>
          <a:xfrm>
            <a:off x="2863570" y="2953723"/>
            <a:ext cx="890286" cy="89028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96B67C55-171D-4B3E-99BD-C28E6EF1A2A3}"/>
              </a:ext>
            </a:extLst>
          </p:cNvPr>
          <p:cNvSpPr/>
          <p:nvPr/>
        </p:nvSpPr>
        <p:spPr>
          <a:xfrm>
            <a:off x="5666962" y="2953723"/>
            <a:ext cx="890286" cy="89028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7FB8C124-4946-425C-91AB-CE12179DBA40}"/>
              </a:ext>
            </a:extLst>
          </p:cNvPr>
          <p:cNvSpPr/>
          <p:nvPr/>
        </p:nvSpPr>
        <p:spPr>
          <a:xfrm>
            <a:off x="8499662" y="2953723"/>
            <a:ext cx="890286" cy="89028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Loop Process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26FF8F7-B356-4556-9A23-D7D2DEA6BF3F}"/>
              </a:ext>
            </a:extLst>
          </p:cNvPr>
          <p:cNvSpPr/>
          <p:nvPr/>
        </p:nvSpPr>
        <p:spPr>
          <a:xfrm>
            <a:off x="0" y="2247739"/>
            <a:ext cx="4521431" cy="2360023"/>
          </a:xfrm>
          <a:custGeom>
            <a:avLst/>
            <a:gdLst>
              <a:gd name="connsiteX0" fmla="*/ 3309639 w 4521431"/>
              <a:gd name="connsiteY0" fmla="*/ 0 h 2360023"/>
              <a:gd name="connsiteX1" fmla="*/ 4167599 w 4521431"/>
              <a:gd name="connsiteY1" fmla="*/ 334874 h 2360023"/>
              <a:gd name="connsiteX2" fmla="*/ 4201645 w 4521431"/>
              <a:gd name="connsiteY2" fmla="*/ 366570 h 2360023"/>
              <a:gd name="connsiteX3" fmla="*/ 4423745 w 4521431"/>
              <a:gd name="connsiteY3" fmla="*/ 1642673 h 2360023"/>
              <a:gd name="connsiteX4" fmla="*/ 4399312 w 4521431"/>
              <a:gd name="connsiteY4" fmla="*/ 1698857 h 2360023"/>
              <a:gd name="connsiteX5" fmla="*/ 4394505 w 4521431"/>
              <a:gd name="connsiteY5" fmla="*/ 1706066 h 2360023"/>
              <a:gd name="connsiteX6" fmla="*/ 3667073 w 4521431"/>
              <a:gd name="connsiteY6" fmla="*/ 2352679 h 2360023"/>
              <a:gd name="connsiteX7" fmla="*/ 3592132 w 4521431"/>
              <a:gd name="connsiteY7" fmla="*/ 2358480 h 2360023"/>
              <a:gd name="connsiteX8" fmla="*/ 3592132 w 4521431"/>
              <a:gd name="connsiteY8" fmla="*/ 2360023 h 2360023"/>
              <a:gd name="connsiteX9" fmla="*/ 3572194 w 4521431"/>
              <a:gd name="connsiteY9" fmla="*/ 2360023 h 2360023"/>
              <a:gd name="connsiteX10" fmla="*/ 3501498 w 4521431"/>
              <a:gd name="connsiteY10" fmla="*/ 2360023 h 2360023"/>
              <a:gd name="connsiteX11" fmla="*/ 285750 w 4521431"/>
              <a:gd name="connsiteY11" fmla="*/ 2360023 h 2360023"/>
              <a:gd name="connsiteX12" fmla="*/ 0 w 4521431"/>
              <a:gd name="connsiteY12" fmla="*/ 2360023 h 2360023"/>
              <a:gd name="connsiteX13" fmla="*/ 0 w 4521431"/>
              <a:gd name="connsiteY13" fmla="*/ 1759848 h 2360023"/>
              <a:gd name="connsiteX14" fmla="*/ 285750 w 4521431"/>
              <a:gd name="connsiteY14" fmla="*/ 1759848 h 2360023"/>
              <a:gd name="connsiteX15" fmla="*/ 285750 w 4521431"/>
              <a:gd name="connsiteY15" fmla="*/ 1759848 h 2360023"/>
              <a:gd name="connsiteX16" fmla="*/ 2247402 w 4521431"/>
              <a:gd name="connsiteY16" fmla="*/ 1759848 h 2360023"/>
              <a:gd name="connsiteX17" fmla="*/ 3186672 w 4521431"/>
              <a:gd name="connsiteY17" fmla="*/ 1759848 h 2360023"/>
              <a:gd name="connsiteX18" fmla="*/ 3206299 w 4521431"/>
              <a:gd name="connsiteY18" fmla="*/ 1759848 h 2360023"/>
              <a:gd name="connsiteX19" fmla="*/ 3411176 w 4521431"/>
              <a:gd name="connsiteY19" fmla="*/ 1759848 h 2360023"/>
              <a:gd name="connsiteX20" fmla="*/ 3869796 w 4521431"/>
              <a:gd name="connsiteY20" fmla="*/ 1413359 h 2360023"/>
              <a:gd name="connsiteX21" fmla="*/ 3921065 w 4521431"/>
              <a:gd name="connsiteY21" fmla="*/ 1122941 h 2360023"/>
              <a:gd name="connsiteX22" fmla="*/ 3311241 w 4521431"/>
              <a:gd name="connsiteY22" fmla="*/ 537412 h 2360023"/>
              <a:gd name="connsiteX23" fmla="*/ 2715836 w 4521431"/>
              <a:gd name="connsiteY23" fmla="*/ 1010801 h 2360023"/>
              <a:gd name="connsiteX24" fmla="*/ 2750082 w 4521431"/>
              <a:gd name="connsiteY24" fmla="*/ 1413359 h 2360023"/>
              <a:gd name="connsiteX25" fmla="*/ 2925720 w 4521431"/>
              <a:gd name="connsiteY25" fmla="*/ 1657320 h 2360023"/>
              <a:gd name="connsiteX26" fmla="*/ 2200940 w 4521431"/>
              <a:gd name="connsiteY26" fmla="*/ 1657320 h 2360023"/>
              <a:gd name="connsiteX27" fmla="*/ 2193730 w 4521431"/>
              <a:gd name="connsiteY27" fmla="*/ 1642673 h 2360023"/>
              <a:gd name="connsiteX28" fmla="*/ 2415830 w 4521431"/>
              <a:gd name="connsiteY28" fmla="*/ 366570 h 2360023"/>
              <a:gd name="connsiteX29" fmla="*/ 2449876 w 4521431"/>
              <a:gd name="connsiteY29" fmla="*/ 334874 h 2360023"/>
              <a:gd name="connsiteX30" fmla="*/ 3309639 w 4521431"/>
              <a:gd name="connsiteY30" fmla="*/ 0 h 236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521431" h="2360023">
                <a:moveTo>
                  <a:pt x="3309639" y="0"/>
                </a:moveTo>
                <a:cubicBezTo>
                  <a:pt x="3618606" y="0"/>
                  <a:pt x="3927274" y="111625"/>
                  <a:pt x="4167599" y="334874"/>
                </a:cubicBezTo>
                <a:cubicBezTo>
                  <a:pt x="4179815" y="344600"/>
                  <a:pt x="4189428" y="356844"/>
                  <a:pt x="4201645" y="366570"/>
                </a:cubicBezTo>
                <a:cubicBezTo>
                  <a:pt x="4523680" y="686283"/>
                  <a:pt x="4611599" y="1188851"/>
                  <a:pt x="4423745" y="1642673"/>
                </a:cubicBezTo>
                <a:cubicBezTo>
                  <a:pt x="4416335" y="1662240"/>
                  <a:pt x="4406722" y="1681693"/>
                  <a:pt x="4399312" y="1698857"/>
                </a:cubicBezTo>
                <a:cubicBezTo>
                  <a:pt x="4396909" y="1703663"/>
                  <a:pt x="4394505" y="1706066"/>
                  <a:pt x="4394505" y="1706066"/>
                </a:cubicBezTo>
                <a:cubicBezTo>
                  <a:pt x="4394505" y="1706066"/>
                  <a:pt x="4128540" y="2280833"/>
                  <a:pt x="3667073" y="2352679"/>
                </a:cubicBezTo>
                <a:lnTo>
                  <a:pt x="3592132" y="2358480"/>
                </a:lnTo>
                <a:lnTo>
                  <a:pt x="3592132" y="2360023"/>
                </a:lnTo>
                <a:lnTo>
                  <a:pt x="3572194" y="2360023"/>
                </a:lnTo>
                <a:cubicBezTo>
                  <a:pt x="3545357" y="2360023"/>
                  <a:pt x="3523528" y="2360023"/>
                  <a:pt x="3501498" y="2360023"/>
                </a:cubicBezTo>
                <a:lnTo>
                  <a:pt x="285750" y="2360023"/>
                </a:lnTo>
                <a:lnTo>
                  <a:pt x="0" y="2360023"/>
                </a:lnTo>
                <a:lnTo>
                  <a:pt x="0" y="1759848"/>
                </a:lnTo>
                <a:lnTo>
                  <a:pt x="285750" y="1759848"/>
                </a:lnTo>
                <a:lnTo>
                  <a:pt x="285750" y="1759848"/>
                </a:lnTo>
                <a:lnTo>
                  <a:pt x="2247402" y="1759848"/>
                </a:lnTo>
                <a:lnTo>
                  <a:pt x="3186672" y="1759848"/>
                </a:lnTo>
                <a:cubicBezTo>
                  <a:pt x="3194082" y="1759848"/>
                  <a:pt x="3201292" y="1759848"/>
                  <a:pt x="3206299" y="1759848"/>
                </a:cubicBezTo>
                <a:lnTo>
                  <a:pt x="3411176" y="1759848"/>
                </a:lnTo>
                <a:cubicBezTo>
                  <a:pt x="3484475" y="1759848"/>
                  <a:pt x="3738218" y="1732957"/>
                  <a:pt x="3869796" y="1413359"/>
                </a:cubicBezTo>
                <a:cubicBezTo>
                  <a:pt x="3904042" y="1332802"/>
                  <a:pt x="3926072" y="1227871"/>
                  <a:pt x="3921065" y="1122941"/>
                </a:cubicBezTo>
                <a:cubicBezTo>
                  <a:pt x="3908849" y="798422"/>
                  <a:pt x="3640486" y="537412"/>
                  <a:pt x="3311241" y="537412"/>
                </a:cubicBezTo>
                <a:cubicBezTo>
                  <a:pt x="3020848" y="537412"/>
                  <a:pt x="2776918" y="739950"/>
                  <a:pt x="2715836" y="1010801"/>
                </a:cubicBezTo>
                <a:cubicBezTo>
                  <a:pt x="2679186" y="1152234"/>
                  <a:pt x="2703619" y="1301105"/>
                  <a:pt x="2750082" y="1413359"/>
                </a:cubicBezTo>
                <a:cubicBezTo>
                  <a:pt x="2796345" y="1528016"/>
                  <a:pt x="2859830" y="1606056"/>
                  <a:pt x="2925720" y="1657320"/>
                </a:cubicBezTo>
                <a:lnTo>
                  <a:pt x="2200940" y="1657320"/>
                </a:lnTo>
                <a:cubicBezTo>
                  <a:pt x="2198536" y="1652400"/>
                  <a:pt x="2196133" y="1647594"/>
                  <a:pt x="2193730" y="1642673"/>
                </a:cubicBezTo>
                <a:cubicBezTo>
                  <a:pt x="2005876" y="1188851"/>
                  <a:pt x="2093594" y="688686"/>
                  <a:pt x="2415830" y="366570"/>
                </a:cubicBezTo>
                <a:cubicBezTo>
                  <a:pt x="2427846" y="356844"/>
                  <a:pt x="2437660" y="344600"/>
                  <a:pt x="2449876" y="334874"/>
                </a:cubicBezTo>
                <a:cubicBezTo>
                  <a:pt x="2691403" y="111625"/>
                  <a:pt x="3000671" y="0"/>
                  <a:pt x="3309639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63D7390-D31B-4E1C-ACD2-1AD529470322}"/>
              </a:ext>
            </a:extLst>
          </p:cNvPr>
          <p:cNvSpPr/>
          <p:nvPr/>
        </p:nvSpPr>
        <p:spPr>
          <a:xfrm>
            <a:off x="3921144" y="2247798"/>
            <a:ext cx="3403724" cy="236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85A1619-74C3-47B3-B0E7-A5AEF8A20334}"/>
              </a:ext>
            </a:extLst>
          </p:cNvPr>
          <p:cNvSpPr/>
          <p:nvPr/>
        </p:nvSpPr>
        <p:spPr>
          <a:xfrm>
            <a:off x="9581627" y="4004497"/>
            <a:ext cx="2610372" cy="600212"/>
          </a:xfrm>
          <a:custGeom>
            <a:avLst/>
            <a:gdLst>
              <a:gd name="connsiteX0" fmla="*/ 534308 w 2610372"/>
              <a:gd name="connsiteY0" fmla="*/ 0 h 600212"/>
              <a:gd name="connsiteX1" fmla="*/ 2610372 w 2610372"/>
              <a:gd name="connsiteY1" fmla="*/ 0 h 600212"/>
              <a:gd name="connsiteX2" fmla="*/ 2610372 w 2610372"/>
              <a:gd name="connsiteY2" fmla="*/ 600212 h 600212"/>
              <a:gd name="connsiteX3" fmla="*/ 0 w 2610372"/>
              <a:gd name="connsiteY3" fmla="*/ 600212 h 600212"/>
              <a:gd name="connsiteX4" fmla="*/ 534308 w 2610372"/>
              <a:gd name="connsiteY4" fmla="*/ 0 h 60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372" h="600212">
                <a:moveTo>
                  <a:pt x="534308" y="0"/>
                </a:moveTo>
                <a:lnTo>
                  <a:pt x="2610372" y="0"/>
                </a:lnTo>
                <a:lnTo>
                  <a:pt x="2610372" y="600212"/>
                </a:lnTo>
                <a:lnTo>
                  <a:pt x="0" y="600212"/>
                </a:lnTo>
                <a:cubicBezTo>
                  <a:pt x="168404" y="507485"/>
                  <a:pt x="390440" y="331840"/>
                  <a:pt x="534308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624D50C-82BD-412B-8C2E-DD169489418A}"/>
              </a:ext>
            </a:extLst>
          </p:cNvPr>
          <p:cNvSpPr/>
          <p:nvPr/>
        </p:nvSpPr>
        <p:spPr>
          <a:xfrm>
            <a:off x="6751386" y="2247798"/>
            <a:ext cx="3406168" cy="236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9" y="14831"/>
                  <a:pt x="20319" y="14703"/>
                </a:cubicBezTo>
                <a:cubicBezTo>
                  <a:pt x="20364" y="14575"/>
                  <a:pt x="20394" y="14469"/>
                  <a:pt x="20439" y="14341"/>
                </a:cubicBezTo>
                <a:cubicBezTo>
                  <a:pt x="21600" y="10379"/>
                  <a:pt x="21057" y="5991"/>
                  <a:pt x="19068" y="3200"/>
                </a:cubicBezTo>
                <a:cubicBezTo>
                  <a:pt x="19007" y="3115"/>
                  <a:pt x="18932" y="3008"/>
                  <a:pt x="18857" y="2923"/>
                </a:cubicBezTo>
                <a:cubicBezTo>
                  <a:pt x="15887" y="-975"/>
                  <a:pt x="11230" y="-975"/>
                  <a:pt x="8245" y="2923"/>
                </a:cubicBezTo>
                <a:cubicBezTo>
                  <a:pt x="8170" y="3008"/>
                  <a:pt x="8109" y="3115"/>
                  <a:pt x="8034" y="3200"/>
                </a:cubicBezTo>
                <a:cubicBezTo>
                  <a:pt x="6044" y="6012"/>
                  <a:pt x="5502" y="10379"/>
                  <a:pt x="6662" y="14341"/>
                </a:cubicBezTo>
                <a:cubicBezTo>
                  <a:pt x="6677" y="14384"/>
                  <a:pt x="6692" y="14426"/>
                  <a:pt x="6708" y="14469"/>
                </a:cubicBezTo>
                <a:lnTo>
                  <a:pt x="11184" y="14469"/>
                </a:lnTo>
                <a:cubicBezTo>
                  <a:pt x="10777" y="14021"/>
                  <a:pt x="10385" y="13340"/>
                  <a:pt x="10099" y="12339"/>
                </a:cubicBezTo>
                <a:cubicBezTo>
                  <a:pt x="10039" y="12147"/>
                  <a:pt x="9993" y="11934"/>
                  <a:pt x="9948" y="11700"/>
                </a:cubicBezTo>
                <a:cubicBezTo>
                  <a:pt x="9828" y="11167"/>
                  <a:pt x="9752" y="10592"/>
                  <a:pt x="9752" y="10017"/>
                </a:cubicBezTo>
                <a:cubicBezTo>
                  <a:pt x="9752" y="7077"/>
                  <a:pt x="11441" y="4691"/>
                  <a:pt x="13521" y="4691"/>
                </a:cubicBezTo>
                <a:cubicBezTo>
                  <a:pt x="15088" y="4691"/>
                  <a:pt x="16445" y="6055"/>
                  <a:pt x="17003" y="7993"/>
                </a:cubicBezTo>
                <a:cubicBezTo>
                  <a:pt x="17515" y="9442"/>
                  <a:pt x="17364" y="11146"/>
                  <a:pt x="17018" y="12360"/>
                </a:cubicBezTo>
                <a:cubicBezTo>
                  <a:pt x="16204" y="15150"/>
                  <a:pt x="14636" y="15385"/>
                  <a:pt x="14184" y="15385"/>
                </a:cubicBezTo>
                <a:lnTo>
                  <a:pt x="12918" y="15385"/>
                </a:lnTo>
                <a:cubicBezTo>
                  <a:pt x="12888" y="15385"/>
                  <a:pt x="12842" y="15385"/>
                  <a:pt x="12797" y="15385"/>
                </a:cubicBezTo>
                <a:lnTo>
                  <a:pt x="6994" y="15385"/>
                </a:lnTo>
                <a:cubicBezTo>
                  <a:pt x="6994" y="15385"/>
                  <a:pt x="6994" y="15385"/>
                  <a:pt x="6994" y="15385"/>
                </a:cubicBezTo>
                <a:lnTo>
                  <a:pt x="3301" y="15385"/>
                </a:lnTo>
                <a:cubicBezTo>
                  <a:pt x="2412" y="18282"/>
                  <a:pt x="1040" y="19816"/>
                  <a:pt x="0" y="20625"/>
                </a:cubicBezTo>
                <a:lnTo>
                  <a:pt x="14727" y="20625"/>
                </a:lnTo>
                <a:cubicBezTo>
                  <a:pt x="14862" y="20625"/>
                  <a:pt x="14998" y="20625"/>
                  <a:pt x="15164" y="20625"/>
                </a:cubicBezTo>
                <a:cubicBezTo>
                  <a:pt x="18374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AEC3AF55-8512-4E57-9775-32DA9806B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1386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0E1A572B-9D59-4B02-8407-972632CDC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8686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Lightbulb with solid fill">
            <a:extLst>
              <a:ext uri="{FF2B5EF4-FFF2-40B4-BE49-F238E27FC236}">
                <a16:creationId xmlns:a16="http://schemas.microsoft.com/office/drawing/2014/main" id="{0B5526A1-B710-4BC7-81C8-781204F7A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25294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A2A526D-4AC1-44E4-9D4F-875CC19A8728}"/>
              </a:ext>
            </a:extLst>
          </p:cNvPr>
          <p:cNvSpPr txBox="1"/>
          <p:nvPr/>
        </p:nvSpPr>
        <p:spPr>
          <a:xfrm>
            <a:off x="1600948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280C04-907C-4526-8638-D7535CCE4E04}"/>
              </a:ext>
            </a:extLst>
          </p:cNvPr>
          <p:cNvSpPr txBox="1"/>
          <p:nvPr/>
        </p:nvSpPr>
        <p:spPr>
          <a:xfrm>
            <a:off x="4425791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804104-F427-4BD0-A7F9-1B8EED63120A}"/>
              </a:ext>
            </a:extLst>
          </p:cNvPr>
          <p:cNvSpPr txBox="1"/>
          <p:nvPr/>
        </p:nvSpPr>
        <p:spPr>
          <a:xfrm>
            <a:off x="7226141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1E09CE-0D80-4436-8585-E9B6442A68EC}"/>
              </a:ext>
            </a:extLst>
          </p:cNvPr>
          <p:cNvSpPr txBox="1"/>
          <p:nvPr/>
        </p:nvSpPr>
        <p:spPr>
          <a:xfrm>
            <a:off x="4916075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D8EA2B-9D7D-434E-AA2A-4080F8CE0574}"/>
              </a:ext>
            </a:extLst>
          </p:cNvPr>
          <p:cNvSpPr txBox="1"/>
          <p:nvPr/>
        </p:nvSpPr>
        <p:spPr>
          <a:xfrm>
            <a:off x="2112683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DE2D21-D5C4-4402-A32C-3FEAD450EEAE}"/>
              </a:ext>
            </a:extLst>
          </p:cNvPr>
          <p:cNvSpPr txBox="1"/>
          <p:nvPr/>
        </p:nvSpPr>
        <p:spPr>
          <a:xfrm>
            <a:off x="7748775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51606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ircle">
            <a:extLst>
              <a:ext uri="{FF2B5EF4-FFF2-40B4-BE49-F238E27FC236}">
                <a16:creationId xmlns:a16="http://schemas.microsoft.com/office/drawing/2014/main" id="{9DBA6A95-9FE8-4521-890B-06252012BDAD}"/>
              </a:ext>
            </a:extLst>
          </p:cNvPr>
          <p:cNvSpPr/>
          <p:nvPr/>
        </p:nvSpPr>
        <p:spPr>
          <a:xfrm>
            <a:off x="2863570" y="2953723"/>
            <a:ext cx="890286" cy="89028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96B67C55-171D-4B3E-99BD-C28E6EF1A2A3}"/>
              </a:ext>
            </a:extLst>
          </p:cNvPr>
          <p:cNvSpPr/>
          <p:nvPr/>
        </p:nvSpPr>
        <p:spPr>
          <a:xfrm>
            <a:off x="5666962" y="2953723"/>
            <a:ext cx="890286" cy="890286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7FB8C124-4946-425C-91AB-CE12179DBA40}"/>
              </a:ext>
            </a:extLst>
          </p:cNvPr>
          <p:cNvSpPr/>
          <p:nvPr/>
        </p:nvSpPr>
        <p:spPr>
          <a:xfrm>
            <a:off x="8499662" y="2953723"/>
            <a:ext cx="890286" cy="89028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Loop Process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26FF8F7-B356-4556-9A23-D7D2DEA6BF3F}"/>
              </a:ext>
            </a:extLst>
          </p:cNvPr>
          <p:cNvSpPr/>
          <p:nvPr/>
        </p:nvSpPr>
        <p:spPr>
          <a:xfrm>
            <a:off x="0" y="2247739"/>
            <a:ext cx="4521431" cy="2360023"/>
          </a:xfrm>
          <a:custGeom>
            <a:avLst/>
            <a:gdLst>
              <a:gd name="connsiteX0" fmla="*/ 3309639 w 4521431"/>
              <a:gd name="connsiteY0" fmla="*/ 0 h 2360023"/>
              <a:gd name="connsiteX1" fmla="*/ 4167599 w 4521431"/>
              <a:gd name="connsiteY1" fmla="*/ 334874 h 2360023"/>
              <a:gd name="connsiteX2" fmla="*/ 4201645 w 4521431"/>
              <a:gd name="connsiteY2" fmla="*/ 366570 h 2360023"/>
              <a:gd name="connsiteX3" fmla="*/ 4423745 w 4521431"/>
              <a:gd name="connsiteY3" fmla="*/ 1642673 h 2360023"/>
              <a:gd name="connsiteX4" fmla="*/ 4399312 w 4521431"/>
              <a:gd name="connsiteY4" fmla="*/ 1698857 h 2360023"/>
              <a:gd name="connsiteX5" fmla="*/ 4394505 w 4521431"/>
              <a:gd name="connsiteY5" fmla="*/ 1706066 h 2360023"/>
              <a:gd name="connsiteX6" fmla="*/ 3667073 w 4521431"/>
              <a:gd name="connsiteY6" fmla="*/ 2352679 h 2360023"/>
              <a:gd name="connsiteX7" fmla="*/ 3592132 w 4521431"/>
              <a:gd name="connsiteY7" fmla="*/ 2358480 h 2360023"/>
              <a:gd name="connsiteX8" fmla="*/ 3592132 w 4521431"/>
              <a:gd name="connsiteY8" fmla="*/ 2360023 h 2360023"/>
              <a:gd name="connsiteX9" fmla="*/ 3572194 w 4521431"/>
              <a:gd name="connsiteY9" fmla="*/ 2360023 h 2360023"/>
              <a:gd name="connsiteX10" fmla="*/ 3501498 w 4521431"/>
              <a:gd name="connsiteY10" fmla="*/ 2360023 h 2360023"/>
              <a:gd name="connsiteX11" fmla="*/ 285750 w 4521431"/>
              <a:gd name="connsiteY11" fmla="*/ 2360023 h 2360023"/>
              <a:gd name="connsiteX12" fmla="*/ 0 w 4521431"/>
              <a:gd name="connsiteY12" fmla="*/ 2360023 h 2360023"/>
              <a:gd name="connsiteX13" fmla="*/ 0 w 4521431"/>
              <a:gd name="connsiteY13" fmla="*/ 1759848 h 2360023"/>
              <a:gd name="connsiteX14" fmla="*/ 285750 w 4521431"/>
              <a:gd name="connsiteY14" fmla="*/ 1759848 h 2360023"/>
              <a:gd name="connsiteX15" fmla="*/ 285750 w 4521431"/>
              <a:gd name="connsiteY15" fmla="*/ 1759848 h 2360023"/>
              <a:gd name="connsiteX16" fmla="*/ 2247402 w 4521431"/>
              <a:gd name="connsiteY16" fmla="*/ 1759848 h 2360023"/>
              <a:gd name="connsiteX17" fmla="*/ 3186672 w 4521431"/>
              <a:gd name="connsiteY17" fmla="*/ 1759848 h 2360023"/>
              <a:gd name="connsiteX18" fmla="*/ 3206299 w 4521431"/>
              <a:gd name="connsiteY18" fmla="*/ 1759848 h 2360023"/>
              <a:gd name="connsiteX19" fmla="*/ 3411176 w 4521431"/>
              <a:gd name="connsiteY19" fmla="*/ 1759848 h 2360023"/>
              <a:gd name="connsiteX20" fmla="*/ 3869796 w 4521431"/>
              <a:gd name="connsiteY20" fmla="*/ 1413359 h 2360023"/>
              <a:gd name="connsiteX21" fmla="*/ 3921065 w 4521431"/>
              <a:gd name="connsiteY21" fmla="*/ 1122941 h 2360023"/>
              <a:gd name="connsiteX22" fmla="*/ 3311241 w 4521431"/>
              <a:gd name="connsiteY22" fmla="*/ 537412 h 2360023"/>
              <a:gd name="connsiteX23" fmla="*/ 2715836 w 4521431"/>
              <a:gd name="connsiteY23" fmla="*/ 1010801 h 2360023"/>
              <a:gd name="connsiteX24" fmla="*/ 2750082 w 4521431"/>
              <a:gd name="connsiteY24" fmla="*/ 1413359 h 2360023"/>
              <a:gd name="connsiteX25" fmla="*/ 2925720 w 4521431"/>
              <a:gd name="connsiteY25" fmla="*/ 1657320 h 2360023"/>
              <a:gd name="connsiteX26" fmla="*/ 2200940 w 4521431"/>
              <a:gd name="connsiteY26" fmla="*/ 1657320 h 2360023"/>
              <a:gd name="connsiteX27" fmla="*/ 2193730 w 4521431"/>
              <a:gd name="connsiteY27" fmla="*/ 1642673 h 2360023"/>
              <a:gd name="connsiteX28" fmla="*/ 2415830 w 4521431"/>
              <a:gd name="connsiteY28" fmla="*/ 366570 h 2360023"/>
              <a:gd name="connsiteX29" fmla="*/ 2449876 w 4521431"/>
              <a:gd name="connsiteY29" fmla="*/ 334874 h 2360023"/>
              <a:gd name="connsiteX30" fmla="*/ 3309639 w 4521431"/>
              <a:gd name="connsiteY30" fmla="*/ 0 h 236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521431" h="2360023">
                <a:moveTo>
                  <a:pt x="3309639" y="0"/>
                </a:moveTo>
                <a:cubicBezTo>
                  <a:pt x="3618606" y="0"/>
                  <a:pt x="3927274" y="111625"/>
                  <a:pt x="4167599" y="334874"/>
                </a:cubicBezTo>
                <a:cubicBezTo>
                  <a:pt x="4179815" y="344600"/>
                  <a:pt x="4189428" y="356844"/>
                  <a:pt x="4201645" y="366570"/>
                </a:cubicBezTo>
                <a:cubicBezTo>
                  <a:pt x="4523680" y="686283"/>
                  <a:pt x="4611599" y="1188851"/>
                  <a:pt x="4423745" y="1642673"/>
                </a:cubicBezTo>
                <a:cubicBezTo>
                  <a:pt x="4416335" y="1662240"/>
                  <a:pt x="4406722" y="1681693"/>
                  <a:pt x="4399312" y="1698857"/>
                </a:cubicBezTo>
                <a:cubicBezTo>
                  <a:pt x="4396909" y="1703663"/>
                  <a:pt x="4394505" y="1706066"/>
                  <a:pt x="4394505" y="1706066"/>
                </a:cubicBezTo>
                <a:cubicBezTo>
                  <a:pt x="4394505" y="1706066"/>
                  <a:pt x="4128540" y="2280833"/>
                  <a:pt x="3667073" y="2352679"/>
                </a:cubicBezTo>
                <a:lnTo>
                  <a:pt x="3592132" y="2358480"/>
                </a:lnTo>
                <a:lnTo>
                  <a:pt x="3592132" y="2360023"/>
                </a:lnTo>
                <a:lnTo>
                  <a:pt x="3572194" y="2360023"/>
                </a:lnTo>
                <a:cubicBezTo>
                  <a:pt x="3545357" y="2360023"/>
                  <a:pt x="3523528" y="2360023"/>
                  <a:pt x="3501498" y="2360023"/>
                </a:cubicBezTo>
                <a:lnTo>
                  <a:pt x="285750" y="2360023"/>
                </a:lnTo>
                <a:lnTo>
                  <a:pt x="0" y="2360023"/>
                </a:lnTo>
                <a:lnTo>
                  <a:pt x="0" y="1759848"/>
                </a:lnTo>
                <a:lnTo>
                  <a:pt x="285750" y="1759848"/>
                </a:lnTo>
                <a:lnTo>
                  <a:pt x="285750" y="1759848"/>
                </a:lnTo>
                <a:lnTo>
                  <a:pt x="2247402" y="1759848"/>
                </a:lnTo>
                <a:lnTo>
                  <a:pt x="3186672" y="1759848"/>
                </a:lnTo>
                <a:cubicBezTo>
                  <a:pt x="3194082" y="1759848"/>
                  <a:pt x="3201292" y="1759848"/>
                  <a:pt x="3206299" y="1759848"/>
                </a:cubicBezTo>
                <a:lnTo>
                  <a:pt x="3411176" y="1759848"/>
                </a:lnTo>
                <a:cubicBezTo>
                  <a:pt x="3484475" y="1759848"/>
                  <a:pt x="3738218" y="1732957"/>
                  <a:pt x="3869796" y="1413359"/>
                </a:cubicBezTo>
                <a:cubicBezTo>
                  <a:pt x="3904042" y="1332802"/>
                  <a:pt x="3926072" y="1227871"/>
                  <a:pt x="3921065" y="1122941"/>
                </a:cubicBezTo>
                <a:cubicBezTo>
                  <a:pt x="3908849" y="798422"/>
                  <a:pt x="3640486" y="537412"/>
                  <a:pt x="3311241" y="537412"/>
                </a:cubicBezTo>
                <a:cubicBezTo>
                  <a:pt x="3020848" y="537412"/>
                  <a:pt x="2776918" y="739950"/>
                  <a:pt x="2715836" y="1010801"/>
                </a:cubicBezTo>
                <a:cubicBezTo>
                  <a:pt x="2679186" y="1152234"/>
                  <a:pt x="2703619" y="1301105"/>
                  <a:pt x="2750082" y="1413359"/>
                </a:cubicBezTo>
                <a:cubicBezTo>
                  <a:pt x="2796345" y="1528016"/>
                  <a:pt x="2859830" y="1606056"/>
                  <a:pt x="2925720" y="1657320"/>
                </a:cubicBezTo>
                <a:lnTo>
                  <a:pt x="2200940" y="1657320"/>
                </a:lnTo>
                <a:cubicBezTo>
                  <a:pt x="2198536" y="1652400"/>
                  <a:pt x="2196133" y="1647594"/>
                  <a:pt x="2193730" y="1642673"/>
                </a:cubicBezTo>
                <a:cubicBezTo>
                  <a:pt x="2005876" y="1188851"/>
                  <a:pt x="2093594" y="688686"/>
                  <a:pt x="2415830" y="366570"/>
                </a:cubicBezTo>
                <a:cubicBezTo>
                  <a:pt x="2427846" y="356844"/>
                  <a:pt x="2437660" y="344600"/>
                  <a:pt x="2449876" y="334874"/>
                </a:cubicBezTo>
                <a:cubicBezTo>
                  <a:pt x="2691403" y="111625"/>
                  <a:pt x="3000671" y="0"/>
                  <a:pt x="3309639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63D7390-D31B-4E1C-ACD2-1AD529470322}"/>
              </a:ext>
            </a:extLst>
          </p:cNvPr>
          <p:cNvSpPr/>
          <p:nvPr/>
        </p:nvSpPr>
        <p:spPr>
          <a:xfrm>
            <a:off x="3921144" y="2247798"/>
            <a:ext cx="3403724" cy="236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85A1619-74C3-47B3-B0E7-A5AEF8A20334}"/>
              </a:ext>
            </a:extLst>
          </p:cNvPr>
          <p:cNvSpPr/>
          <p:nvPr/>
        </p:nvSpPr>
        <p:spPr>
          <a:xfrm>
            <a:off x="9581627" y="4004497"/>
            <a:ext cx="2610372" cy="600212"/>
          </a:xfrm>
          <a:custGeom>
            <a:avLst/>
            <a:gdLst>
              <a:gd name="connsiteX0" fmla="*/ 534308 w 2610372"/>
              <a:gd name="connsiteY0" fmla="*/ 0 h 600212"/>
              <a:gd name="connsiteX1" fmla="*/ 2610372 w 2610372"/>
              <a:gd name="connsiteY1" fmla="*/ 0 h 600212"/>
              <a:gd name="connsiteX2" fmla="*/ 2610372 w 2610372"/>
              <a:gd name="connsiteY2" fmla="*/ 600212 h 600212"/>
              <a:gd name="connsiteX3" fmla="*/ 0 w 2610372"/>
              <a:gd name="connsiteY3" fmla="*/ 600212 h 600212"/>
              <a:gd name="connsiteX4" fmla="*/ 534308 w 2610372"/>
              <a:gd name="connsiteY4" fmla="*/ 0 h 60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372" h="600212">
                <a:moveTo>
                  <a:pt x="534308" y="0"/>
                </a:moveTo>
                <a:lnTo>
                  <a:pt x="2610372" y="0"/>
                </a:lnTo>
                <a:lnTo>
                  <a:pt x="2610372" y="600212"/>
                </a:lnTo>
                <a:lnTo>
                  <a:pt x="0" y="600212"/>
                </a:lnTo>
                <a:cubicBezTo>
                  <a:pt x="168404" y="507485"/>
                  <a:pt x="390440" y="331840"/>
                  <a:pt x="534308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624D50C-82BD-412B-8C2E-DD169489418A}"/>
              </a:ext>
            </a:extLst>
          </p:cNvPr>
          <p:cNvSpPr/>
          <p:nvPr/>
        </p:nvSpPr>
        <p:spPr>
          <a:xfrm>
            <a:off x="6751386" y="2247798"/>
            <a:ext cx="3406168" cy="23624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9" y="14831"/>
                  <a:pt x="20319" y="14703"/>
                </a:cubicBezTo>
                <a:cubicBezTo>
                  <a:pt x="20364" y="14575"/>
                  <a:pt x="20394" y="14469"/>
                  <a:pt x="20439" y="14341"/>
                </a:cubicBezTo>
                <a:cubicBezTo>
                  <a:pt x="21600" y="10379"/>
                  <a:pt x="21057" y="5991"/>
                  <a:pt x="19068" y="3200"/>
                </a:cubicBezTo>
                <a:cubicBezTo>
                  <a:pt x="19007" y="3115"/>
                  <a:pt x="18932" y="3008"/>
                  <a:pt x="18857" y="2923"/>
                </a:cubicBezTo>
                <a:cubicBezTo>
                  <a:pt x="15887" y="-975"/>
                  <a:pt x="11230" y="-975"/>
                  <a:pt x="8245" y="2923"/>
                </a:cubicBezTo>
                <a:cubicBezTo>
                  <a:pt x="8170" y="3008"/>
                  <a:pt x="8109" y="3115"/>
                  <a:pt x="8034" y="3200"/>
                </a:cubicBezTo>
                <a:cubicBezTo>
                  <a:pt x="6044" y="6012"/>
                  <a:pt x="5502" y="10379"/>
                  <a:pt x="6662" y="14341"/>
                </a:cubicBezTo>
                <a:cubicBezTo>
                  <a:pt x="6677" y="14384"/>
                  <a:pt x="6692" y="14426"/>
                  <a:pt x="6708" y="14469"/>
                </a:cubicBezTo>
                <a:lnTo>
                  <a:pt x="11184" y="14469"/>
                </a:lnTo>
                <a:cubicBezTo>
                  <a:pt x="10777" y="14021"/>
                  <a:pt x="10385" y="13340"/>
                  <a:pt x="10099" y="12339"/>
                </a:cubicBezTo>
                <a:cubicBezTo>
                  <a:pt x="10039" y="12147"/>
                  <a:pt x="9993" y="11934"/>
                  <a:pt x="9948" y="11700"/>
                </a:cubicBezTo>
                <a:cubicBezTo>
                  <a:pt x="9828" y="11167"/>
                  <a:pt x="9752" y="10592"/>
                  <a:pt x="9752" y="10017"/>
                </a:cubicBezTo>
                <a:cubicBezTo>
                  <a:pt x="9752" y="7077"/>
                  <a:pt x="11441" y="4691"/>
                  <a:pt x="13521" y="4691"/>
                </a:cubicBezTo>
                <a:cubicBezTo>
                  <a:pt x="15088" y="4691"/>
                  <a:pt x="16445" y="6055"/>
                  <a:pt x="17003" y="7993"/>
                </a:cubicBezTo>
                <a:cubicBezTo>
                  <a:pt x="17515" y="9442"/>
                  <a:pt x="17364" y="11146"/>
                  <a:pt x="17018" y="12360"/>
                </a:cubicBezTo>
                <a:cubicBezTo>
                  <a:pt x="16204" y="15150"/>
                  <a:pt x="14636" y="15385"/>
                  <a:pt x="14184" y="15385"/>
                </a:cubicBezTo>
                <a:lnTo>
                  <a:pt x="12918" y="15385"/>
                </a:lnTo>
                <a:cubicBezTo>
                  <a:pt x="12888" y="15385"/>
                  <a:pt x="12842" y="15385"/>
                  <a:pt x="12797" y="15385"/>
                </a:cubicBezTo>
                <a:lnTo>
                  <a:pt x="6994" y="15385"/>
                </a:lnTo>
                <a:cubicBezTo>
                  <a:pt x="6994" y="15385"/>
                  <a:pt x="6994" y="15385"/>
                  <a:pt x="6994" y="15385"/>
                </a:cubicBezTo>
                <a:lnTo>
                  <a:pt x="3301" y="15385"/>
                </a:lnTo>
                <a:cubicBezTo>
                  <a:pt x="2412" y="18282"/>
                  <a:pt x="1040" y="19816"/>
                  <a:pt x="0" y="20625"/>
                </a:cubicBezTo>
                <a:lnTo>
                  <a:pt x="14727" y="20625"/>
                </a:lnTo>
                <a:cubicBezTo>
                  <a:pt x="14862" y="20625"/>
                  <a:pt x="14998" y="20625"/>
                  <a:pt x="15164" y="20625"/>
                </a:cubicBezTo>
                <a:cubicBezTo>
                  <a:pt x="18374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AEC3AF55-8512-4E57-9775-32DA9806B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61386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0E1A572B-9D59-4B02-8407-972632CDC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28686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Lightbulb with solid fill">
            <a:extLst>
              <a:ext uri="{FF2B5EF4-FFF2-40B4-BE49-F238E27FC236}">
                <a16:creationId xmlns:a16="http://schemas.microsoft.com/office/drawing/2014/main" id="{0B5526A1-B710-4BC7-81C8-781204F7A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25294" y="311544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A2A526D-4AC1-44E4-9D4F-875CC19A8728}"/>
              </a:ext>
            </a:extLst>
          </p:cNvPr>
          <p:cNvSpPr txBox="1"/>
          <p:nvPr/>
        </p:nvSpPr>
        <p:spPr>
          <a:xfrm>
            <a:off x="1600948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280C04-907C-4526-8638-D7535CCE4E04}"/>
              </a:ext>
            </a:extLst>
          </p:cNvPr>
          <p:cNvSpPr txBox="1"/>
          <p:nvPr/>
        </p:nvSpPr>
        <p:spPr>
          <a:xfrm>
            <a:off x="4425791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804104-F427-4BD0-A7F9-1B8EED63120A}"/>
              </a:ext>
            </a:extLst>
          </p:cNvPr>
          <p:cNvSpPr txBox="1"/>
          <p:nvPr/>
        </p:nvSpPr>
        <p:spPr>
          <a:xfrm>
            <a:off x="7226141" y="4055207"/>
            <a:ext cx="2187594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1E09CE-0D80-4436-8585-E9B6442A68EC}"/>
              </a:ext>
            </a:extLst>
          </p:cNvPr>
          <p:cNvSpPr txBox="1"/>
          <p:nvPr/>
        </p:nvSpPr>
        <p:spPr>
          <a:xfrm>
            <a:off x="4916075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D8EA2B-9D7D-434E-AA2A-4080F8CE0574}"/>
              </a:ext>
            </a:extLst>
          </p:cNvPr>
          <p:cNvSpPr txBox="1"/>
          <p:nvPr/>
        </p:nvSpPr>
        <p:spPr>
          <a:xfrm>
            <a:off x="2112683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DE2D21-D5C4-4402-A32C-3FEAD450EEAE}"/>
              </a:ext>
            </a:extLst>
          </p:cNvPr>
          <p:cNvSpPr txBox="1"/>
          <p:nvPr/>
        </p:nvSpPr>
        <p:spPr>
          <a:xfrm>
            <a:off x="7748775" y="4899040"/>
            <a:ext cx="2392060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135316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8951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Loop Process – Slide Template</vt:lpstr>
      <vt:lpstr>Triple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Loop Process</dc:title>
  <dc:creator>PresentationGO.com</dc:creator>
  <dc:description>© Copyright PresentationGO.com</dc:description>
  <dcterms:created xsi:type="dcterms:W3CDTF">2014-11-26T05:14:11Z</dcterms:created>
  <dcterms:modified xsi:type="dcterms:W3CDTF">2021-09-17T16:56:51Z</dcterms:modified>
  <cp:category>Charts &amp; Diagrams</cp:category>
</cp:coreProperties>
</file>