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49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80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Truck Pictorial Chart – Slide Template</a:t>
            </a:r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03D56802-2AC0-4E47-9E12-D13FB57EA315}"/>
              </a:ext>
            </a:extLst>
          </p:cNvPr>
          <p:cNvSpPr/>
          <p:nvPr/>
        </p:nvSpPr>
        <p:spPr>
          <a:xfrm>
            <a:off x="1215996" y="3127219"/>
            <a:ext cx="3572705" cy="1028797"/>
          </a:xfrm>
          <a:custGeom>
            <a:avLst/>
            <a:gdLst>
              <a:gd name="connsiteX0" fmla="*/ 3070420 w 3408706"/>
              <a:gd name="connsiteY0" fmla="*/ 744638 h 981572"/>
              <a:gd name="connsiteX1" fmla="*/ 3004463 w 3408706"/>
              <a:gd name="connsiteY1" fmla="*/ 810596 h 981572"/>
              <a:gd name="connsiteX2" fmla="*/ 3070420 w 3408706"/>
              <a:gd name="connsiteY2" fmla="*/ 876553 h 981572"/>
              <a:gd name="connsiteX3" fmla="*/ 3136378 w 3408706"/>
              <a:gd name="connsiteY3" fmla="*/ 810596 h 981572"/>
              <a:gd name="connsiteX4" fmla="*/ 3070420 w 3408706"/>
              <a:gd name="connsiteY4" fmla="*/ 744638 h 981572"/>
              <a:gd name="connsiteX5" fmla="*/ 2579896 w 3408706"/>
              <a:gd name="connsiteY5" fmla="*/ 744638 h 981572"/>
              <a:gd name="connsiteX6" fmla="*/ 2513939 w 3408706"/>
              <a:gd name="connsiteY6" fmla="*/ 810596 h 981572"/>
              <a:gd name="connsiteX7" fmla="*/ 2579896 w 3408706"/>
              <a:gd name="connsiteY7" fmla="*/ 876553 h 981572"/>
              <a:gd name="connsiteX8" fmla="*/ 2645854 w 3408706"/>
              <a:gd name="connsiteY8" fmla="*/ 810596 h 981572"/>
              <a:gd name="connsiteX9" fmla="*/ 2579896 w 3408706"/>
              <a:gd name="connsiteY9" fmla="*/ 744638 h 981572"/>
              <a:gd name="connsiteX10" fmla="*/ 1134601 w 3408706"/>
              <a:gd name="connsiteY10" fmla="*/ 744638 h 981572"/>
              <a:gd name="connsiteX11" fmla="*/ 1068644 w 3408706"/>
              <a:gd name="connsiteY11" fmla="*/ 810596 h 981572"/>
              <a:gd name="connsiteX12" fmla="*/ 1134601 w 3408706"/>
              <a:gd name="connsiteY12" fmla="*/ 876553 h 981572"/>
              <a:gd name="connsiteX13" fmla="*/ 1200559 w 3408706"/>
              <a:gd name="connsiteY13" fmla="*/ 810596 h 981572"/>
              <a:gd name="connsiteX14" fmla="*/ 1134601 w 3408706"/>
              <a:gd name="connsiteY14" fmla="*/ 744638 h 981572"/>
              <a:gd name="connsiteX15" fmla="*/ 363777 w 3408706"/>
              <a:gd name="connsiteY15" fmla="*/ 744638 h 981572"/>
              <a:gd name="connsiteX16" fmla="*/ 297820 w 3408706"/>
              <a:gd name="connsiteY16" fmla="*/ 810596 h 981572"/>
              <a:gd name="connsiteX17" fmla="*/ 363777 w 3408706"/>
              <a:gd name="connsiteY17" fmla="*/ 876553 h 981572"/>
              <a:gd name="connsiteX18" fmla="*/ 429735 w 3408706"/>
              <a:gd name="connsiteY18" fmla="*/ 810596 h 981572"/>
              <a:gd name="connsiteX19" fmla="*/ 363777 w 3408706"/>
              <a:gd name="connsiteY19" fmla="*/ 744638 h 981572"/>
              <a:gd name="connsiteX20" fmla="*/ 3070420 w 3408706"/>
              <a:gd name="connsiteY20" fmla="*/ 639429 h 981572"/>
              <a:gd name="connsiteX21" fmla="*/ 3241491 w 3408706"/>
              <a:gd name="connsiteY21" fmla="*/ 810501 h 981572"/>
              <a:gd name="connsiteX22" fmla="*/ 3070420 w 3408706"/>
              <a:gd name="connsiteY22" fmla="*/ 981572 h 981572"/>
              <a:gd name="connsiteX23" fmla="*/ 2899349 w 3408706"/>
              <a:gd name="connsiteY23" fmla="*/ 810501 h 981572"/>
              <a:gd name="connsiteX24" fmla="*/ 3070420 w 3408706"/>
              <a:gd name="connsiteY24" fmla="*/ 639429 h 981572"/>
              <a:gd name="connsiteX25" fmla="*/ 2579896 w 3408706"/>
              <a:gd name="connsiteY25" fmla="*/ 639429 h 981572"/>
              <a:gd name="connsiteX26" fmla="*/ 2750967 w 3408706"/>
              <a:gd name="connsiteY26" fmla="*/ 810501 h 981572"/>
              <a:gd name="connsiteX27" fmla="*/ 2579896 w 3408706"/>
              <a:gd name="connsiteY27" fmla="*/ 981572 h 981572"/>
              <a:gd name="connsiteX28" fmla="*/ 2408825 w 3408706"/>
              <a:gd name="connsiteY28" fmla="*/ 810501 h 981572"/>
              <a:gd name="connsiteX29" fmla="*/ 2579896 w 3408706"/>
              <a:gd name="connsiteY29" fmla="*/ 639429 h 981572"/>
              <a:gd name="connsiteX30" fmla="*/ 1134601 w 3408706"/>
              <a:gd name="connsiteY30" fmla="*/ 639429 h 981572"/>
              <a:gd name="connsiteX31" fmla="*/ 1305672 w 3408706"/>
              <a:gd name="connsiteY31" fmla="*/ 810501 h 981572"/>
              <a:gd name="connsiteX32" fmla="*/ 1134601 w 3408706"/>
              <a:gd name="connsiteY32" fmla="*/ 981572 h 981572"/>
              <a:gd name="connsiteX33" fmla="*/ 963530 w 3408706"/>
              <a:gd name="connsiteY33" fmla="*/ 810501 h 981572"/>
              <a:gd name="connsiteX34" fmla="*/ 1134601 w 3408706"/>
              <a:gd name="connsiteY34" fmla="*/ 639429 h 981572"/>
              <a:gd name="connsiteX35" fmla="*/ 363777 w 3408706"/>
              <a:gd name="connsiteY35" fmla="*/ 639429 h 981572"/>
              <a:gd name="connsiteX36" fmla="*/ 534848 w 3408706"/>
              <a:gd name="connsiteY36" fmla="*/ 810501 h 981572"/>
              <a:gd name="connsiteX37" fmla="*/ 363777 w 3408706"/>
              <a:gd name="connsiteY37" fmla="*/ 981572 h 981572"/>
              <a:gd name="connsiteX38" fmla="*/ 192706 w 3408706"/>
              <a:gd name="connsiteY38" fmla="*/ 810501 h 981572"/>
              <a:gd name="connsiteX39" fmla="*/ 363777 w 3408706"/>
              <a:gd name="connsiteY39" fmla="*/ 639429 h 981572"/>
              <a:gd name="connsiteX40" fmla="*/ 3205926 w 3408706"/>
              <a:gd name="connsiteY40" fmla="*/ 630670 h 981572"/>
              <a:gd name="connsiteX41" fmla="*/ 3339066 w 3408706"/>
              <a:gd name="connsiteY41" fmla="*/ 630670 h 981572"/>
              <a:gd name="connsiteX42" fmla="*/ 3408706 w 3408706"/>
              <a:gd name="connsiteY42" fmla="*/ 700396 h 981572"/>
              <a:gd name="connsiteX43" fmla="*/ 3339066 w 3408706"/>
              <a:gd name="connsiteY43" fmla="*/ 770031 h 981572"/>
              <a:gd name="connsiteX44" fmla="*/ 3285639 w 3408706"/>
              <a:gd name="connsiteY44" fmla="*/ 770031 h 981572"/>
              <a:gd name="connsiteX45" fmla="*/ 3205926 w 3408706"/>
              <a:gd name="connsiteY45" fmla="*/ 630670 h 981572"/>
              <a:gd name="connsiteX46" fmla="*/ 2715403 w 3408706"/>
              <a:gd name="connsiteY46" fmla="*/ 630670 h 981572"/>
              <a:gd name="connsiteX47" fmla="*/ 2936489 w 3408706"/>
              <a:gd name="connsiteY47" fmla="*/ 630670 h 981572"/>
              <a:gd name="connsiteX48" fmla="*/ 2856775 w 3408706"/>
              <a:gd name="connsiteY48" fmla="*/ 770031 h 981572"/>
              <a:gd name="connsiteX49" fmla="*/ 2795117 w 3408706"/>
              <a:gd name="connsiteY49" fmla="*/ 770031 h 981572"/>
              <a:gd name="connsiteX50" fmla="*/ 2715403 w 3408706"/>
              <a:gd name="connsiteY50" fmla="*/ 630670 h 981572"/>
              <a:gd name="connsiteX51" fmla="*/ 1270107 w 3408706"/>
              <a:gd name="connsiteY51" fmla="*/ 630670 h 981572"/>
              <a:gd name="connsiteX52" fmla="*/ 2436855 w 3408706"/>
              <a:gd name="connsiteY52" fmla="*/ 630670 h 981572"/>
              <a:gd name="connsiteX53" fmla="*/ 2357073 w 3408706"/>
              <a:gd name="connsiteY53" fmla="*/ 770031 h 981572"/>
              <a:gd name="connsiteX54" fmla="*/ 1349835 w 3408706"/>
              <a:gd name="connsiteY54" fmla="*/ 770031 h 981572"/>
              <a:gd name="connsiteX55" fmla="*/ 1270107 w 3408706"/>
              <a:gd name="connsiteY55" fmla="*/ 630670 h 981572"/>
              <a:gd name="connsiteX56" fmla="*/ 499284 w 3408706"/>
              <a:gd name="connsiteY56" fmla="*/ 630670 h 981572"/>
              <a:gd name="connsiteX57" fmla="*/ 1001722 w 3408706"/>
              <a:gd name="connsiteY57" fmla="*/ 630670 h 981572"/>
              <a:gd name="connsiteX58" fmla="*/ 922007 w 3408706"/>
              <a:gd name="connsiteY58" fmla="*/ 770031 h 981572"/>
              <a:gd name="connsiteX59" fmla="*/ 579000 w 3408706"/>
              <a:gd name="connsiteY59" fmla="*/ 770031 h 981572"/>
              <a:gd name="connsiteX60" fmla="*/ 499284 w 3408706"/>
              <a:gd name="connsiteY60" fmla="*/ 630670 h 981572"/>
              <a:gd name="connsiteX61" fmla="*/ 69637 w 3408706"/>
              <a:gd name="connsiteY61" fmla="*/ 630670 h 981572"/>
              <a:gd name="connsiteX62" fmla="*/ 220649 w 3408706"/>
              <a:gd name="connsiteY62" fmla="*/ 630670 h 981572"/>
              <a:gd name="connsiteX63" fmla="*/ 140940 w 3408706"/>
              <a:gd name="connsiteY63" fmla="*/ 769944 h 981572"/>
              <a:gd name="connsiteX64" fmla="*/ 69637 w 3408706"/>
              <a:gd name="connsiteY64" fmla="*/ 769944 h 981572"/>
              <a:gd name="connsiteX65" fmla="*/ 0 w 3408706"/>
              <a:gd name="connsiteY65" fmla="*/ 700307 h 981572"/>
              <a:gd name="connsiteX66" fmla="*/ 69637 w 3408706"/>
              <a:gd name="connsiteY66" fmla="*/ 630670 h 981572"/>
              <a:gd name="connsiteX67" fmla="*/ 193925 w 3408706"/>
              <a:gd name="connsiteY67" fmla="*/ 98761 h 981572"/>
              <a:gd name="connsiteX68" fmla="*/ 126745 w 3408706"/>
              <a:gd name="connsiteY68" fmla="*/ 151944 h 981572"/>
              <a:gd name="connsiteX69" fmla="*/ 103976 w 3408706"/>
              <a:gd name="connsiteY69" fmla="*/ 248471 h 981572"/>
              <a:gd name="connsiteX70" fmla="*/ 171156 w 3408706"/>
              <a:gd name="connsiteY70" fmla="*/ 333353 h 981572"/>
              <a:gd name="connsiteX71" fmla="*/ 288631 w 3408706"/>
              <a:gd name="connsiteY71" fmla="*/ 333353 h 981572"/>
              <a:gd name="connsiteX72" fmla="*/ 357652 w 3408706"/>
              <a:gd name="connsiteY72" fmla="*/ 264321 h 981572"/>
              <a:gd name="connsiteX73" fmla="*/ 357652 w 3408706"/>
              <a:gd name="connsiteY73" fmla="*/ 167793 h 981572"/>
              <a:gd name="connsiteX74" fmla="*/ 288631 w 3408706"/>
              <a:gd name="connsiteY74" fmla="*/ 98761 h 981572"/>
              <a:gd name="connsiteX75" fmla="*/ 574068 w 3408706"/>
              <a:gd name="connsiteY75" fmla="*/ 1449 h 981572"/>
              <a:gd name="connsiteX76" fmla="*/ 629010 w 3408706"/>
              <a:gd name="connsiteY76" fmla="*/ 68975 h 981572"/>
              <a:gd name="connsiteX77" fmla="*/ 629010 w 3408706"/>
              <a:gd name="connsiteY77" fmla="*/ 572825 h 981572"/>
              <a:gd name="connsiteX78" fmla="*/ 104059 w 3408706"/>
              <a:gd name="connsiteY78" fmla="*/ 572825 h 981572"/>
              <a:gd name="connsiteX79" fmla="*/ 35037 w 3408706"/>
              <a:gd name="connsiteY79" fmla="*/ 503792 h 981572"/>
              <a:gd name="connsiteX80" fmla="*/ 35037 w 3408706"/>
              <a:gd name="connsiteY80" fmla="*/ 346049 h 981572"/>
              <a:gd name="connsiteX81" fmla="*/ 36797 w 3408706"/>
              <a:gd name="connsiteY81" fmla="*/ 330550 h 981572"/>
              <a:gd name="connsiteX82" fmla="*/ 88632 w 3408706"/>
              <a:gd name="connsiteY82" fmla="*/ 105688 h 981572"/>
              <a:gd name="connsiteX83" fmla="*/ 155922 w 3408706"/>
              <a:gd name="connsiteY83" fmla="*/ 52155 h 981572"/>
              <a:gd name="connsiteX84" fmla="*/ 348440 w 3408706"/>
              <a:gd name="connsiteY84" fmla="*/ 52155 h 981572"/>
              <a:gd name="connsiteX85" fmla="*/ 366480 w 3408706"/>
              <a:gd name="connsiteY85" fmla="*/ 49810 h 981572"/>
              <a:gd name="connsiteX86" fmla="*/ 541949 w 3408706"/>
              <a:gd name="connsiteY86" fmla="*/ 2422 h 981572"/>
              <a:gd name="connsiteX87" fmla="*/ 574068 w 3408706"/>
              <a:gd name="connsiteY87" fmla="*/ 1449 h 98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3408706" h="981572">
                <a:moveTo>
                  <a:pt x="3070420" y="744638"/>
                </a:moveTo>
                <a:cubicBezTo>
                  <a:pt x="3034068" y="744638"/>
                  <a:pt x="3004463" y="774243"/>
                  <a:pt x="3004463" y="810596"/>
                </a:cubicBezTo>
                <a:cubicBezTo>
                  <a:pt x="3004463" y="846948"/>
                  <a:pt x="3034068" y="876553"/>
                  <a:pt x="3070420" y="876553"/>
                </a:cubicBezTo>
                <a:cubicBezTo>
                  <a:pt x="3106773" y="876553"/>
                  <a:pt x="3136378" y="846948"/>
                  <a:pt x="3136378" y="810596"/>
                </a:cubicBezTo>
                <a:cubicBezTo>
                  <a:pt x="3136378" y="774243"/>
                  <a:pt x="3106773" y="744638"/>
                  <a:pt x="3070420" y="744638"/>
                </a:cubicBezTo>
                <a:close/>
                <a:moveTo>
                  <a:pt x="2579896" y="744638"/>
                </a:moveTo>
                <a:cubicBezTo>
                  <a:pt x="2543544" y="744638"/>
                  <a:pt x="2513939" y="774243"/>
                  <a:pt x="2513939" y="810596"/>
                </a:cubicBezTo>
                <a:cubicBezTo>
                  <a:pt x="2513939" y="846948"/>
                  <a:pt x="2543544" y="876553"/>
                  <a:pt x="2579896" y="876553"/>
                </a:cubicBezTo>
                <a:cubicBezTo>
                  <a:pt x="2616249" y="876553"/>
                  <a:pt x="2645854" y="846948"/>
                  <a:pt x="2645854" y="810596"/>
                </a:cubicBezTo>
                <a:cubicBezTo>
                  <a:pt x="2645854" y="774243"/>
                  <a:pt x="2616249" y="744638"/>
                  <a:pt x="2579896" y="744638"/>
                </a:cubicBezTo>
                <a:close/>
                <a:moveTo>
                  <a:pt x="1134601" y="744638"/>
                </a:moveTo>
                <a:cubicBezTo>
                  <a:pt x="1098249" y="744638"/>
                  <a:pt x="1068644" y="774243"/>
                  <a:pt x="1068644" y="810596"/>
                </a:cubicBezTo>
                <a:cubicBezTo>
                  <a:pt x="1068644" y="846948"/>
                  <a:pt x="1098249" y="876553"/>
                  <a:pt x="1134601" y="876553"/>
                </a:cubicBezTo>
                <a:cubicBezTo>
                  <a:pt x="1170954" y="876553"/>
                  <a:pt x="1200559" y="846948"/>
                  <a:pt x="1200559" y="810596"/>
                </a:cubicBezTo>
                <a:cubicBezTo>
                  <a:pt x="1200559" y="774243"/>
                  <a:pt x="1170954" y="744638"/>
                  <a:pt x="1134601" y="744638"/>
                </a:cubicBezTo>
                <a:close/>
                <a:moveTo>
                  <a:pt x="363777" y="744638"/>
                </a:moveTo>
                <a:cubicBezTo>
                  <a:pt x="327425" y="744638"/>
                  <a:pt x="297820" y="774243"/>
                  <a:pt x="297820" y="810596"/>
                </a:cubicBezTo>
                <a:cubicBezTo>
                  <a:pt x="297820" y="846948"/>
                  <a:pt x="327425" y="876553"/>
                  <a:pt x="363777" y="876553"/>
                </a:cubicBezTo>
                <a:cubicBezTo>
                  <a:pt x="400130" y="876553"/>
                  <a:pt x="429735" y="846948"/>
                  <a:pt x="429735" y="810596"/>
                </a:cubicBezTo>
                <a:cubicBezTo>
                  <a:pt x="429735" y="774243"/>
                  <a:pt x="400130" y="744638"/>
                  <a:pt x="363777" y="744638"/>
                </a:cubicBezTo>
                <a:close/>
                <a:moveTo>
                  <a:pt x="3070420" y="639429"/>
                </a:moveTo>
                <a:cubicBezTo>
                  <a:pt x="3164763" y="639429"/>
                  <a:pt x="3241491" y="716158"/>
                  <a:pt x="3241491" y="810501"/>
                </a:cubicBezTo>
                <a:cubicBezTo>
                  <a:pt x="3241491" y="904843"/>
                  <a:pt x="3164668" y="981572"/>
                  <a:pt x="3070420" y="981572"/>
                </a:cubicBezTo>
                <a:cubicBezTo>
                  <a:pt x="2976078" y="981572"/>
                  <a:pt x="2899349" y="904843"/>
                  <a:pt x="2899349" y="810501"/>
                </a:cubicBezTo>
                <a:cubicBezTo>
                  <a:pt x="2899349" y="716158"/>
                  <a:pt x="2976078" y="639429"/>
                  <a:pt x="3070420" y="639429"/>
                </a:cubicBezTo>
                <a:close/>
                <a:moveTo>
                  <a:pt x="2579896" y="639429"/>
                </a:moveTo>
                <a:cubicBezTo>
                  <a:pt x="2674239" y="639429"/>
                  <a:pt x="2750967" y="716158"/>
                  <a:pt x="2750967" y="810501"/>
                </a:cubicBezTo>
                <a:cubicBezTo>
                  <a:pt x="2750967" y="904843"/>
                  <a:pt x="2674239" y="981572"/>
                  <a:pt x="2579896" y="981572"/>
                </a:cubicBezTo>
                <a:cubicBezTo>
                  <a:pt x="2485554" y="981572"/>
                  <a:pt x="2408825" y="904843"/>
                  <a:pt x="2408825" y="810501"/>
                </a:cubicBezTo>
                <a:cubicBezTo>
                  <a:pt x="2408825" y="716158"/>
                  <a:pt x="2485554" y="639429"/>
                  <a:pt x="2579896" y="639429"/>
                </a:cubicBezTo>
                <a:close/>
                <a:moveTo>
                  <a:pt x="1134601" y="639429"/>
                </a:moveTo>
                <a:cubicBezTo>
                  <a:pt x="1228944" y="639429"/>
                  <a:pt x="1305672" y="716158"/>
                  <a:pt x="1305672" y="810501"/>
                </a:cubicBezTo>
                <a:cubicBezTo>
                  <a:pt x="1305672" y="904843"/>
                  <a:pt x="1228944" y="981572"/>
                  <a:pt x="1134601" y="981572"/>
                </a:cubicBezTo>
                <a:cubicBezTo>
                  <a:pt x="1040259" y="981572"/>
                  <a:pt x="963530" y="904843"/>
                  <a:pt x="963530" y="810501"/>
                </a:cubicBezTo>
                <a:cubicBezTo>
                  <a:pt x="963530" y="716158"/>
                  <a:pt x="1040259" y="639429"/>
                  <a:pt x="1134601" y="639429"/>
                </a:cubicBezTo>
                <a:close/>
                <a:moveTo>
                  <a:pt x="363777" y="639429"/>
                </a:moveTo>
                <a:cubicBezTo>
                  <a:pt x="458120" y="639429"/>
                  <a:pt x="534848" y="716158"/>
                  <a:pt x="534848" y="810501"/>
                </a:cubicBezTo>
                <a:cubicBezTo>
                  <a:pt x="534848" y="904843"/>
                  <a:pt x="458120" y="981572"/>
                  <a:pt x="363777" y="981572"/>
                </a:cubicBezTo>
                <a:cubicBezTo>
                  <a:pt x="269435" y="981572"/>
                  <a:pt x="192706" y="904843"/>
                  <a:pt x="192706" y="810501"/>
                </a:cubicBezTo>
                <a:cubicBezTo>
                  <a:pt x="192706" y="716158"/>
                  <a:pt x="269435" y="639429"/>
                  <a:pt x="363777" y="639429"/>
                </a:cubicBezTo>
                <a:close/>
                <a:moveTo>
                  <a:pt x="3205926" y="630670"/>
                </a:moveTo>
                <a:lnTo>
                  <a:pt x="3339066" y="630670"/>
                </a:lnTo>
                <a:cubicBezTo>
                  <a:pt x="3377519" y="630670"/>
                  <a:pt x="3408706" y="661942"/>
                  <a:pt x="3408706" y="700396"/>
                </a:cubicBezTo>
                <a:cubicBezTo>
                  <a:pt x="3408706" y="738849"/>
                  <a:pt x="3377519" y="770031"/>
                  <a:pt x="3339066" y="770031"/>
                </a:cubicBezTo>
                <a:lnTo>
                  <a:pt x="3285639" y="770031"/>
                </a:lnTo>
                <a:cubicBezTo>
                  <a:pt x="3277575" y="713887"/>
                  <a:pt x="3248144" y="664568"/>
                  <a:pt x="3205926" y="630670"/>
                </a:cubicBezTo>
                <a:close/>
                <a:moveTo>
                  <a:pt x="2715403" y="630670"/>
                </a:moveTo>
                <a:lnTo>
                  <a:pt x="2936489" y="630670"/>
                </a:lnTo>
                <a:cubicBezTo>
                  <a:pt x="2894268" y="664659"/>
                  <a:pt x="2864841" y="713887"/>
                  <a:pt x="2856775" y="770031"/>
                </a:cubicBezTo>
                <a:lnTo>
                  <a:pt x="2795117" y="770031"/>
                </a:lnTo>
                <a:cubicBezTo>
                  <a:pt x="2787051" y="713887"/>
                  <a:pt x="2757625" y="664568"/>
                  <a:pt x="2715403" y="630670"/>
                </a:cubicBezTo>
                <a:close/>
                <a:moveTo>
                  <a:pt x="1270107" y="630670"/>
                </a:moveTo>
                <a:lnTo>
                  <a:pt x="2436855" y="630670"/>
                </a:lnTo>
                <a:cubicBezTo>
                  <a:pt x="2394561" y="664568"/>
                  <a:pt x="2365230" y="713796"/>
                  <a:pt x="2357073" y="770031"/>
                </a:cubicBezTo>
                <a:lnTo>
                  <a:pt x="1349835" y="770031"/>
                </a:lnTo>
                <a:cubicBezTo>
                  <a:pt x="1341733" y="713887"/>
                  <a:pt x="1312348" y="664568"/>
                  <a:pt x="1270107" y="630670"/>
                </a:cubicBezTo>
                <a:close/>
                <a:moveTo>
                  <a:pt x="499284" y="630670"/>
                </a:moveTo>
                <a:lnTo>
                  <a:pt x="1001722" y="630670"/>
                </a:lnTo>
                <a:cubicBezTo>
                  <a:pt x="959410" y="664568"/>
                  <a:pt x="930078" y="713796"/>
                  <a:pt x="922007" y="770031"/>
                </a:cubicBezTo>
                <a:lnTo>
                  <a:pt x="579000" y="770031"/>
                </a:lnTo>
                <a:cubicBezTo>
                  <a:pt x="570928" y="713887"/>
                  <a:pt x="541503" y="664568"/>
                  <a:pt x="499284" y="630670"/>
                </a:cubicBezTo>
                <a:close/>
                <a:moveTo>
                  <a:pt x="69637" y="630670"/>
                </a:moveTo>
                <a:lnTo>
                  <a:pt x="220649" y="630670"/>
                </a:lnTo>
                <a:cubicBezTo>
                  <a:pt x="178338" y="664567"/>
                  <a:pt x="148999" y="713796"/>
                  <a:pt x="140940" y="769944"/>
                </a:cubicBezTo>
                <a:lnTo>
                  <a:pt x="69637" y="769944"/>
                </a:lnTo>
                <a:cubicBezTo>
                  <a:pt x="31187" y="769944"/>
                  <a:pt x="0" y="738762"/>
                  <a:pt x="0" y="700307"/>
                </a:cubicBezTo>
                <a:cubicBezTo>
                  <a:pt x="0" y="661852"/>
                  <a:pt x="31187" y="630670"/>
                  <a:pt x="69637" y="630670"/>
                </a:cubicBezTo>
                <a:close/>
                <a:moveTo>
                  <a:pt x="193925" y="98761"/>
                </a:moveTo>
                <a:cubicBezTo>
                  <a:pt x="161971" y="98761"/>
                  <a:pt x="134115" y="120756"/>
                  <a:pt x="126745" y="151944"/>
                </a:cubicBezTo>
                <a:lnTo>
                  <a:pt x="103976" y="248471"/>
                </a:lnTo>
                <a:cubicBezTo>
                  <a:pt x="93719" y="291815"/>
                  <a:pt x="126580" y="333353"/>
                  <a:pt x="171156" y="333353"/>
                </a:cubicBezTo>
                <a:lnTo>
                  <a:pt x="288631" y="333353"/>
                </a:lnTo>
                <a:cubicBezTo>
                  <a:pt x="326716" y="333353"/>
                  <a:pt x="357652" y="302436"/>
                  <a:pt x="357652" y="264321"/>
                </a:cubicBezTo>
                <a:lnTo>
                  <a:pt x="357652" y="167793"/>
                </a:lnTo>
                <a:cubicBezTo>
                  <a:pt x="357652" y="129679"/>
                  <a:pt x="326716" y="98761"/>
                  <a:pt x="288631" y="98761"/>
                </a:cubicBezTo>
                <a:close/>
                <a:moveTo>
                  <a:pt x="574068" y="1449"/>
                </a:moveTo>
                <a:cubicBezTo>
                  <a:pt x="604725" y="7870"/>
                  <a:pt x="629010" y="34951"/>
                  <a:pt x="629010" y="68975"/>
                </a:cubicBezTo>
                <a:lnTo>
                  <a:pt x="629010" y="572825"/>
                </a:lnTo>
                <a:lnTo>
                  <a:pt x="104059" y="572825"/>
                </a:lnTo>
                <a:cubicBezTo>
                  <a:pt x="65946" y="572825"/>
                  <a:pt x="35037" y="541907"/>
                  <a:pt x="35037" y="503792"/>
                </a:cubicBezTo>
                <a:lnTo>
                  <a:pt x="35037" y="346049"/>
                </a:lnTo>
                <a:cubicBezTo>
                  <a:pt x="35037" y="340874"/>
                  <a:pt x="35642" y="335618"/>
                  <a:pt x="36797" y="330550"/>
                </a:cubicBezTo>
                <a:lnTo>
                  <a:pt x="88632" y="105688"/>
                </a:lnTo>
                <a:cubicBezTo>
                  <a:pt x="95837" y="74339"/>
                  <a:pt x="123776" y="52155"/>
                  <a:pt x="155922" y="52155"/>
                </a:cubicBezTo>
                <a:lnTo>
                  <a:pt x="348440" y="52155"/>
                </a:lnTo>
                <a:cubicBezTo>
                  <a:pt x="354573" y="52155"/>
                  <a:pt x="360622" y="51373"/>
                  <a:pt x="366480" y="49810"/>
                </a:cubicBezTo>
                <a:lnTo>
                  <a:pt x="541949" y="2422"/>
                </a:lnTo>
                <a:cubicBezTo>
                  <a:pt x="552921" y="-536"/>
                  <a:pt x="563848" y="-691"/>
                  <a:pt x="574068" y="1449"/>
                </a:cubicBezTo>
                <a:close/>
              </a:path>
            </a:pathLst>
          </a:custGeom>
          <a:solidFill>
            <a:srgbClr val="A5A6A8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CA2A7AE3-E960-FE43-8F8D-0FBBBE4821F9}"/>
              </a:ext>
            </a:extLst>
          </p:cNvPr>
          <p:cNvSpPr/>
          <p:nvPr/>
        </p:nvSpPr>
        <p:spPr>
          <a:xfrm>
            <a:off x="1922919" y="2998685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600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E936C961-957F-C04E-9E19-6DAD78210F85}"/>
              </a:ext>
            </a:extLst>
          </p:cNvPr>
          <p:cNvSpPr/>
          <p:nvPr/>
        </p:nvSpPr>
        <p:spPr>
          <a:xfrm>
            <a:off x="2334524" y="2998685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009CE1A5-65D1-8D40-A099-2921A135FC61}"/>
              </a:ext>
            </a:extLst>
          </p:cNvPr>
          <p:cNvSpPr/>
          <p:nvPr/>
        </p:nvSpPr>
        <p:spPr>
          <a:xfrm>
            <a:off x="2746130" y="2998685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9E919B33-81D7-E24F-8D98-6E231038671A}"/>
              </a:ext>
            </a:extLst>
          </p:cNvPr>
          <p:cNvSpPr/>
          <p:nvPr/>
        </p:nvSpPr>
        <p:spPr>
          <a:xfrm>
            <a:off x="3157735" y="2998685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F10D85AE-CB8C-9D41-8D9E-AA97C9922A41}"/>
              </a:ext>
            </a:extLst>
          </p:cNvPr>
          <p:cNvSpPr/>
          <p:nvPr/>
        </p:nvSpPr>
        <p:spPr>
          <a:xfrm>
            <a:off x="3569339" y="2998685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CF078A30-87AB-D04C-A363-51BB1805945C}"/>
              </a:ext>
            </a:extLst>
          </p:cNvPr>
          <p:cNvSpPr/>
          <p:nvPr/>
        </p:nvSpPr>
        <p:spPr>
          <a:xfrm>
            <a:off x="3980944" y="2998685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7EA476E2-04B5-B042-A8FD-E0EA11821462}"/>
              </a:ext>
            </a:extLst>
          </p:cNvPr>
          <p:cNvSpPr/>
          <p:nvPr/>
        </p:nvSpPr>
        <p:spPr>
          <a:xfrm>
            <a:off x="4392551" y="2991928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26152DE4-F876-41C0-BF47-67D93FA1D430}"/>
              </a:ext>
            </a:extLst>
          </p:cNvPr>
          <p:cNvSpPr/>
          <p:nvPr/>
        </p:nvSpPr>
        <p:spPr>
          <a:xfrm>
            <a:off x="1215996" y="1581893"/>
            <a:ext cx="2764795" cy="1028796"/>
          </a:xfrm>
          <a:custGeom>
            <a:avLst/>
            <a:gdLst>
              <a:gd name="connsiteX0" fmla="*/ 2290837 w 2637883"/>
              <a:gd name="connsiteY0" fmla="*/ 744637 h 981571"/>
              <a:gd name="connsiteX1" fmla="*/ 2224880 w 2637883"/>
              <a:gd name="connsiteY1" fmla="*/ 810595 h 981571"/>
              <a:gd name="connsiteX2" fmla="*/ 2290837 w 2637883"/>
              <a:gd name="connsiteY2" fmla="*/ 876552 h 981571"/>
              <a:gd name="connsiteX3" fmla="*/ 2356795 w 2637883"/>
              <a:gd name="connsiteY3" fmla="*/ 810595 h 981571"/>
              <a:gd name="connsiteX4" fmla="*/ 2290837 w 2637883"/>
              <a:gd name="connsiteY4" fmla="*/ 744637 h 981571"/>
              <a:gd name="connsiteX5" fmla="*/ 1800312 w 2637883"/>
              <a:gd name="connsiteY5" fmla="*/ 744637 h 981571"/>
              <a:gd name="connsiteX6" fmla="*/ 1734355 w 2637883"/>
              <a:gd name="connsiteY6" fmla="*/ 810595 h 981571"/>
              <a:gd name="connsiteX7" fmla="*/ 1800312 w 2637883"/>
              <a:gd name="connsiteY7" fmla="*/ 876552 h 981571"/>
              <a:gd name="connsiteX8" fmla="*/ 1866270 w 2637883"/>
              <a:gd name="connsiteY8" fmla="*/ 810595 h 981571"/>
              <a:gd name="connsiteX9" fmla="*/ 1800312 w 2637883"/>
              <a:gd name="connsiteY9" fmla="*/ 744637 h 981571"/>
              <a:gd name="connsiteX10" fmla="*/ 1134601 w 2637883"/>
              <a:gd name="connsiteY10" fmla="*/ 744637 h 981571"/>
              <a:gd name="connsiteX11" fmla="*/ 1068644 w 2637883"/>
              <a:gd name="connsiteY11" fmla="*/ 810595 h 981571"/>
              <a:gd name="connsiteX12" fmla="*/ 1134601 w 2637883"/>
              <a:gd name="connsiteY12" fmla="*/ 876552 h 981571"/>
              <a:gd name="connsiteX13" fmla="*/ 1200559 w 2637883"/>
              <a:gd name="connsiteY13" fmla="*/ 810595 h 981571"/>
              <a:gd name="connsiteX14" fmla="*/ 1134601 w 2637883"/>
              <a:gd name="connsiteY14" fmla="*/ 744637 h 981571"/>
              <a:gd name="connsiteX15" fmla="*/ 363777 w 2637883"/>
              <a:gd name="connsiteY15" fmla="*/ 744637 h 981571"/>
              <a:gd name="connsiteX16" fmla="*/ 297820 w 2637883"/>
              <a:gd name="connsiteY16" fmla="*/ 810595 h 981571"/>
              <a:gd name="connsiteX17" fmla="*/ 363777 w 2637883"/>
              <a:gd name="connsiteY17" fmla="*/ 876552 h 981571"/>
              <a:gd name="connsiteX18" fmla="*/ 429735 w 2637883"/>
              <a:gd name="connsiteY18" fmla="*/ 810595 h 981571"/>
              <a:gd name="connsiteX19" fmla="*/ 363777 w 2637883"/>
              <a:gd name="connsiteY19" fmla="*/ 744637 h 981571"/>
              <a:gd name="connsiteX20" fmla="*/ 2435103 w 2637883"/>
              <a:gd name="connsiteY20" fmla="*/ 639429 h 981571"/>
              <a:gd name="connsiteX21" fmla="*/ 2568243 w 2637883"/>
              <a:gd name="connsiteY21" fmla="*/ 639429 h 981571"/>
              <a:gd name="connsiteX22" fmla="*/ 2637883 w 2637883"/>
              <a:gd name="connsiteY22" fmla="*/ 709155 h 981571"/>
              <a:gd name="connsiteX23" fmla="*/ 2568243 w 2637883"/>
              <a:gd name="connsiteY23" fmla="*/ 778790 h 981571"/>
              <a:gd name="connsiteX24" fmla="*/ 2514816 w 2637883"/>
              <a:gd name="connsiteY24" fmla="*/ 778790 h 981571"/>
              <a:gd name="connsiteX25" fmla="*/ 2435103 w 2637883"/>
              <a:gd name="connsiteY25" fmla="*/ 639429 h 981571"/>
              <a:gd name="connsiteX26" fmla="*/ 1935820 w 2637883"/>
              <a:gd name="connsiteY26" fmla="*/ 639429 h 981571"/>
              <a:gd name="connsiteX27" fmla="*/ 2156819 w 2637883"/>
              <a:gd name="connsiteY27" fmla="*/ 639429 h 981571"/>
              <a:gd name="connsiteX28" fmla="*/ 2077106 w 2637883"/>
              <a:gd name="connsiteY28" fmla="*/ 778790 h 981571"/>
              <a:gd name="connsiteX29" fmla="*/ 2015533 w 2637883"/>
              <a:gd name="connsiteY29" fmla="*/ 778790 h 981571"/>
              <a:gd name="connsiteX30" fmla="*/ 1935820 w 2637883"/>
              <a:gd name="connsiteY30" fmla="*/ 639429 h 981571"/>
              <a:gd name="connsiteX31" fmla="*/ 1270108 w 2637883"/>
              <a:gd name="connsiteY31" fmla="*/ 639429 h 981571"/>
              <a:gd name="connsiteX32" fmla="*/ 1659287 w 2637883"/>
              <a:gd name="connsiteY32" fmla="*/ 639429 h 981571"/>
              <a:gd name="connsiteX33" fmla="*/ 1579578 w 2637883"/>
              <a:gd name="connsiteY33" fmla="*/ 778790 h 981571"/>
              <a:gd name="connsiteX34" fmla="*/ 1349818 w 2637883"/>
              <a:gd name="connsiteY34" fmla="*/ 778790 h 981571"/>
              <a:gd name="connsiteX35" fmla="*/ 1270108 w 2637883"/>
              <a:gd name="connsiteY35" fmla="*/ 639429 h 981571"/>
              <a:gd name="connsiteX36" fmla="*/ 499284 w 2637883"/>
              <a:gd name="connsiteY36" fmla="*/ 639429 h 981571"/>
              <a:gd name="connsiteX37" fmla="*/ 1001722 w 2637883"/>
              <a:gd name="connsiteY37" fmla="*/ 639429 h 981571"/>
              <a:gd name="connsiteX38" fmla="*/ 922007 w 2637883"/>
              <a:gd name="connsiteY38" fmla="*/ 778790 h 981571"/>
              <a:gd name="connsiteX39" fmla="*/ 579000 w 2637883"/>
              <a:gd name="connsiteY39" fmla="*/ 778790 h 981571"/>
              <a:gd name="connsiteX40" fmla="*/ 499284 w 2637883"/>
              <a:gd name="connsiteY40" fmla="*/ 639429 h 981571"/>
              <a:gd name="connsiteX41" fmla="*/ 69637 w 2637883"/>
              <a:gd name="connsiteY41" fmla="*/ 639429 h 981571"/>
              <a:gd name="connsiteX42" fmla="*/ 220649 w 2637883"/>
              <a:gd name="connsiteY42" fmla="*/ 639429 h 981571"/>
              <a:gd name="connsiteX43" fmla="*/ 140939 w 2637883"/>
              <a:gd name="connsiteY43" fmla="*/ 778703 h 981571"/>
              <a:gd name="connsiteX44" fmla="*/ 69637 w 2637883"/>
              <a:gd name="connsiteY44" fmla="*/ 778703 h 981571"/>
              <a:gd name="connsiteX45" fmla="*/ 0 w 2637883"/>
              <a:gd name="connsiteY45" fmla="*/ 709066 h 981571"/>
              <a:gd name="connsiteX46" fmla="*/ 69637 w 2637883"/>
              <a:gd name="connsiteY46" fmla="*/ 639429 h 981571"/>
              <a:gd name="connsiteX47" fmla="*/ 2290837 w 2637883"/>
              <a:gd name="connsiteY47" fmla="*/ 639428 h 981571"/>
              <a:gd name="connsiteX48" fmla="*/ 2461908 w 2637883"/>
              <a:gd name="connsiteY48" fmla="*/ 810500 h 981571"/>
              <a:gd name="connsiteX49" fmla="*/ 2290837 w 2637883"/>
              <a:gd name="connsiteY49" fmla="*/ 981571 h 981571"/>
              <a:gd name="connsiteX50" fmla="*/ 2119766 w 2637883"/>
              <a:gd name="connsiteY50" fmla="*/ 810500 h 981571"/>
              <a:gd name="connsiteX51" fmla="*/ 2290837 w 2637883"/>
              <a:gd name="connsiteY51" fmla="*/ 639428 h 981571"/>
              <a:gd name="connsiteX52" fmla="*/ 1800312 w 2637883"/>
              <a:gd name="connsiteY52" fmla="*/ 639428 h 981571"/>
              <a:gd name="connsiteX53" fmla="*/ 1971383 w 2637883"/>
              <a:gd name="connsiteY53" fmla="*/ 810500 h 981571"/>
              <a:gd name="connsiteX54" fmla="*/ 1800312 w 2637883"/>
              <a:gd name="connsiteY54" fmla="*/ 981571 h 981571"/>
              <a:gd name="connsiteX55" fmla="*/ 1629241 w 2637883"/>
              <a:gd name="connsiteY55" fmla="*/ 810500 h 981571"/>
              <a:gd name="connsiteX56" fmla="*/ 1800312 w 2637883"/>
              <a:gd name="connsiteY56" fmla="*/ 639428 h 981571"/>
              <a:gd name="connsiteX57" fmla="*/ 1134601 w 2637883"/>
              <a:gd name="connsiteY57" fmla="*/ 639428 h 981571"/>
              <a:gd name="connsiteX58" fmla="*/ 1305672 w 2637883"/>
              <a:gd name="connsiteY58" fmla="*/ 810500 h 981571"/>
              <a:gd name="connsiteX59" fmla="*/ 1134601 w 2637883"/>
              <a:gd name="connsiteY59" fmla="*/ 981571 h 981571"/>
              <a:gd name="connsiteX60" fmla="*/ 963530 w 2637883"/>
              <a:gd name="connsiteY60" fmla="*/ 810500 h 981571"/>
              <a:gd name="connsiteX61" fmla="*/ 1134601 w 2637883"/>
              <a:gd name="connsiteY61" fmla="*/ 639428 h 981571"/>
              <a:gd name="connsiteX62" fmla="*/ 363777 w 2637883"/>
              <a:gd name="connsiteY62" fmla="*/ 639428 h 981571"/>
              <a:gd name="connsiteX63" fmla="*/ 534848 w 2637883"/>
              <a:gd name="connsiteY63" fmla="*/ 810500 h 981571"/>
              <a:gd name="connsiteX64" fmla="*/ 363777 w 2637883"/>
              <a:gd name="connsiteY64" fmla="*/ 981571 h 981571"/>
              <a:gd name="connsiteX65" fmla="*/ 192706 w 2637883"/>
              <a:gd name="connsiteY65" fmla="*/ 810500 h 981571"/>
              <a:gd name="connsiteX66" fmla="*/ 363777 w 2637883"/>
              <a:gd name="connsiteY66" fmla="*/ 639428 h 981571"/>
              <a:gd name="connsiteX67" fmla="*/ 193925 w 2637883"/>
              <a:gd name="connsiteY67" fmla="*/ 98759 h 981571"/>
              <a:gd name="connsiteX68" fmla="*/ 126745 w 2637883"/>
              <a:gd name="connsiteY68" fmla="*/ 151942 h 981571"/>
              <a:gd name="connsiteX69" fmla="*/ 103976 w 2637883"/>
              <a:gd name="connsiteY69" fmla="*/ 248470 h 981571"/>
              <a:gd name="connsiteX70" fmla="*/ 171156 w 2637883"/>
              <a:gd name="connsiteY70" fmla="*/ 333352 h 981571"/>
              <a:gd name="connsiteX71" fmla="*/ 288631 w 2637883"/>
              <a:gd name="connsiteY71" fmla="*/ 333352 h 981571"/>
              <a:gd name="connsiteX72" fmla="*/ 357652 w 2637883"/>
              <a:gd name="connsiteY72" fmla="*/ 264319 h 981571"/>
              <a:gd name="connsiteX73" fmla="*/ 357652 w 2637883"/>
              <a:gd name="connsiteY73" fmla="*/ 167792 h 981571"/>
              <a:gd name="connsiteX74" fmla="*/ 288631 w 2637883"/>
              <a:gd name="connsiteY74" fmla="*/ 98759 h 981571"/>
              <a:gd name="connsiteX75" fmla="*/ 574068 w 2637883"/>
              <a:gd name="connsiteY75" fmla="*/ 1448 h 981571"/>
              <a:gd name="connsiteX76" fmla="*/ 629010 w 2637883"/>
              <a:gd name="connsiteY76" fmla="*/ 68974 h 981571"/>
              <a:gd name="connsiteX77" fmla="*/ 629010 w 2637883"/>
              <a:gd name="connsiteY77" fmla="*/ 572824 h 981571"/>
              <a:gd name="connsiteX78" fmla="*/ 104059 w 2637883"/>
              <a:gd name="connsiteY78" fmla="*/ 572824 h 981571"/>
              <a:gd name="connsiteX79" fmla="*/ 35037 w 2637883"/>
              <a:gd name="connsiteY79" fmla="*/ 503791 h 981571"/>
              <a:gd name="connsiteX80" fmla="*/ 35037 w 2637883"/>
              <a:gd name="connsiteY80" fmla="*/ 346048 h 981571"/>
              <a:gd name="connsiteX81" fmla="*/ 36797 w 2637883"/>
              <a:gd name="connsiteY81" fmla="*/ 330549 h 981571"/>
              <a:gd name="connsiteX82" fmla="*/ 88632 w 2637883"/>
              <a:gd name="connsiteY82" fmla="*/ 105687 h 981571"/>
              <a:gd name="connsiteX83" fmla="*/ 155921 w 2637883"/>
              <a:gd name="connsiteY83" fmla="*/ 52154 h 981571"/>
              <a:gd name="connsiteX84" fmla="*/ 348440 w 2637883"/>
              <a:gd name="connsiteY84" fmla="*/ 52154 h 981571"/>
              <a:gd name="connsiteX85" fmla="*/ 366480 w 2637883"/>
              <a:gd name="connsiteY85" fmla="*/ 49808 h 981571"/>
              <a:gd name="connsiteX86" fmla="*/ 541949 w 2637883"/>
              <a:gd name="connsiteY86" fmla="*/ 2421 h 981571"/>
              <a:gd name="connsiteX87" fmla="*/ 574068 w 2637883"/>
              <a:gd name="connsiteY87" fmla="*/ 1448 h 98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2637883" h="981571">
                <a:moveTo>
                  <a:pt x="2290837" y="744637"/>
                </a:moveTo>
                <a:cubicBezTo>
                  <a:pt x="2254485" y="744637"/>
                  <a:pt x="2224880" y="774242"/>
                  <a:pt x="2224880" y="810595"/>
                </a:cubicBezTo>
                <a:cubicBezTo>
                  <a:pt x="2224880" y="846947"/>
                  <a:pt x="2254485" y="876552"/>
                  <a:pt x="2290837" y="876552"/>
                </a:cubicBezTo>
                <a:cubicBezTo>
                  <a:pt x="2327190" y="876552"/>
                  <a:pt x="2356795" y="846947"/>
                  <a:pt x="2356795" y="810595"/>
                </a:cubicBezTo>
                <a:cubicBezTo>
                  <a:pt x="2356795" y="774242"/>
                  <a:pt x="2327190" y="744637"/>
                  <a:pt x="2290837" y="744637"/>
                </a:cubicBezTo>
                <a:close/>
                <a:moveTo>
                  <a:pt x="1800312" y="744637"/>
                </a:moveTo>
                <a:cubicBezTo>
                  <a:pt x="1763960" y="744637"/>
                  <a:pt x="1734355" y="774242"/>
                  <a:pt x="1734355" y="810595"/>
                </a:cubicBezTo>
                <a:cubicBezTo>
                  <a:pt x="1734355" y="846947"/>
                  <a:pt x="1763960" y="876552"/>
                  <a:pt x="1800312" y="876552"/>
                </a:cubicBezTo>
                <a:cubicBezTo>
                  <a:pt x="1836665" y="876552"/>
                  <a:pt x="1866270" y="846947"/>
                  <a:pt x="1866270" y="810595"/>
                </a:cubicBezTo>
                <a:cubicBezTo>
                  <a:pt x="1866270" y="774242"/>
                  <a:pt x="1836665" y="744637"/>
                  <a:pt x="1800312" y="744637"/>
                </a:cubicBezTo>
                <a:close/>
                <a:moveTo>
                  <a:pt x="1134601" y="744637"/>
                </a:moveTo>
                <a:cubicBezTo>
                  <a:pt x="1098249" y="744637"/>
                  <a:pt x="1068644" y="774242"/>
                  <a:pt x="1068644" y="810595"/>
                </a:cubicBezTo>
                <a:cubicBezTo>
                  <a:pt x="1068644" y="846947"/>
                  <a:pt x="1098249" y="876552"/>
                  <a:pt x="1134601" y="876552"/>
                </a:cubicBezTo>
                <a:cubicBezTo>
                  <a:pt x="1170954" y="876552"/>
                  <a:pt x="1200559" y="846947"/>
                  <a:pt x="1200559" y="810595"/>
                </a:cubicBezTo>
                <a:cubicBezTo>
                  <a:pt x="1200559" y="774242"/>
                  <a:pt x="1170954" y="744637"/>
                  <a:pt x="1134601" y="744637"/>
                </a:cubicBezTo>
                <a:close/>
                <a:moveTo>
                  <a:pt x="363777" y="744637"/>
                </a:moveTo>
                <a:cubicBezTo>
                  <a:pt x="327425" y="744637"/>
                  <a:pt x="297820" y="774242"/>
                  <a:pt x="297820" y="810595"/>
                </a:cubicBezTo>
                <a:cubicBezTo>
                  <a:pt x="297820" y="846947"/>
                  <a:pt x="327425" y="876552"/>
                  <a:pt x="363777" y="876552"/>
                </a:cubicBezTo>
                <a:cubicBezTo>
                  <a:pt x="400130" y="876552"/>
                  <a:pt x="429735" y="846947"/>
                  <a:pt x="429735" y="810595"/>
                </a:cubicBezTo>
                <a:cubicBezTo>
                  <a:pt x="429735" y="774242"/>
                  <a:pt x="400130" y="744637"/>
                  <a:pt x="363777" y="744637"/>
                </a:cubicBezTo>
                <a:close/>
                <a:moveTo>
                  <a:pt x="2435103" y="639429"/>
                </a:moveTo>
                <a:lnTo>
                  <a:pt x="2568243" y="639429"/>
                </a:lnTo>
                <a:cubicBezTo>
                  <a:pt x="2606790" y="639429"/>
                  <a:pt x="2637883" y="670701"/>
                  <a:pt x="2637883" y="709155"/>
                </a:cubicBezTo>
                <a:cubicBezTo>
                  <a:pt x="2637883" y="747608"/>
                  <a:pt x="2606696" y="778790"/>
                  <a:pt x="2568243" y="778790"/>
                </a:cubicBezTo>
                <a:lnTo>
                  <a:pt x="2514816" y="778790"/>
                </a:lnTo>
                <a:cubicBezTo>
                  <a:pt x="2506752" y="722646"/>
                  <a:pt x="2477321" y="673327"/>
                  <a:pt x="2435103" y="639429"/>
                </a:cubicBezTo>
                <a:close/>
                <a:moveTo>
                  <a:pt x="1935820" y="639429"/>
                </a:moveTo>
                <a:lnTo>
                  <a:pt x="2156819" y="639429"/>
                </a:lnTo>
                <a:cubicBezTo>
                  <a:pt x="2114594" y="673418"/>
                  <a:pt x="2085169" y="722646"/>
                  <a:pt x="2077106" y="778790"/>
                </a:cubicBezTo>
                <a:lnTo>
                  <a:pt x="2015533" y="778790"/>
                </a:lnTo>
                <a:cubicBezTo>
                  <a:pt x="2007471" y="722646"/>
                  <a:pt x="1978045" y="673327"/>
                  <a:pt x="1935820" y="639429"/>
                </a:cubicBezTo>
                <a:close/>
                <a:moveTo>
                  <a:pt x="1270108" y="639429"/>
                </a:moveTo>
                <a:lnTo>
                  <a:pt x="1659287" y="639429"/>
                </a:lnTo>
                <a:cubicBezTo>
                  <a:pt x="1617072" y="673327"/>
                  <a:pt x="1587631" y="722646"/>
                  <a:pt x="1579578" y="778790"/>
                </a:cubicBezTo>
                <a:lnTo>
                  <a:pt x="1349818" y="778790"/>
                </a:lnTo>
                <a:cubicBezTo>
                  <a:pt x="1341764" y="722646"/>
                  <a:pt x="1312323" y="673327"/>
                  <a:pt x="1270108" y="639429"/>
                </a:cubicBezTo>
                <a:close/>
                <a:moveTo>
                  <a:pt x="499284" y="639429"/>
                </a:moveTo>
                <a:lnTo>
                  <a:pt x="1001722" y="639429"/>
                </a:lnTo>
                <a:cubicBezTo>
                  <a:pt x="959410" y="673327"/>
                  <a:pt x="930078" y="722646"/>
                  <a:pt x="922007" y="778790"/>
                </a:cubicBezTo>
                <a:lnTo>
                  <a:pt x="579000" y="778790"/>
                </a:lnTo>
                <a:cubicBezTo>
                  <a:pt x="570928" y="722646"/>
                  <a:pt x="541503" y="673327"/>
                  <a:pt x="499284" y="639429"/>
                </a:cubicBezTo>
                <a:close/>
                <a:moveTo>
                  <a:pt x="69637" y="639429"/>
                </a:moveTo>
                <a:lnTo>
                  <a:pt x="220649" y="639429"/>
                </a:lnTo>
                <a:cubicBezTo>
                  <a:pt x="178337" y="673326"/>
                  <a:pt x="148999" y="722645"/>
                  <a:pt x="140939" y="778703"/>
                </a:cubicBezTo>
                <a:lnTo>
                  <a:pt x="69637" y="778703"/>
                </a:lnTo>
                <a:cubicBezTo>
                  <a:pt x="31187" y="778703"/>
                  <a:pt x="0" y="747521"/>
                  <a:pt x="0" y="709066"/>
                </a:cubicBezTo>
                <a:cubicBezTo>
                  <a:pt x="0" y="670611"/>
                  <a:pt x="31187" y="639429"/>
                  <a:pt x="69637" y="639429"/>
                </a:cubicBezTo>
                <a:close/>
                <a:moveTo>
                  <a:pt x="2290837" y="639428"/>
                </a:moveTo>
                <a:cubicBezTo>
                  <a:pt x="2385180" y="639428"/>
                  <a:pt x="2461908" y="716157"/>
                  <a:pt x="2461908" y="810500"/>
                </a:cubicBezTo>
                <a:cubicBezTo>
                  <a:pt x="2461908" y="904842"/>
                  <a:pt x="2385180" y="981571"/>
                  <a:pt x="2290837" y="981571"/>
                </a:cubicBezTo>
                <a:cubicBezTo>
                  <a:pt x="2196495" y="981571"/>
                  <a:pt x="2119766" y="904842"/>
                  <a:pt x="2119766" y="810500"/>
                </a:cubicBezTo>
                <a:cubicBezTo>
                  <a:pt x="2119766" y="716157"/>
                  <a:pt x="2196495" y="639428"/>
                  <a:pt x="2290837" y="639428"/>
                </a:cubicBezTo>
                <a:close/>
                <a:moveTo>
                  <a:pt x="1800312" y="639428"/>
                </a:moveTo>
                <a:cubicBezTo>
                  <a:pt x="1894655" y="639428"/>
                  <a:pt x="1971383" y="716157"/>
                  <a:pt x="1971383" y="810500"/>
                </a:cubicBezTo>
                <a:cubicBezTo>
                  <a:pt x="1971383" y="904842"/>
                  <a:pt x="1894655" y="981571"/>
                  <a:pt x="1800312" y="981571"/>
                </a:cubicBezTo>
                <a:cubicBezTo>
                  <a:pt x="1705970" y="981571"/>
                  <a:pt x="1629241" y="904842"/>
                  <a:pt x="1629241" y="810500"/>
                </a:cubicBezTo>
                <a:cubicBezTo>
                  <a:pt x="1629241" y="716157"/>
                  <a:pt x="1705970" y="639428"/>
                  <a:pt x="1800312" y="639428"/>
                </a:cubicBezTo>
                <a:close/>
                <a:moveTo>
                  <a:pt x="1134601" y="639428"/>
                </a:moveTo>
                <a:cubicBezTo>
                  <a:pt x="1228944" y="639428"/>
                  <a:pt x="1305672" y="716157"/>
                  <a:pt x="1305672" y="810500"/>
                </a:cubicBezTo>
                <a:cubicBezTo>
                  <a:pt x="1305672" y="904842"/>
                  <a:pt x="1228944" y="981571"/>
                  <a:pt x="1134601" y="981571"/>
                </a:cubicBezTo>
                <a:cubicBezTo>
                  <a:pt x="1040259" y="981571"/>
                  <a:pt x="963530" y="904842"/>
                  <a:pt x="963530" y="810500"/>
                </a:cubicBezTo>
                <a:cubicBezTo>
                  <a:pt x="963530" y="716157"/>
                  <a:pt x="1040259" y="639428"/>
                  <a:pt x="1134601" y="639428"/>
                </a:cubicBezTo>
                <a:close/>
                <a:moveTo>
                  <a:pt x="363777" y="639428"/>
                </a:moveTo>
                <a:cubicBezTo>
                  <a:pt x="458120" y="639428"/>
                  <a:pt x="534848" y="716157"/>
                  <a:pt x="534848" y="810500"/>
                </a:cubicBezTo>
                <a:cubicBezTo>
                  <a:pt x="534848" y="904842"/>
                  <a:pt x="458120" y="981571"/>
                  <a:pt x="363777" y="981571"/>
                </a:cubicBezTo>
                <a:cubicBezTo>
                  <a:pt x="269435" y="981571"/>
                  <a:pt x="192706" y="904842"/>
                  <a:pt x="192706" y="810500"/>
                </a:cubicBezTo>
                <a:cubicBezTo>
                  <a:pt x="192706" y="716157"/>
                  <a:pt x="269435" y="639428"/>
                  <a:pt x="363777" y="639428"/>
                </a:cubicBezTo>
                <a:close/>
                <a:moveTo>
                  <a:pt x="193925" y="98759"/>
                </a:moveTo>
                <a:cubicBezTo>
                  <a:pt x="161971" y="98759"/>
                  <a:pt x="134115" y="120755"/>
                  <a:pt x="126745" y="151942"/>
                </a:cubicBezTo>
                <a:lnTo>
                  <a:pt x="103976" y="248470"/>
                </a:lnTo>
                <a:cubicBezTo>
                  <a:pt x="93719" y="291814"/>
                  <a:pt x="126580" y="333352"/>
                  <a:pt x="171156" y="333352"/>
                </a:cubicBezTo>
                <a:lnTo>
                  <a:pt x="288631" y="333352"/>
                </a:lnTo>
                <a:cubicBezTo>
                  <a:pt x="326716" y="333352"/>
                  <a:pt x="357652" y="302434"/>
                  <a:pt x="357652" y="264319"/>
                </a:cubicBezTo>
                <a:lnTo>
                  <a:pt x="357652" y="167792"/>
                </a:lnTo>
                <a:cubicBezTo>
                  <a:pt x="357652" y="129677"/>
                  <a:pt x="326716" y="98759"/>
                  <a:pt x="288631" y="98759"/>
                </a:cubicBezTo>
                <a:close/>
                <a:moveTo>
                  <a:pt x="574068" y="1448"/>
                </a:moveTo>
                <a:cubicBezTo>
                  <a:pt x="604725" y="7869"/>
                  <a:pt x="629010" y="34949"/>
                  <a:pt x="629010" y="68974"/>
                </a:cubicBezTo>
                <a:lnTo>
                  <a:pt x="629010" y="572824"/>
                </a:lnTo>
                <a:lnTo>
                  <a:pt x="104059" y="572824"/>
                </a:lnTo>
                <a:cubicBezTo>
                  <a:pt x="65945" y="572824"/>
                  <a:pt x="35037" y="541906"/>
                  <a:pt x="35037" y="503791"/>
                </a:cubicBezTo>
                <a:lnTo>
                  <a:pt x="35037" y="346048"/>
                </a:lnTo>
                <a:cubicBezTo>
                  <a:pt x="35037" y="340873"/>
                  <a:pt x="35642" y="335616"/>
                  <a:pt x="36797" y="330549"/>
                </a:cubicBezTo>
                <a:lnTo>
                  <a:pt x="88632" y="105687"/>
                </a:lnTo>
                <a:cubicBezTo>
                  <a:pt x="95837" y="74338"/>
                  <a:pt x="123775" y="52154"/>
                  <a:pt x="155921" y="52154"/>
                </a:cubicBezTo>
                <a:lnTo>
                  <a:pt x="348440" y="52154"/>
                </a:lnTo>
                <a:cubicBezTo>
                  <a:pt x="354573" y="52154"/>
                  <a:pt x="360622" y="51372"/>
                  <a:pt x="366480" y="49808"/>
                </a:cubicBezTo>
                <a:lnTo>
                  <a:pt x="541949" y="2421"/>
                </a:lnTo>
                <a:cubicBezTo>
                  <a:pt x="552921" y="-537"/>
                  <a:pt x="563848" y="-692"/>
                  <a:pt x="574068" y="1448"/>
                </a:cubicBezTo>
                <a:close/>
              </a:path>
            </a:pathLst>
          </a:custGeom>
          <a:solidFill>
            <a:srgbClr val="A5A6A8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054FACE0-69AB-004F-B8EF-53E5E22F32EB}"/>
              </a:ext>
            </a:extLst>
          </p:cNvPr>
          <p:cNvSpPr/>
          <p:nvPr/>
        </p:nvSpPr>
        <p:spPr>
          <a:xfrm>
            <a:off x="1922918" y="1453357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600" y="1312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00F69308-CDFB-CD48-BAC9-F80315821080}"/>
              </a:ext>
            </a:extLst>
          </p:cNvPr>
          <p:cNvSpPr/>
          <p:nvPr/>
        </p:nvSpPr>
        <p:spPr>
          <a:xfrm>
            <a:off x="2336053" y="1453357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12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4877B476-8699-6F40-A46E-B259149574C7}"/>
              </a:ext>
            </a:extLst>
          </p:cNvPr>
          <p:cNvSpPr/>
          <p:nvPr/>
        </p:nvSpPr>
        <p:spPr>
          <a:xfrm>
            <a:off x="2749190" y="1453357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12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4AA17A58-684D-B842-8765-D7078A46D35F}"/>
              </a:ext>
            </a:extLst>
          </p:cNvPr>
          <p:cNvSpPr/>
          <p:nvPr/>
        </p:nvSpPr>
        <p:spPr>
          <a:xfrm>
            <a:off x="3162326" y="1453357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12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0CFE0B5E-C27E-8E4D-AA3E-E346AC197B62}"/>
              </a:ext>
            </a:extLst>
          </p:cNvPr>
          <p:cNvSpPr/>
          <p:nvPr/>
        </p:nvSpPr>
        <p:spPr>
          <a:xfrm>
            <a:off x="3575460" y="1453357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12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TextBox 54">
            <a:extLst>
              <a:ext uri="{FF2B5EF4-FFF2-40B4-BE49-F238E27FC236}">
                <a16:creationId xmlns:a16="http://schemas.microsoft.com/office/drawing/2014/main" id="{2632CE4A-0B9F-D347-993C-F0EA9C52AE20}"/>
              </a:ext>
            </a:extLst>
          </p:cNvPr>
          <p:cNvSpPr txBox="1"/>
          <p:nvPr/>
        </p:nvSpPr>
        <p:spPr>
          <a:xfrm>
            <a:off x="5849518" y="2991928"/>
            <a:ext cx="2409921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1" name="TextBox 55">
            <a:extLst>
              <a:ext uri="{FF2B5EF4-FFF2-40B4-BE49-F238E27FC236}">
                <a16:creationId xmlns:a16="http://schemas.microsoft.com/office/drawing/2014/main" id="{7B0A9DB0-A5B4-954E-A7A1-62DF7A0FBB6B}"/>
              </a:ext>
            </a:extLst>
          </p:cNvPr>
          <p:cNvSpPr txBox="1"/>
          <p:nvPr/>
        </p:nvSpPr>
        <p:spPr>
          <a:xfrm>
            <a:off x="5131969" y="1453357"/>
            <a:ext cx="2409921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2" name="TextBox 56">
            <a:extLst>
              <a:ext uri="{FF2B5EF4-FFF2-40B4-BE49-F238E27FC236}">
                <a16:creationId xmlns:a16="http://schemas.microsoft.com/office/drawing/2014/main" id="{AA301D3F-0FEA-754C-8910-348393BED5E6}"/>
              </a:ext>
            </a:extLst>
          </p:cNvPr>
          <p:cNvSpPr txBox="1"/>
          <p:nvPr/>
        </p:nvSpPr>
        <p:spPr>
          <a:xfrm>
            <a:off x="7049208" y="4646310"/>
            <a:ext cx="1786422" cy="15696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3" name="TextBox 57">
            <a:extLst>
              <a:ext uri="{FF2B5EF4-FFF2-40B4-BE49-F238E27FC236}">
                <a16:creationId xmlns:a16="http://schemas.microsoft.com/office/drawing/2014/main" id="{F06CB9D2-EBF9-D04B-BCB7-3D7F41D7AC26}"/>
              </a:ext>
            </a:extLst>
          </p:cNvPr>
          <p:cNvSpPr txBox="1"/>
          <p:nvPr/>
        </p:nvSpPr>
        <p:spPr>
          <a:xfrm>
            <a:off x="0" y="1586347"/>
            <a:ext cx="1011175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100" b="1" dirty="0"/>
              <a:t>Lorem Ipsum</a:t>
            </a:r>
          </a:p>
        </p:txBody>
      </p:sp>
      <p:sp>
        <p:nvSpPr>
          <p:cNvPr id="44" name="TextBox 58">
            <a:extLst>
              <a:ext uri="{FF2B5EF4-FFF2-40B4-BE49-F238E27FC236}">
                <a16:creationId xmlns:a16="http://schemas.microsoft.com/office/drawing/2014/main" id="{FE172D20-C5DD-B54A-BB3B-C60D55AEF7AD}"/>
              </a:ext>
            </a:extLst>
          </p:cNvPr>
          <p:cNvSpPr txBox="1"/>
          <p:nvPr/>
        </p:nvSpPr>
        <p:spPr>
          <a:xfrm>
            <a:off x="0" y="3152683"/>
            <a:ext cx="1011175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100" b="1" dirty="0"/>
              <a:t>Lorem Ipsum</a:t>
            </a:r>
          </a:p>
        </p:txBody>
      </p:sp>
      <p:sp>
        <p:nvSpPr>
          <p:cNvPr id="45" name="TextBox 59">
            <a:extLst>
              <a:ext uri="{FF2B5EF4-FFF2-40B4-BE49-F238E27FC236}">
                <a16:creationId xmlns:a16="http://schemas.microsoft.com/office/drawing/2014/main" id="{8EDDFF6F-AC3A-4441-8BC7-FFDB4951F8E7}"/>
              </a:ext>
            </a:extLst>
          </p:cNvPr>
          <p:cNvSpPr txBox="1"/>
          <p:nvPr/>
        </p:nvSpPr>
        <p:spPr>
          <a:xfrm>
            <a:off x="0" y="4823441"/>
            <a:ext cx="1011175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100" b="1" dirty="0"/>
              <a:t>Lorem Ipsum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16976FF-4E32-477C-98CE-5B17BB66B0AE}"/>
              </a:ext>
            </a:extLst>
          </p:cNvPr>
          <p:cNvSpPr/>
          <p:nvPr/>
        </p:nvSpPr>
        <p:spPr>
          <a:xfrm>
            <a:off x="1215996" y="4774844"/>
            <a:ext cx="4770822" cy="1028796"/>
          </a:xfrm>
          <a:custGeom>
            <a:avLst/>
            <a:gdLst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1456245 w 4551825"/>
              <a:gd name="connsiteY52" fmla="*/ 630670 h 981571"/>
              <a:gd name="connsiteX53" fmla="*/ 1546545 w 4551825"/>
              <a:gd name="connsiteY53" fmla="*/ 630670 h 981571"/>
              <a:gd name="connsiteX54" fmla="*/ 2927454 w 4551825"/>
              <a:gd name="connsiteY54" fmla="*/ 630670 h 981571"/>
              <a:gd name="connsiteX55" fmla="*/ 3019789 w 4551825"/>
              <a:gd name="connsiteY55" fmla="*/ 630670 h 981571"/>
              <a:gd name="connsiteX56" fmla="*/ 3579974 w 4551825"/>
              <a:gd name="connsiteY56" fmla="*/ 630670 h 981571"/>
              <a:gd name="connsiteX57" fmla="*/ 3500261 w 4551825"/>
              <a:gd name="connsiteY57" fmla="*/ 770031 h 981571"/>
              <a:gd name="connsiteX58" fmla="*/ 3019789 w 4551825"/>
              <a:gd name="connsiteY58" fmla="*/ 770031 h 981571"/>
              <a:gd name="connsiteX59" fmla="*/ 2927454 w 4551825"/>
              <a:gd name="connsiteY59" fmla="*/ 770031 h 981571"/>
              <a:gd name="connsiteX60" fmla="*/ 1546545 w 4551825"/>
              <a:gd name="connsiteY60" fmla="*/ 770031 h 981571"/>
              <a:gd name="connsiteX61" fmla="*/ 1456245 w 4551825"/>
              <a:gd name="connsiteY61" fmla="*/ 770031 h 981571"/>
              <a:gd name="connsiteX62" fmla="*/ 1349822 w 4551825"/>
              <a:gd name="connsiteY62" fmla="*/ 770031 h 981571"/>
              <a:gd name="connsiteX63" fmla="*/ 1270108 w 4551825"/>
              <a:gd name="connsiteY63" fmla="*/ 630670 h 981571"/>
              <a:gd name="connsiteX64" fmla="*/ 499284 w 4551825"/>
              <a:gd name="connsiteY64" fmla="*/ 630670 h 981571"/>
              <a:gd name="connsiteX65" fmla="*/ 1001722 w 4551825"/>
              <a:gd name="connsiteY65" fmla="*/ 630670 h 981571"/>
              <a:gd name="connsiteX66" fmla="*/ 922007 w 4551825"/>
              <a:gd name="connsiteY66" fmla="*/ 770031 h 981571"/>
              <a:gd name="connsiteX67" fmla="*/ 579000 w 4551825"/>
              <a:gd name="connsiteY67" fmla="*/ 770031 h 981571"/>
              <a:gd name="connsiteX68" fmla="*/ 499284 w 4551825"/>
              <a:gd name="connsiteY68" fmla="*/ 630670 h 981571"/>
              <a:gd name="connsiteX69" fmla="*/ 69637 w 4551825"/>
              <a:gd name="connsiteY69" fmla="*/ 630669 h 981571"/>
              <a:gd name="connsiteX70" fmla="*/ 220649 w 4551825"/>
              <a:gd name="connsiteY70" fmla="*/ 630669 h 981571"/>
              <a:gd name="connsiteX71" fmla="*/ 140939 w 4551825"/>
              <a:gd name="connsiteY71" fmla="*/ 769943 h 981571"/>
              <a:gd name="connsiteX72" fmla="*/ 69637 w 4551825"/>
              <a:gd name="connsiteY72" fmla="*/ 769943 h 981571"/>
              <a:gd name="connsiteX73" fmla="*/ 0 w 4551825"/>
              <a:gd name="connsiteY73" fmla="*/ 700306 h 981571"/>
              <a:gd name="connsiteX74" fmla="*/ 69637 w 4551825"/>
              <a:gd name="connsiteY74" fmla="*/ 630669 h 981571"/>
              <a:gd name="connsiteX75" fmla="*/ 193925 w 4551825"/>
              <a:gd name="connsiteY75" fmla="*/ 98760 h 981571"/>
              <a:gd name="connsiteX76" fmla="*/ 126745 w 4551825"/>
              <a:gd name="connsiteY76" fmla="*/ 151944 h 981571"/>
              <a:gd name="connsiteX77" fmla="*/ 103976 w 4551825"/>
              <a:gd name="connsiteY77" fmla="*/ 248471 h 981571"/>
              <a:gd name="connsiteX78" fmla="*/ 171156 w 4551825"/>
              <a:gd name="connsiteY78" fmla="*/ 333354 h 981571"/>
              <a:gd name="connsiteX79" fmla="*/ 288631 w 4551825"/>
              <a:gd name="connsiteY79" fmla="*/ 333354 h 981571"/>
              <a:gd name="connsiteX80" fmla="*/ 357652 w 4551825"/>
              <a:gd name="connsiteY80" fmla="*/ 264321 h 981571"/>
              <a:gd name="connsiteX81" fmla="*/ 357652 w 4551825"/>
              <a:gd name="connsiteY81" fmla="*/ 167793 h 981571"/>
              <a:gd name="connsiteX82" fmla="*/ 288631 w 4551825"/>
              <a:gd name="connsiteY82" fmla="*/ 98760 h 981571"/>
              <a:gd name="connsiteX83" fmla="*/ 574068 w 4551825"/>
              <a:gd name="connsiteY83" fmla="*/ 1449 h 981571"/>
              <a:gd name="connsiteX84" fmla="*/ 629010 w 4551825"/>
              <a:gd name="connsiteY84" fmla="*/ 68975 h 981571"/>
              <a:gd name="connsiteX85" fmla="*/ 629010 w 4551825"/>
              <a:gd name="connsiteY85" fmla="*/ 572826 h 981571"/>
              <a:gd name="connsiteX86" fmla="*/ 104059 w 4551825"/>
              <a:gd name="connsiteY86" fmla="*/ 572826 h 981571"/>
              <a:gd name="connsiteX87" fmla="*/ 35037 w 4551825"/>
              <a:gd name="connsiteY87" fmla="*/ 503793 h 981571"/>
              <a:gd name="connsiteX88" fmla="*/ 35037 w 4551825"/>
              <a:gd name="connsiteY88" fmla="*/ 346050 h 981571"/>
              <a:gd name="connsiteX89" fmla="*/ 36797 w 4551825"/>
              <a:gd name="connsiteY89" fmla="*/ 330550 h 981571"/>
              <a:gd name="connsiteX90" fmla="*/ 88632 w 4551825"/>
              <a:gd name="connsiteY90" fmla="*/ 105688 h 981571"/>
              <a:gd name="connsiteX91" fmla="*/ 155921 w 4551825"/>
              <a:gd name="connsiteY91" fmla="*/ 52155 h 981571"/>
              <a:gd name="connsiteX92" fmla="*/ 348440 w 4551825"/>
              <a:gd name="connsiteY92" fmla="*/ 52155 h 981571"/>
              <a:gd name="connsiteX93" fmla="*/ 366480 w 4551825"/>
              <a:gd name="connsiteY93" fmla="*/ 49809 h 981571"/>
              <a:gd name="connsiteX94" fmla="*/ 541949 w 4551825"/>
              <a:gd name="connsiteY94" fmla="*/ 2422 h 981571"/>
              <a:gd name="connsiteX95" fmla="*/ 574068 w 4551825"/>
              <a:gd name="connsiteY95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1456245 w 4551825"/>
              <a:gd name="connsiteY52" fmla="*/ 630670 h 981571"/>
              <a:gd name="connsiteX53" fmla="*/ 2927454 w 4551825"/>
              <a:gd name="connsiteY53" fmla="*/ 630670 h 981571"/>
              <a:gd name="connsiteX54" fmla="*/ 3019789 w 4551825"/>
              <a:gd name="connsiteY54" fmla="*/ 630670 h 981571"/>
              <a:gd name="connsiteX55" fmla="*/ 3579974 w 4551825"/>
              <a:gd name="connsiteY55" fmla="*/ 630670 h 981571"/>
              <a:gd name="connsiteX56" fmla="*/ 3500261 w 4551825"/>
              <a:gd name="connsiteY56" fmla="*/ 770031 h 981571"/>
              <a:gd name="connsiteX57" fmla="*/ 3019789 w 4551825"/>
              <a:gd name="connsiteY57" fmla="*/ 770031 h 981571"/>
              <a:gd name="connsiteX58" fmla="*/ 2927454 w 4551825"/>
              <a:gd name="connsiteY58" fmla="*/ 770031 h 981571"/>
              <a:gd name="connsiteX59" fmla="*/ 1546545 w 4551825"/>
              <a:gd name="connsiteY59" fmla="*/ 770031 h 981571"/>
              <a:gd name="connsiteX60" fmla="*/ 1456245 w 4551825"/>
              <a:gd name="connsiteY60" fmla="*/ 770031 h 981571"/>
              <a:gd name="connsiteX61" fmla="*/ 1349822 w 4551825"/>
              <a:gd name="connsiteY61" fmla="*/ 770031 h 981571"/>
              <a:gd name="connsiteX62" fmla="*/ 1270108 w 4551825"/>
              <a:gd name="connsiteY62" fmla="*/ 630670 h 981571"/>
              <a:gd name="connsiteX63" fmla="*/ 499284 w 4551825"/>
              <a:gd name="connsiteY63" fmla="*/ 630670 h 981571"/>
              <a:gd name="connsiteX64" fmla="*/ 1001722 w 4551825"/>
              <a:gd name="connsiteY64" fmla="*/ 630670 h 981571"/>
              <a:gd name="connsiteX65" fmla="*/ 922007 w 4551825"/>
              <a:gd name="connsiteY65" fmla="*/ 770031 h 981571"/>
              <a:gd name="connsiteX66" fmla="*/ 579000 w 4551825"/>
              <a:gd name="connsiteY66" fmla="*/ 770031 h 981571"/>
              <a:gd name="connsiteX67" fmla="*/ 499284 w 4551825"/>
              <a:gd name="connsiteY67" fmla="*/ 630670 h 981571"/>
              <a:gd name="connsiteX68" fmla="*/ 69637 w 4551825"/>
              <a:gd name="connsiteY68" fmla="*/ 630669 h 981571"/>
              <a:gd name="connsiteX69" fmla="*/ 220649 w 4551825"/>
              <a:gd name="connsiteY69" fmla="*/ 630669 h 981571"/>
              <a:gd name="connsiteX70" fmla="*/ 140939 w 4551825"/>
              <a:gd name="connsiteY70" fmla="*/ 769943 h 981571"/>
              <a:gd name="connsiteX71" fmla="*/ 69637 w 4551825"/>
              <a:gd name="connsiteY71" fmla="*/ 769943 h 981571"/>
              <a:gd name="connsiteX72" fmla="*/ 0 w 4551825"/>
              <a:gd name="connsiteY72" fmla="*/ 700306 h 981571"/>
              <a:gd name="connsiteX73" fmla="*/ 69637 w 4551825"/>
              <a:gd name="connsiteY73" fmla="*/ 630669 h 981571"/>
              <a:gd name="connsiteX74" fmla="*/ 193925 w 4551825"/>
              <a:gd name="connsiteY74" fmla="*/ 98760 h 981571"/>
              <a:gd name="connsiteX75" fmla="*/ 126745 w 4551825"/>
              <a:gd name="connsiteY75" fmla="*/ 151944 h 981571"/>
              <a:gd name="connsiteX76" fmla="*/ 103976 w 4551825"/>
              <a:gd name="connsiteY76" fmla="*/ 248471 h 981571"/>
              <a:gd name="connsiteX77" fmla="*/ 171156 w 4551825"/>
              <a:gd name="connsiteY77" fmla="*/ 333354 h 981571"/>
              <a:gd name="connsiteX78" fmla="*/ 288631 w 4551825"/>
              <a:gd name="connsiteY78" fmla="*/ 333354 h 981571"/>
              <a:gd name="connsiteX79" fmla="*/ 357652 w 4551825"/>
              <a:gd name="connsiteY79" fmla="*/ 264321 h 981571"/>
              <a:gd name="connsiteX80" fmla="*/ 357652 w 4551825"/>
              <a:gd name="connsiteY80" fmla="*/ 167793 h 981571"/>
              <a:gd name="connsiteX81" fmla="*/ 288631 w 4551825"/>
              <a:gd name="connsiteY81" fmla="*/ 98760 h 981571"/>
              <a:gd name="connsiteX82" fmla="*/ 193925 w 4551825"/>
              <a:gd name="connsiteY82" fmla="*/ 98760 h 981571"/>
              <a:gd name="connsiteX83" fmla="*/ 574068 w 4551825"/>
              <a:gd name="connsiteY83" fmla="*/ 1449 h 981571"/>
              <a:gd name="connsiteX84" fmla="*/ 629010 w 4551825"/>
              <a:gd name="connsiteY84" fmla="*/ 68975 h 981571"/>
              <a:gd name="connsiteX85" fmla="*/ 629010 w 4551825"/>
              <a:gd name="connsiteY85" fmla="*/ 572826 h 981571"/>
              <a:gd name="connsiteX86" fmla="*/ 104059 w 4551825"/>
              <a:gd name="connsiteY86" fmla="*/ 572826 h 981571"/>
              <a:gd name="connsiteX87" fmla="*/ 35037 w 4551825"/>
              <a:gd name="connsiteY87" fmla="*/ 503793 h 981571"/>
              <a:gd name="connsiteX88" fmla="*/ 35037 w 4551825"/>
              <a:gd name="connsiteY88" fmla="*/ 346050 h 981571"/>
              <a:gd name="connsiteX89" fmla="*/ 36797 w 4551825"/>
              <a:gd name="connsiteY89" fmla="*/ 330550 h 981571"/>
              <a:gd name="connsiteX90" fmla="*/ 88632 w 4551825"/>
              <a:gd name="connsiteY90" fmla="*/ 105688 h 981571"/>
              <a:gd name="connsiteX91" fmla="*/ 155921 w 4551825"/>
              <a:gd name="connsiteY91" fmla="*/ 52155 h 981571"/>
              <a:gd name="connsiteX92" fmla="*/ 348440 w 4551825"/>
              <a:gd name="connsiteY92" fmla="*/ 52155 h 981571"/>
              <a:gd name="connsiteX93" fmla="*/ 366480 w 4551825"/>
              <a:gd name="connsiteY93" fmla="*/ 49809 h 981571"/>
              <a:gd name="connsiteX94" fmla="*/ 541949 w 4551825"/>
              <a:gd name="connsiteY94" fmla="*/ 2422 h 981571"/>
              <a:gd name="connsiteX95" fmla="*/ 574068 w 4551825"/>
              <a:gd name="connsiteY95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2927454 w 4551825"/>
              <a:gd name="connsiteY52" fmla="*/ 630670 h 981571"/>
              <a:gd name="connsiteX53" fmla="*/ 3019789 w 4551825"/>
              <a:gd name="connsiteY53" fmla="*/ 630670 h 981571"/>
              <a:gd name="connsiteX54" fmla="*/ 3579974 w 4551825"/>
              <a:gd name="connsiteY54" fmla="*/ 630670 h 981571"/>
              <a:gd name="connsiteX55" fmla="*/ 3500261 w 4551825"/>
              <a:gd name="connsiteY55" fmla="*/ 770031 h 981571"/>
              <a:gd name="connsiteX56" fmla="*/ 3019789 w 4551825"/>
              <a:gd name="connsiteY56" fmla="*/ 770031 h 981571"/>
              <a:gd name="connsiteX57" fmla="*/ 2927454 w 4551825"/>
              <a:gd name="connsiteY57" fmla="*/ 770031 h 981571"/>
              <a:gd name="connsiteX58" fmla="*/ 1546545 w 4551825"/>
              <a:gd name="connsiteY58" fmla="*/ 770031 h 981571"/>
              <a:gd name="connsiteX59" fmla="*/ 1456245 w 4551825"/>
              <a:gd name="connsiteY59" fmla="*/ 770031 h 981571"/>
              <a:gd name="connsiteX60" fmla="*/ 1349822 w 4551825"/>
              <a:gd name="connsiteY60" fmla="*/ 770031 h 981571"/>
              <a:gd name="connsiteX61" fmla="*/ 1270108 w 4551825"/>
              <a:gd name="connsiteY61" fmla="*/ 630670 h 981571"/>
              <a:gd name="connsiteX62" fmla="*/ 499284 w 4551825"/>
              <a:gd name="connsiteY62" fmla="*/ 630670 h 981571"/>
              <a:gd name="connsiteX63" fmla="*/ 1001722 w 4551825"/>
              <a:gd name="connsiteY63" fmla="*/ 630670 h 981571"/>
              <a:gd name="connsiteX64" fmla="*/ 922007 w 4551825"/>
              <a:gd name="connsiteY64" fmla="*/ 770031 h 981571"/>
              <a:gd name="connsiteX65" fmla="*/ 579000 w 4551825"/>
              <a:gd name="connsiteY65" fmla="*/ 770031 h 981571"/>
              <a:gd name="connsiteX66" fmla="*/ 499284 w 4551825"/>
              <a:gd name="connsiteY66" fmla="*/ 630670 h 981571"/>
              <a:gd name="connsiteX67" fmla="*/ 69637 w 4551825"/>
              <a:gd name="connsiteY67" fmla="*/ 630669 h 981571"/>
              <a:gd name="connsiteX68" fmla="*/ 220649 w 4551825"/>
              <a:gd name="connsiteY68" fmla="*/ 630669 h 981571"/>
              <a:gd name="connsiteX69" fmla="*/ 140939 w 4551825"/>
              <a:gd name="connsiteY69" fmla="*/ 769943 h 981571"/>
              <a:gd name="connsiteX70" fmla="*/ 69637 w 4551825"/>
              <a:gd name="connsiteY70" fmla="*/ 769943 h 981571"/>
              <a:gd name="connsiteX71" fmla="*/ 0 w 4551825"/>
              <a:gd name="connsiteY71" fmla="*/ 700306 h 981571"/>
              <a:gd name="connsiteX72" fmla="*/ 69637 w 4551825"/>
              <a:gd name="connsiteY72" fmla="*/ 630669 h 981571"/>
              <a:gd name="connsiteX73" fmla="*/ 193925 w 4551825"/>
              <a:gd name="connsiteY73" fmla="*/ 98760 h 981571"/>
              <a:gd name="connsiteX74" fmla="*/ 126745 w 4551825"/>
              <a:gd name="connsiteY74" fmla="*/ 151944 h 981571"/>
              <a:gd name="connsiteX75" fmla="*/ 103976 w 4551825"/>
              <a:gd name="connsiteY75" fmla="*/ 248471 h 981571"/>
              <a:gd name="connsiteX76" fmla="*/ 171156 w 4551825"/>
              <a:gd name="connsiteY76" fmla="*/ 333354 h 981571"/>
              <a:gd name="connsiteX77" fmla="*/ 288631 w 4551825"/>
              <a:gd name="connsiteY77" fmla="*/ 333354 h 981571"/>
              <a:gd name="connsiteX78" fmla="*/ 357652 w 4551825"/>
              <a:gd name="connsiteY78" fmla="*/ 264321 h 981571"/>
              <a:gd name="connsiteX79" fmla="*/ 357652 w 4551825"/>
              <a:gd name="connsiteY79" fmla="*/ 167793 h 981571"/>
              <a:gd name="connsiteX80" fmla="*/ 288631 w 4551825"/>
              <a:gd name="connsiteY80" fmla="*/ 98760 h 981571"/>
              <a:gd name="connsiteX81" fmla="*/ 193925 w 4551825"/>
              <a:gd name="connsiteY81" fmla="*/ 98760 h 981571"/>
              <a:gd name="connsiteX82" fmla="*/ 574068 w 4551825"/>
              <a:gd name="connsiteY82" fmla="*/ 1449 h 981571"/>
              <a:gd name="connsiteX83" fmla="*/ 629010 w 4551825"/>
              <a:gd name="connsiteY83" fmla="*/ 68975 h 981571"/>
              <a:gd name="connsiteX84" fmla="*/ 629010 w 4551825"/>
              <a:gd name="connsiteY84" fmla="*/ 572826 h 981571"/>
              <a:gd name="connsiteX85" fmla="*/ 104059 w 4551825"/>
              <a:gd name="connsiteY85" fmla="*/ 572826 h 981571"/>
              <a:gd name="connsiteX86" fmla="*/ 35037 w 4551825"/>
              <a:gd name="connsiteY86" fmla="*/ 503793 h 981571"/>
              <a:gd name="connsiteX87" fmla="*/ 35037 w 4551825"/>
              <a:gd name="connsiteY87" fmla="*/ 346050 h 981571"/>
              <a:gd name="connsiteX88" fmla="*/ 36797 w 4551825"/>
              <a:gd name="connsiteY88" fmla="*/ 330550 h 981571"/>
              <a:gd name="connsiteX89" fmla="*/ 88632 w 4551825"/>
              <a:gd name="connsiteY89" fmla="*/ 105688 h 981571"/>
              <a:gd name="connsiteX90" fmla="*/ 155921 w 4551825"/>
              <a:gd name="connsiteY90" fmla="*/ 52155 h 981571"/>
              <a:gd name="connsiteX91" fmla="*/ 348440 w 4551825"/>
              <a:gd name="connsiteY91" fmla="*/ 52155 h 981571"/>
              <a:gd name="connsiteX92" fmla="*/ 366480 w 4551825"/>
              <a:gd name="connsiteY92" fmla="*/ 49809 h 981571"/>
              <a:gd name="connsiteX93" fmla="*/ 541949 w 4551825"/>
              <a:gd name="connsiteY93" fmla="*/ 2422 h 981571"/>
              <a:gd name="connsiteX94" fmla="*/ 574068 w 4551825"/>
              <a:gd name="connsiteY94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2927454 w 4551825"/>
              <a:gd name="connsiteY52" fmla="*/ 630670 h 981571"/>
              <a:gd name="connsiteX53" fmla="*/ 3019789 w 4551825"/>
              <a:gd name="connsiteY53" fmla="*/ 630670 h 981571"/>
              <a:gd name="connsiteX54" fmla="*/ 3579974 w 4551825"/>
              <a:gd name="connsiteY54" fmla="*/ 630670 h 981571"/>
              <a:gd name="connsiteX55" fmla="*/ 3500261 w 4551825"/>
              <a:gd name="connsiteY55" fmla="*/ 770031 h 981571"/>
              <a:gd name="connsiteX56" fmla="*/ 3019789 w 4551825"/>
              <a:gd name="connsiteY56" fmla="*/ 770031 h 981571"/>
              <a:gd name="connsiteX57" fmla="*/ 2927454 w 4551825"/>
              <a:gd name="connsiteY57" fmla="*/ 770031 h 981571"/>
              <a:gd name="connsiteX58" fmla="*/ 1546545 w 4551825"/>
              <a:gd name="connsiteY58" fmla="*/ 770031 h 981571"/>
              <a:gd name="connsiteX59" fmla="*/ 1349822 w 4551825"/>
              <a:gd name="connsiteY59" fmla="*/ 770031 h 981571"/>
              <a:gd name="connsiteX60" fmla="*/ 1270108 w 4551825"/>
              <a:gd name="connsiteY60" fmla="*/ 630670 h 981571"/>
              <a:gd name="connsiteX61" fmla="*/ 499284 w 4551825"/>
              <a:gd name="connsiteY61" fmla="*/ 630670 h 981571"/>
              <a:gd name="connsiteX62" fmla="*/ 1001722 w 4551825"/>
              <a:gd name="connsiteY62" fmla="*/ 630670 h 981571"/>
              <a:gd name="connsiteX63" fmla="*/ 922007 w 4551825"/>
              <a:gd name="connsiteY63" fmla="*/ 770031 h 981571"/>
              <a:gd name="connsiteX64" fmla="*/ 579000 w 4551825"/>
              <a:gd name="connsiteY64" fmla="*/ 770031 h 981571"/>
              <a:gd name="connsiteX65" fmla="*/ 499284 w 4551825"/>
              <a:gd name="connsiteY65" fmla="*/ 630670 h 981571"/>
              <a:gd name="connsiteX66" fmla="*/ 69637 w 4551825"/>
              <a:gd name="connsiteY66" fmla="*/ 630669 h 981571"/>
              <a:gd name="connsiteX67" fmla="*/ 220649 w 4551825"/>
              <a:gd name="connsiteY67" fmla="*/ 630669 h 981571"/>
              <a:gd name="connsiteX68" fmla="*/ 140939 w 4551825"/>
              <a:gd name="connsiteY68" fmla="*/ 769943 h 981571"/>
              <a:gd name="connsiteX69" fmla="*/ 69637 w 4551825"/>
              <a:gd name="connsiteY69" fmla="*/ 769943 h 981571"/>
              <a:gd name="connsiteX70" fmla="*/ 0 w 4551825"/>
              <a:gd name="connsiteY70" fmla="*/ 700306 h 981571"/>
              <a:gd name="connsiteX71" fmla="*/ 69637 w 4551825"/>
              <a:gd name="connsiteY71" fmla="*/ 630669 h 981571"/>
              <a:gd name="connsiteX72" fmla="*/ 193925 w 4551825"/>
              <a:gd name="connsiteY72" fmla="*/ 98760 h 981571"/>
              <a:gd name="connsiteX73" fmla="*/ 126745 w 4551825"/>
              <a:gd name="connsiteY73" fmla="*/ 151944 h 981571"/>
              <a:gd name="connsiteX74" fmla="*/ 103976 w 4551825"/>
              <a:gd name="connsiteY74" fmla="*/ 248471 h 981571"/>
              <a:gd name="connsiteX75" fmla="*/ 171156 w 4551825"/>
              <a:gd name="connsiteY75" fmla="*/ 333354 h 981571"/>
              <a:gd name="connsiteX76" fmla="*/ 288631 w 4551825"/>
              <a:gd name="connsiteY76" fmla="*/ 333354 h 981571"/>
              <a:gd name="connsiteX77" fmla="*/ 357652 w 4551825"/>
              <a:gd name="connsiteY77" fmla="*/ 264321 h 981571"/>
              <a:gd name="connsiteX78" fmla="*/ 357652 w 4551825"/>
              <a:gd name="connsiteY78" fmla="*/ 167793 h 981571"/>
              <a:gd name="connsiteX79" fmla="*/ 288631 w 4551825"/>
              <a:gd name="connsiteY79" fmla="*/ 98760 h 981571"/>
              <a:gd name="connsiteX80" fmla="*/ 193925 w 4551825"/>
              <a:gd name="connsiteY80" fmla="*/ 98760 h 981571"/>
              <a:gd name="connsiteX81" fmla="*/ 574068 w 4551825"/>
              <a:gd name="connsiteY81" fmla="*/ 1449 h 981571"/>
              <a:gd name="connsiteX82" fmla="*/ 629010 w 4551825"/>
              <a:gd name="connsiteY82" fmla="*/ 68975 h 981571"/>
              <a:gd name="connsiteX83" fmla="*/ 629010 w 4551825"/>
              <a:gd name="connsiteY83" fmla="*/ 572826 h 981571"/>
              <a:gd name="connsiteX84" fmla="*/ 104059 w 4551825"/>
              <a:gd name="connsiteY84" fmla="*/ 572826 h 981571"/>
              <a:gd name="connsiteX85" fmla="*/ 35037 w 4551825"/>
              <a:gd name="connsiteY85" fmla="*/ 503793 h 981571"/>
              <a:gd name="connsiteX86" fmla="*/ 35037 w 4551825"/>
              <a:gd name="connsiteY86" fmla="*/ 346050 h 981571"/>
              <a:gd name="connsiteX87" fmla="*/ 36797 w 4551825"/>
              <a:gd name="connsiteY87" fmla="*/ 330550 h 981571"/>
              <a:gd name="connsiteX88" fmla="*/ 88632 w 4551825"/>
              <a:gd name="connsiteY88" fmla="*/ 105688 h 981571"/>
              <a:gd name="connsiteX89" fmla="*/ 155921 w 4551825"/>
              <a:gd name="connsiteY89" fmla="*/ 52155 h 981571"/>
              <a:gd name="connsiteX90" fmla="*/ 348440 w 4551825"/>
              <a:gd name="connsiteY90" fmla="*/ 52155 h 981571"/>
              <a:gd name="connsiteX91" fmla="*/ 366480 w 4551825"/>
              <a:gd name="connsiteY91" fmla="*/ 49809 h 981571"/>
              <a:gd name="connsiteX92" fmla="*/ 541949 w 4551825"/>
              <a:gd name="connsiteY92" fmla="*/ 2422 h 981571"/>
              <a:gd name="connsiteX93" fmla="*/ 574068 w 4551825"/>
              <a:gd name="connsiteY93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2927454 w 4551825"/>
              <a:gd name="connsiteY52" fmla="*/ 630670 h 981571"/>
              <a:gd name="connsiteX53" fmla="*/ 3019789 w 4551825"/>
              <a:gd name="connsiteY53" fmla="*/ 630670 h 981571"/>
              <a:gd name="connsiteX54" fmla="*/ 3579974 w 4551825"/>
              <a:gd name="connsiteY54" fmla="*/ 630670 h 981571"/>
              <a:gd name="connsiteX55" fmla="*/ 3500261 w 4551825"/>
              <a:gd name="connsiteY55" fmla="*/ 770031 h 981571"/>
              <a:gd name="connsiteX56" fmla="*/ 3019789 w 4551825"/>
              <a:gd name="connsiteY56" fmla="*/ 770031 h 981571"/>
              <a:gd name="connsiteX57" fmla="*/ 2927454 w 4551825"/>
              <a:gd name="connsiteY57" fmla="*/ 770031 h 981571"/>
              <a:gd name="connsiteX58" fmla="*/ 1349822 w 4551825"/>
              <a:gd name="connsiteY58" fmla="*/ 770031 h 981571"/>
              <a:gd name="connsiteX59" fmla="*/ 1270108 w 4551825"/>
              <a:gd name="connsiteY59" fmla="*/ 630670 h 981571"/>
              <a:gd name="connsiteX60" fmla="*/ 499284 w 4551825"/>
              <a:gd name="connsiteY60" fmla="*/ 630670 h 981571"/>
              <a:gd name="connsiteX61" fmla="*/ 1001722 w 4551825"/>
              <a:gd name="connsiteY61" fmla="*/ 630670 h 981571"/>
              <a:gd name="connsiteX62" fmla="*/ 922007 w 4551825"/>
              <a:gd name="connsiteY62" fmla="*/ 770031 h 981571"/>
              <a:gd name="connsiteX63" fmla="*/ 579000 w 4551825"/>
              <a:gd name="connsiteY63" fmla="*/ 770031 h 981571"/>
              <a:gd name="connsiteX64" fmla="*/ 499284 w 4551825"/>
              <a:gd name="connsiteY64" fmla="*/ 630670 h 981571"/>
              <a:gd name="connsiteX65" fmla="*/ 69637 w 4551825"/>
              <a:gd name="connsiteY65" fmla="*/ 630669 h 981571"/>
              <a:gd name="connsiteX66" fmla="*/ 220649 w 4551825"/>
              <a:gd name="connsiteY66" fmla="*/ 630669 h 981571"/>
              <a:gd name="connsiteX67" fmla="*/ 140939 w 4551825"/>
              <a:gd name="connsiteY67" fmla="*/ 769943 h 981571"/>
              <a:gd name="connsiteX68" fmla="*/ 69637 w 4551825"/>
              <a:gd name="connsiteY68" fmla="*/ 769943 h 981571"/>
              <a:gd name="connsiteX69" fmla="*/ 0 w 4551825"/>
              <a:gd name="connsiteY69" fmla="*/ 700306 h 981571"/>
              <a:gd name="connsiteX70" fmla="*/ 69637 w 4551825"/>
              <a:gd name="connsiteY70" fmla="*/ 630669 h 981571"/>
              <a:gd name="connsiteX71" fmla="*/ 193925 w 4551825"/>
              <a:gd name="connsiteY71" fmla="*/ 98760 h 981571"/>
              <a:gd name="connsiteX72" fmla="*/ 126745 w 4551825"/>
              <a:gd name="connsiteY72" fmla="*/ 151944 h 981571"/>
              <a:gd name="connsiteX73" fmla="*/ 103976 w 4551825"/>
              <a:gd name="connsiteY73" fmla="*/ 248471 h 981571"/>
              <a:gd name="connsiteX74" fmla="*/ 171156 w 4551825"/>
              <a:gd name="connsiteY74" fmla="*/ 333354 h 981571"/>
              <a:gd name="connsiteX75" fmla="*/ 288631 w 4551825"/>
              <a:gd name="connsiteY75" fmla="*/ 333354 h 981571"/>
              <a:gd name="connsiteX76" fmla="*/ 357652 w 4551825"/>
              <a:gd name="connsiteY76" fmla="*/ 264321 h 981571"/>
              <a:gd name="connsiteX77" fmla="*/ 357652 w 4551825"/>
              <a:gd name="connsiteY77" fmla="*/ 167793 h 981571"/>
              <a:gd name="connsiteX78" fmla="*/ 288631 w 4551825"/>
              <a:gd name="connsiteY78" fmla="*/ 98760 h 981571"/>
              <a:gd name="connsiteX79" fmla="*/ 193925 w 4551825"/>
              <a:gd name="connsiteY79" fmla="*/ 98760 h 981571"/>
              <a:gd name="connsiteX80" fmla="*/ 574068 w 4551825"/>
              <a:gd name="connsiteY80" fmla="*/ 1449 h 981571"/>
              <a:gd name="connsiteX81" fmla="*/ 629010 w 4551825"/>
              <a:gd name="connsiteY81" fmla="*/ 68975 h 981571"/>
              <a:gd name="connsiteX82" fmla="*/ 629010 w 4551825"/>
              <a:gd name="connsiteY82" fmla="*/ 572826 h 981571"/>
              <a:gd name="connsiteX83" fmla="*/ 104059 w 4551825"/>
              <a:gd name="connsiteY83" fmla="*/ 572826 h 981571"/>
              <a:gd name="connsiteX84" fmla="*/ 35037 w 4551825"/>
              <a:gd name="connsiteY84" fmla="*/ 503793 h 981571"/>
              <a:gd name="connsiteX85" fmla="*/ 35037 w 4551825"/>
              <a:gd name="connsiteY85" fmla="*/ 346050 h 981571"/>
              <a:gd name="connsiteX86" fmla="*/ 36797 w 4551825"/>
              <a:gd name="connsiteY86" fmla="*/ 330550 h 981571"/>
              <a:gd name="connsiteX87" fmla="*/ 88632 w 4551825"/>
              <a:gd name="connsiteY87" fmla="*/ 105688 h 981571"/>
              <a:gd name="connsiteX88" fmla="*/ 155921 w 4551825"/>
              <a:gd name="connsiteY88" fmla="*/ 52155 h 981571"/>
              <a:gd name="connsiteX89" fmla="*/ 348440 w 4551825"/>
              <a:gd name="connsiteY89" fmla="*/ 52155 h 981571"/>
              <a:gd name="connsiteX90" fmla="*/ 366480 w 4551825"/>
              <a:gd name="connsiteY90" fmla="*/ 49809 h 981571"/>
              <a:gd name="connsiteX91" fmla="*/ 541949 w 4551825"/>
              <a:gd name="connsiteY91" fmla="*/ 2422 h 981571"/>
              <a:gd name="connsiteX92" fmla="*/ 574068 w 4551825"/>
              <a:gd name="connsiteY92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2927454 w 4551825"/>
              <a:gd name="connsiteY52" fmla="*/ 630670 h 981571"/>
              <a:gd name="connsiteX53" fmla="*/ 3019789 w 4551825"/>
              <a:gd name="connsiteY53" fmla="*/ 630670 h 981571"/>
              <a:gd name="connsiteX54" fmla="*/ 3579974 w 4551825"/>
              <a:gd name="connsiteY54" fmla="*/ 630670 h 981571"/>
              <a:gd name="connsiteX55" fmla="*/ 3500261 w 4551825"/>
              <a:gd name="connsiteY55" fmla="*/ 770031 h 981571"/>
              <a:gd name="connsiteX56" fmla="*/ 3019789 w 4551825"/>
              <a:gd name="connsiteY56" fmla="*/ 770031 h 981571"/>
              <a:gd name="connsiteX57" fmla="*/ 1349822 w 4551825"/>
              <a:gd name="connsiteY57" fmla="*/ 770031 h 981571"/>
              <a:gd name="connsiteX58" fmla="*/ 1270108 w 4551825"/>
              <a:gd name="connsiteY58" fmla="*/ 630670 h 981571"/>
              <a:gd name="connsiteX59" fmla="*/ 499284 w 4551825"/>
              <a:gd name="connsiteY59" fmla="*/ 630670 h 981571"/>
              <a:gd name="connsiteX60" fmla="*/ 1001722 w 4551825"/>
              <a:gd name="connsiteY60" fmla="*/ 630670 h 981571"/>
              <a:gd name="connsiteX61" fmla="*/ 922007 w 4551825"/>
              <a:gd name="connsiteY61" fmla="*/ 770031 h 981571"/>
              <a:gd name="connsiteX62" fmla="*/ 579000 w 4551825"/>
              <a:gd name="connsiteY62" fmla="*/ 770031 h 981571"/>
              <a:gd name="connsiteX63" fmla="*/ 499284 w 4551825"/>
              <a:gd name="connsiteY63" fmla="*/ 630670 h 981571"/>
              <a:gd name="connsiteX64" fmla="*/ 69637 w 4551825"/>
              <a:gd name="connsiteY64" fmla="*/ 630669 h 981571"/>
              <a:gd name="connsiteX65" fmla="*/ 220649 w 4551825"/>
              <a:gd name="connsiteY65" fmla="*/ 630669 h 981571"/>
              <a:gd name="connsiteX66" fmla="*/ 140939 w 4551825"/>
              <a:gd name="connsiteY66" fmla="*/ 769943 h 981571"/>
              <a:gd name="connsiteX67" fmla="*/ 69637 w 4551825"/>
              <a:gd name="connsiteY67" fmla="*/ 769943 h 981571"/>
              <a:gd name="connsiteX68" fmla="*/ 0 w 4551825"/>
              <a:gd name="connsiteY68" fmla="*/ 700306 h 981571"/>
              <a:gd name="connsiteX69" fmla="*/ 69637 w 4551825"/>
              <a:gd name="connsiteY69" fmla="*/ 630669 h 981571"/>
              <a:gd name="connsiteX70" fmla="*/ 193925 w 4551825"/>
              <a:gd name="connsiteY70" fmla="*/ 98760 h 981571"/>
              <a:gd name="connsiteX71" fmla="*/ 126745 w 4551825"/>
              <a:gd name="connsiteY71" fmla="*/ 151944 h 981571"/>
              <a:gd name="connsiteX72" fmla="*/ 103976 w 4551825"/>
              <a:gd name="connsiteY72" fmla="*/ 248471 h 981571"/>
              <a:gd name="connsiteX73" fmla="*/ 171156 w 4551825"/>
              <a:gd name="connsiteY73" fmla="*/ 333354 h 981571"/>
              <a:gd name="connsiteX74" fmla="*/ 288631 w 4551825"/>
              <a:gd name="connsiteY74" fmla="*/ 333354 h 981571"/>
              <a:gd name="connsiteX75" fmla="*/ 357652 w 4551825"/>
              <a:gd name="connsiteY75" fmla="*/ 264321 h 981571"/>
              <a:gd name="connsiteX76" fmla="*/ 357652 w 4551825"/>
              <a:gd name="connsiteY76" fmla="*/ 167793 h 981571"/>
              <a:gd name="connsiteX77" fmla="*/ 288631 w 4551825"/>
              <a:gd name="connsiteY77" fmla="*/ 98760 h 981571"/>
              <a:gd name="connsiteX78" fmla="*/ 193925 w 4551825"/>
              <a:gd name="connsiteY78" fmla="*/ 98760 h 981571"/>
              <a:gd name="connsiteX79" fmla="*/ 574068 w 4551825"/>
              <a:gd name="connsiteY79" fmla="*/ 1449 h 981571"/>
              <a:gd name="connsiteX80" fmla="*/ 629010 w 4551825"/>
              <a:gd name="connsiteY80" fmla="*/ 68975 h 981571"/>
              <a:gd name="connsiteX81" fmla="*/ 629010 w 4551825"/>
              <a:gd name="connsiteY81" fmla="*/ 572826 h 981571"/>
              <a:gd name="connsiteX82" fmla="*/ 104059 w 4551825"/>
              <a:gd name="connsiteY82" fmla="*/ 572826 h 981571"/>
              <a:gd name="connsiteX83" fmla="*/ 35037 w 4551825"/>
              <a:gd name="connsiteY83" fmla="*/ 503793 h 981571"/>
              <a:gd name="connsiteX84" fmla="*/ 35037 w 4551825"/>
              <a:gd name="connsiteY84" fmla="*/ 346050 h 981571"/>
              <a:gd name="connsiteX85" fmla="*/ 36797 w 4551825"/>
              <a:gd name="connsiteY85" fmla="*/ 330550 h 981571"/>
              <a:gd name="connsiteX86" fmla="*/ 88632 w 4551825"/>
              <a:gd name="connsiteY86" fmla="*/ 105688 h 981571"/>
              <a:gd name="connsiteX87" fmla="*/ 155921 w 4551825"/>
              <a:gd name="connsiteY87" fmla="*/ 52155 h 981571"/>
              <a:gd name="connsiteX88" fmla="*/ 348440 w 4551825"/>
              <a:gd name="connsiteY88" fmla="*/ 52155 h 981571"/>
              <a:gd name="connsiteX89" fmla="*/ 366480 w 4551825"/>
              <a:gd name="connsiteY89" fmla="*/ 49809 h 981571"/>
              <a:gd name="connsiteX90" fmla="*/ 541949 w 4551825"/>
              <a:gd name="connsiteY90" fmla="*/ 2422 h 981571"/>
              <a:gd name="connsiteX91" fmla="*/ 574068 w 4551825"/>
              <a:gd name="connsiteY91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2927454 w 4551825"/>
              <a:gd name="connsiteY52" fmla="*/ 630670 h 981571"/>
              <a:gd name="connsiteX53" fmla="*/ 3019789 w 4551825"/>
              <a:gd name="connsiteY53" fmla="*/ 630670 h 981571"/>
              <a:gd name="connsiteX54" fmla="*/ 3579974 w 4551825"/>
              <a:gd name="connsiteY54" fmla="*/ 630670 h 981571"/>
              <a:gd name="connsiteX55" fmla="*/ 3500261 w 4551825"/>
              <a:gd name="connsiteY55" fmla="*/ 770031 h 981571"/>
              <a:gd name="connsiteX56" fmla="*/ 1349822 w 4551825"/>
              <a:gd name="connsiteY56" fmla="*/ 770031 h 981571"/>
              <a:gd name="connsiteX57" fmla="*/ 1270108 w 4551825"/>
              <a:gd name="connsiteY57" fmla="*/ 630670 h 981571"/>
              <a:gd name="connsiteX58" fmla="*/ 499284 w 4551825"/>
              <a:gd name="connsiteY58" fmla="*/ 630670 h 981571"/>
              <a:gd name="connsiteX59" fmla="*/ 1001722 w 4551825"/>
              <a:gd name="connsiteY59" fmla="*/ 630670 h 981571"/>
              <a:gd name="connsiteX60" fmla="*/ 922007 w 4551825"/>
              <a:gd name="connsiteY60" fmla="*/ 770031 h 981571"/>
              <a:gd name="connsiteX61" fmla="*/ 579000 w 4551825"/>
              <a:gd name="connsiteY61" fmla="*/ 770031 h 981571"/>
              <a:gd name="connsiteX62" fmla="*/ 499284 w 4551825"/>
              <a:gd name="connsiteY62" fmla="*/ 630670 h 981571"/>
              <a:gd name="connsiteX63" fmla="*/ 69637 w 4551825"/>
              <a:gd name="connsiteY63" fmla="*/ 630669 h 981571"/>
              <a:gd name="connsiteX64" fmla="*/ 220649 w 4551825"/>
              <a:gd name="connsiteY64" fmla="*/ 630669 h 981571"/>
              <a:gd name="connsiteX65" fmla="*/ 140939 w 4551825"/>
              <a:gd name="connsiteY65" fmla="*/ 769943 h 981571"/>
              <a:gd name="connsiteX66" fmla="*/ 69637 w 4551825"/>
              <a:gd name="connsiteY66" fmla="*/ 769943 h 981571"/>
              <a:gd name="connsiteX67" fmla="*/ 0 w 4551825"/>
              <a:gd name="connsiteY67" fmla="*/ 700306 h 981571"/>
              <a:gd name="connsiteX68" fmla="*/ 69637 w 4551825"/>
              <a:gd name="connsiteY68" fmla="*/ 630669 h 981571"/>
              <a:gd name="connsiteX69" fmla="*/ 193925 w 4551825"/>
              <a:gd name="connsiteY69" fmla="*/ 98760 h 981571"/>
              <a:gd name="connsiteX70" fmla="*/ 126745 w 4551825"/>
              <a:gd name="connsiteY70" fmla="*/ 151944 h 981571"/>
              <a:gd name="connsiteX71" fmla="*/ 103976 w 4551825"/>
              <a:gd name="connsiteY71" fmla="*/ 248471 h 981571"/>
              <a:gd name="connsiteX72" fmla="*/ 171156 w 4551825"/>
              <a:gd name="connsiteY72" fmla="*/ 333354 h 981571"/>
              <a:gd name="connsiteX73" fmla="*/ 288631 w 4551825"/>
              <a:gd name="connsiteY73" fmla="*/ 333354 h 981571"/>
              <a:gd name="connsiteX74" fmla="*/ 357652 w 4551825"/>
              <a:gd name="connsiteY74" fmla="*/ 264321 h 981571"/>
              <a:gd name="connsiteX75" fmla="*/ 357652 w 4551825"/>
              <a:gd name="connsiteY75" fmla="*/ 167793 h 981571"/>
              <a:gd name="connsiteX76" fmla="*/ 288631 w 4551825"/>
              <a:gd name="connsiteY76" fmla="*/ 98760 h 981571"/>
              <a:gd name="connsiteX77" fmla="*/ 193925 w 4551825"/>
              <a:gd name="connsiteY77" fmla="*/ 98760 h 981571"/>
              <a:gd name="connsiteX78" fmla="*/ 574068 w 4551825"/>
              <a:gd name="connsiteY78" fmla="*/ 1449 h 981571"/>
              <a:gd name="connsiteX79" fmla="*/ 629010 w 4551825"/>
              <a:gd name="connsiteY79" fmla="*/ 68975 h 981571"/>
              <a:gd name="connsiteX80" fmla="*/ 629010 w 4551825"/>
              <a:gd name="connsiteY80" fmla="*/ 572826 h 981571"/>
              <a:gd name="connsiteX81" fmla="*/ 104059 w 4551825"/>
              <a:gd name="connsiteY81" fmla="*/ 572826 h 981571"/>
              <a:gd name="connsiteX82" fmla="*/ 35037 w 4551825"/>
              <a:gd name="connsiteY82" fmla="*/ 503793 h 981571"/>
              <a:gd name="connsiteX83" fmla="*/ 35037 w 4551825"/>
              <a:gd name="connsiteY83" fmla="*/ 346050 h 981571"/>
              <a:gd name="connsiteX84" fmla="*/ 36797 w 4551825"/>
              <a:gd name="connsiteY84" fmla="*/ 330550 h 981571"/>
              <a:gd name="connsiteX85" fmla="*/ 88632 w 4551825"/>
              <a:gd name="connsiteY85" fmla="*/ 105688 h 981571"/>
              <a:gd name="connsiteX86" fmla="*/ 155921 w 4551825"/>
              <a:gd name="connsiteY86" fmla="*/ 52155 h 981571"/>
              <a:gd name="connsiteX87" fmla="*/ 348440 w 4551825"/>
              <a:gd name="connsiteY87" fmla="*/ 52155 h 981571"/>
              <a:gd name="connsiteX88" fmla="*/ 366480 w 4551825"/>
              <a:gd name="connsiteY88" fmla="*/ 49809 h 981571"/>
              <a:gd name="connsiteX89" fmla="*/ 541949 w 4551825"/>
              <a:gd name="connsiteY89" fmla="*/ 2422 h 981571"/>
              <a:gd name="connsiteX90" fmla="*/ 574068 w 4551825"/>
              <a:gd name="connsiteY90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3019789 w 4551825"/>
              <a:gd name="connsiteY52" fmla="*/ 630670 h 981571"/>
              <a:gd name="connsiteX53" fmla="*/ 3579974 w 4551825"/>
              <a:gd name="connsiteY53" fmla="*/ 630670 h 981571"/>
              <a:gd name="connsiteX54" fmla="*/ 3500261 w 4551825"/>
              <a:gd name="connsiteY54" fmla="*/ 770031 h 981571"/>
              <a:gd name="connsiteX55" fmla="*/ 1349822 w 4551825"/>
              <a:gd name="connsiteY55" fmla="*/ 770031 h 981571"/>
              <a:gd name="connsiteX56" fmla="*/ 1270108 w 4551825"/>
              <a:gd name="connsiteY56" fmla="*/ 630670 h 981571"/>
              <a:gd name="connsiteX57" fmla="*/ 499284 w 4551825"/>
              <a:gd name="connsiteY57" fmla="*/ 630670 h 981571"/>
              <a:gd name="connsiteX58" fmla="*/ 1001722 w 4551825"/>
              <a:gd name="connsiteY58" fmla="*/ 630670 h 981571"/>
              <a:gd name="connsiteX59" fmla="*/ 922007 w 4551825"/>
              <a:gd name="connsiteY59" fmla="*/ 770031 h 981571"/>
              <a:gd name="connsiteX60" fmla="*/ 579000 w 4551825"/>
              <a:gd name="connsiteY60" fmla="*/ 770031 h 981571"/>
              <a:gd name="connsiteX61" fmla="*/ 499284 w 4551825"/>
              <a:gd name="connsiteY61" fmla="*/ 630670 h 981571"/>
              <a:gd name="connsiteX62" fmla="*/ 69637 w 4551825"/>
              <a:gd name="connsiteY62" fmla="*/ 630669 h 981571"/>
              <a:gd name="connsiteX63" fmla="*/ 220649 w 4551825"/>
              <a:gd name="connsiteY63" fmla="*/ 630669 h 981571"/>
              <a:gd name="connsiteX64" fmla="*/ 140939 w 4551825"/>
              <a:gd name="connsiteY64" fmla="*/ 769943 h 981571"/>
              <a:gd name="connsiteX65" fmla="*/ 69637 w 4551825"/>
              <a:gd name="connsiteY65" fmla="*/ 769943 h 981571"/>
              <a:gd name="connsiteX66" fmla="*/ 0 w 4551825"/>
              <a:gd name="connsiteY66" fmla="*/ 700306 h 981571"/>
              <a:gd name="connsiteX67" fmla="*/ 69637 w 4551825"/>
              <a:gd name="connsiteY67" fmla="*/ 630669 h 981571"/>
              <a:gd name="connsiteX68" fmla="*/ 193925 w 4551825"/>
              <a:gd name="connsiteY68" fmla="*/ 98760 h 981571"/>
              <a:gd name="connsiteX69" fmla="*/ 126745 w 4551825"/>
              <a:gd name="connsiteY69" fmla="*/ 151944 h 981571"/>
              <a:gd name="connsiteX70" fmla="*/ 103976 w 4551825"/>
              <a:gd name="connsiteY70" fmla="*/ 248471 h 981571"/>
              <a:gd name="connsiteX71" fmla="*/ 171156 w 4551825"/>
              <a:gd name="connsiteY71" fmla="*/ 333354 h 981571"/>
              <a:gd name="connsiteX72" fmla="*/ 288631 w 4551825"/>
              <a:gd name="connsiteY72" fmla="*/ 333354 h 981571"/>
              <a:gd name="connsiteX73" fmla="*/ 357652 w 4551825"/>
              <a:gd name="connsiteY73" fmla="*/ 264321 h 981571"/>
              <a:gd name="connsiteX74" fmla="*/ 357652 w 4551825"/>
              <a:gd name="connsiteY74" fmla="*/ 167793 h 981571"/>
              <a:gd name="connsiteX75" fmla="*/ 288631 w 4551825"/>
              <a:gd name="connsiteY75" fmla="*/ 98760 h 981571"/>
              <a:gd name="connsiteX76" fmla="*/ 193925 w 4551825"/>
              <a:gd name="connsiteY76" fmla="*/ 98760 h 981571"/>
              <a:gd name="connsiteX77" fmla="*/ 574068 w 4551825"/>
              <a:gd name="connsiteY77" fmla="*/ 1449 h 981571"/>
              <a:gd name="connsiteX78" fmla="*/ 629010 w 4551825"/>
              <a:gd name="connsiteY78" fmla="*/ 68975 h 981571"/>
              <a:gd name="connsiteX79" fmla="*/ 629010 w 4551825"/>
              <a:gd name="connsiteY79" fmla="*/ 572826 h 981571"/>
              <a:gd name="connsiteX80" fmla="*/ 104059 w 4551825"/>
              <a:gd name="connsiteY80" fmla="*/ 572826 h 981571"/>
              <a:gd name="connsiteX81" fmla="*/ 35037 w 4551825"/>
              <a:gd name="connsiteY81" fmla="*/ 503793 h 981571"/>
              <a:gd name="connsiteX82" fmla="*/ 35037 w 4551825"/>
              <a:gd name="connsiteY82" fmla="*/ 346050 h 981571"/>
              <a:gd name="connsiteX83" fmla="*/ 36797 w 4551825"/>
              <a:gd name="connsiteY83" fmla="*/ 330550 h 981571"/>
              <a:gd name="connsiteX84" fmla="*/ 88632 w 4551825"/>
              <a:gd name="connsiteY84" fmla="*/ 105688 h 981571"/>
              <a:gd name="connsiteX85" fmla="*/ 155921 w 4551825"/>
              <a:gd name="connsiteY85" fmla="*/ 52155 h 981571"/>
              <a:gd name="connsiteX86" fmla="*/ 348440 w 4551825"/>
              <a:gd name="connsiteY86" fmla="*/ 52155 h 981571"/>
              <a:gd name="connsiteX87" fmla="*/ 366480 w 4551825"/>
              <a:gd name="connsiteY87" fmla="*/ 49809 h 981571"/>
              <a:gd name="connsiteX88" fmla="*/ 541949 w 4551825"/>
              <a:gd name="connsiteY88" fmla="*/ 2422 h 981571"/>
              <a:gd name="connsiteX89" fmla="*/ 574068 w 4551825"/>
              <a:gd name="connsiteY89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3579974 w 4551825"/>
              <a:gd name="connsiteY52" fmla="*/ 630670 h 981571"/>
              <a:gd name="connsiteX53" fmla="*/ 3500261 w 4551825"/>
              <a:gd name="connsiteY53" fmla="*/ 770031 h 981571"/>
              <a:gd name="connsiteX54" fmla="*/ 1349822 w 4551825"/>
              <a:gd name="connsiteY54" fmla="*/ 770031 h 981571"/>
              <a:gd name="connsiteX55" fmla="*/ 1270108 w 4551825"/>
              <a:gd name="connsiteY55" fmla="*/ 630670 h 981571"/>
              <a:gd name="connsiteX56" fmla="*/ 499284 w 4551825"/>
              <a:gd name="connsiteY56" fmla="*/ 630670 h 981571"/>
              <a:gd name="connsiteX57" fmla="*/ 1001722 w 4551825"/>
              <a:gd name="connsiteY57" fmla="*/ 630670 h 981571"/>
              <a:gd name="connsiteX58" fmla="*/ 922007 w 4551825"/>
              <a:gd name="connsiteY58" fmla="*/ 770031 h 981571"/>
              <a:gd name="connsiteX59" fmla="*/ 579000 w 4551825"/>
              <a:gd name="connsiteY59" fmla="*/ 770031 h 981571"/>
              <a:gd name="connsiteX60" fmla="*/ 499284 w 4551825"/>
              <a:gd name="connsiteY60" fmla="*/ 630670 h 981571"/>
              <a:gd name="connsiteX61" fmla="*/ 69637 w 4551825"/>
              <a:gd name="connsiteY61" fmla="*/ 630669 h 981571"/>
              <a:gd name="connsiteX62" fmla="*/ 220649 w 4551825"/>
              <a:gd name="connsiteY62" fmla="*/ 630669 h 981571"/>
              <a:gd name="connsiteX63" fmla="*/ 140939 w 4551825"/>
              <a:gd name="connsiteY63" fmla="*/ 769943 h 981571"/>
              <a:gd name="connsiteX64" fmla="*/ 69637 w 4551825"/>
              <a:gd name="connsiteY64" fmla="*/ 769943 h 981571"/>
              <a:gd name="connsiteX65" fmla="*/ 0 w 4551825"/>
              <a:gd name="connsiteY65" fmla="*/ 700306 h 981571"/>
              <a:gd name="connsiteX66" fmla="*/ 69637 w 4551825"/>
              <a:gd name="connsiteY66" fmla="*/ 630669 h 981571"/>
              <a:gd name="connsiteX67" fmla="*/ 193925 w 4551825"/>
              <a:gd name="connsiteY67" fmla="*/ 98760 h 981571"/>
              <a:gd name="connsiteX68" fmla="*/ 126745 w 4551825"/>
              <a:gd name="connsiteY68" fmla="*/ 151944 h 981571"/>
              <a:gd name="connsiteX69" fmla="*/ 103976 w 4551825"/>
              <a:gd name="connsiteY69" fmla="*/ 248471 h 981571"/>
              <a:gd name="connsiteX70" fmla="*/ 171156 w 4551825"/>
              <a:gd name="connsiteY70" fmla="*/ 333354 h 981571"/>
              <a:gd name="connsiteX71" fmla="*/ 288631 w 4551825"/>
              <a:gd name="connsiteY71" fmla="*/ 333354 h 981571"/>
              <a:gd name="connsiteX72" fmla="*/ 357652 w 4551825"/>
              <a:gd name="connsiteY72" fmla="*/ 264321 h 981571"/>
              <a:gd name="connsiteX73" fmla="*/ 357652 w 4551825"/>
              <a:gd name="connsiteY73" fmla="*/ 167793 h 981571"/>
              <a:gd name="connsiteX74" fmla="*/ 288631 w 4551825"/>
              <a:gd name="connsiteY74" fmla="*/ 98760 h 981571"/>
              <a:gd name="connsiteX75" fmla="*/ 193925 w 4551825"/>
              <a:gd name="connsiteY75" fmla="*/ 98760 h 981571"/>
              <a:gd name="connsiteX76" fmla="*/ 574068 w 4551825"/>
              <a:gd name="connsiteY76" fmla="*/ 1449 h 981571"/>
              <a:gd name="connsiteX77" fmla="*/ 629010 w 4551825"/>
              <a:gd name="connsiteY77" fmla="*/ 68975 h 981571"/>
              <a:gd name="connsiteX78" fmla="*/ 629010 w 4551825"/>
              <a:gd name="connsiteY78" fmla="*/ 572826 h 981571"/>
              <a:gd name="connsiteX79" fmla="*/ 104059 w 4551825"/>
              <a:gd name="connsiteY79" fmla="*/ 572826 h 981571"/>
              <a:gd name="connsiteX80" fmla="*/ 35037 w 4551825"/>
              <a:gd name="connsiteY80" fmla="*/ 503793 h 981571"/>
              <a:gd name="connsiteX81" fmla="*/ 35037 w 4551825"/>
              <a:gd name="connsiteY81" fmla="*/ 346050 h 981571"/>
              <a:gd name="connsiteX82" fmla="*/ 36797 w 4551825"/>
              <a:gd name="connsiteY82" fmla="*/ 330550 h 981571"/>
              <a:gd name="connsiteX83" fmla="*/ 88632 w 4551825"/>
              <a:gd name="connsiteY83" fmla="*/ 105688 h 981571"/>
              <a:gd name="connsiteX84" fmla="*/ 155921 w 4551825"/>
              <a:gd name="connsiteY84" fmla="*/ 52155 h 981571"/>
              <a:gd name="connsiteX85" fmla="*/ 348440 w 4551825"/>
              <a:gd name="connsiteY85" fmla="*/ 52155 h 981571"/>
              <a:gd name="connsiteX86" fmla="*/ 366480 w 4551825"/>
              <a:gd name="connsiteY86" fmla="*/ 49809 h 981571"/>
              <a:gd name="connsiteX87" fmla="*/ 541949 w 4551825"/>
              <a:gd name="connsiteY87" fmla="*/ 2422 h 981571"/>
              <a:gd name="connsiteX88" fmla="*/ 574068 w 4551825"/>
              <a:gd name="connsiteY88" fmla="*/ 1449 h 98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4551825" h="981571">
                <a:moveTo>
                  <a:pt x="4213539" y="744621"/>
                </a:moveTo>
                <a:cubicBezTo>
                  <a:pt x="4177186" y="744621"/>
                  <a:pt x="4147581" y="774242"/>
                  <a:pt x="4147581" y="810595"/>
                </a:cubicBezTo>
                <a:cubicBezTo>
                  <a:pt x="4147581" y="846932"/>
                  <a:pt x="4177186" y="876552"/>
                  <a:pt x="4213539" y="876552"/>
                </a:cubicBezTo>
                <a:cubicBezTo>
                  <a:pt x="4249891" y="876552"/>
                  <a:pt x="4279496" y="846932"/>
                  <a:pt x="4279496" y="810595"/>
                </a:cubicBezTo>
                <a:cubicBezTo>
                  <a:pt x="4279496" y="774242"/>
                  <a:pt x="4249891" y="744621"/>
                  <a:pt x="4213539" y="744621"/>
                </a:cubicBezTo>
                <a:close/>
                <a:moveTo>
                  <a:pt x="3723015" y="744621"/>
                </a:moveTo>
                <a:cubicBezTo>
                  <a:pt x="3686662" y="744621"/>
                  <a:pt x="3657057" y="774242"/>
                  <a:pt x="3657057" y="810595"/>
                </a:cubicBezTo>
                <a:cubicBezTo>
                  <a:pt x="3657057" y="846932"/>
                  <a:pt x="3686662" y="876552"/>
                  <a:pt x="3723015" y="876552"/>
                </a:cubicBezTo>
                <a:cubicBezTo>
                  <a:pt x="3759367" y="876552"/>
                  <a:pt x="3788972" y="846932"/>
                  <a:pt x="3788972" y="810595"/>
                </a:cubicBezTo>
                <a:cubicBezTo>
                  <a:pt x="3788972" y="774242"/>
                  <a:pt x="3759367" y="744621"/>
                  <a:pt x="3723015" y="744621"/>
                </a:cubicBezTo>
                <a:close/>
                <a:moveTo>
                  <a:pt x="1134601" y="744621"/>
                </a:moveTo>
                <a:cubicBezTo>
                  <a:pt x="1098249" y="744621"/>
                  <a:pt x="1068644" y="774242"/>
                  <a:pt x="1068644" y="810595"/>
                </a:cubicBezTo>
                <a:cubicBezTo>
                  <a:pt x="1068644" y="846932"/>
                  <a:pt x="1098249" y="876552"/>
                  <a:pt x="1134601" y="876552"/>
                </a:cubicBezTo>
                <a:cubicBezTo>
                  <a:pt x="1170954" y="876552"/>
                  <a:pt x="1200559" y="846932"/>
                  <a:pt x="1200559" y="810595"/>
                </a:cubicBezTo>
                <a:cubicBezTo>
                  <a:pt x="1200559" y="774242"/>
                  <a:pt x="1170954" y="744621"/>
                  <a:pt x="1134601" y="744621"/>
                </a:cubicBezTo>
                <a:close/>
                <a:moveTo>
                  <a:pt x="363777" y="744621"/>
                </a:moveTo>
                <a:cubicBezTo>
                  <a:pt x="327425" y="744621"/>
                  <a:pt x="297820" y="774242"/>
                  <a:pt x="297820" y="810595"/>
                </a:cubicBezTo>
                <a:cubicBezTo>
                  <a:pt x="297820" y="846932"/>
                  <a:pt x="327425" y="876552"/>
                  <a:pt x="363777" y="876552"/>
                </a:cubicBezTo>
                <a:cubicBezTo>
                  <a:pt x="400130" y="876552"/>
                  <a:pt x="429735" y="846932"/>
                  <a:pt x="429735" y="810595"/>
                </a:cubicBezTo>
                <a:cubicBezTo>
                  <a:pt x="429735" y="774242"/>
                  <a:pt x="400130" y="744621"/>
                  <a:pt x="363777" y="744621"/>
                </a:cubicBezTo>
                <a:close/>
                <a:moveTo>
                  <a:pt x="4213539" y="639428"/>
                </a:moveTo>
                <a:cubicBezTo>
                  <a:pt x="4307881" y="639428"/>
                  <a:pt x="4384610" y="716157"/>
                  <a:pt x="4384610" y="810500"/>
                </a:cubicBezTo>
                <a:cubicBezTo>
                  <a:pt x="4384610" y="904842"/>
                  <a:pt x="4307881" y="981571"/>
                  <a:pt x="4213539" y="981571"/>
                </a:cubicBezTo>
                <a:cubicBezTo>
                  <a:pt x="4119196" y="981571"/>
                  <a:pt x="4042467" y="904842"/>
                  <a:pt x="4042467" y="810500"/>
                </a:cubicBezTo>
                <a:cubicBezTo>
                  <a:pt x="4042467" y="716157"/>
                  <a:pt x="4119196" y="639428"/>
                  <a:pt x="4213539" y="639428"/>
                </a:cubicBezTo>
                <a:close/>
                <a:moveTo>
                  <a:pt x="3723015" y="639428"/>
                </a:moveTo>
                <a:cubicBezTo>
                  <a:pt x="3817357" y="639428"/>
                  <a:pt x="3894086" y="716157"/>
                  <a:pt x="3894086" y="810500"/>
                </a:cubicBezTo>
                <a:cubicBezTo>
                  <a:pt x="3894086" y="904842"/>
                  <a:pt x="3817262" y="981571"/>
                  <a:pt x="3723015" y="981571"/>
                </a:cubicBezTo>
                <a:cubicBezTo>
                  <a:pt x="3628672" y="981571"/>
                  <a:pt x="3551943" y="904842"/>
                  <a:pt x="3551943" y="810500"/>
                </a:cubicBezTo>
                <a:cubicBezTo>
                  <a:pt x="3551943" y="716157"/>
                  <a:pt x="3628672" y="639428"/>
                  <a:pt x="3723015" y="639428"/>
                </a:cubicBezTo>
                <a:close/>
                <a:moveTo>
                  <a:pt x="1134601" y="639428"/>
                </a:moveTo>
                <a:cubicBezTo>
                  <a:pt x="1228944" y="639428"/>
                  <a:pt x="1305672" y="716157"/>
                  <a:pt x="1305672" y="810500"/>
                </a:cubicBezTo>
                <a:cubicBezTo>
                  <a:pt x="1305672" y="904842"/>
                  <a:pt x="1228944" y="981571"/>
                  <a:pt x="1134601" y="981571"/>
                </a:cubicBezTo>
                <a:cubicBezTo>
                  <a:pt x="1040259" y="981571"/>
                  <a:pt x="963530" y="904842"/>
                  <a:pt x="963530" y="810500"/>
                </a:cubicBezTo>
                <a:cubicBezTo>
                  <a:pt x="963530" y="716157"/>
                  <a:pt x="1040259" y="639428"/>
                  <a:pt x="1134601" y="639428"/>
                </a:cubicBezTo>
                <a:close/>
                <a:moveTo>
                  <a:pt x="363777" y="639428"/>
                </a:moveTo>
                <a:cubicBezTo>
                  <a:pt x="458120" y="639428"/>
                  <a:pt x="534848" y="716157"/>
                  <a:pt x="534848" y="810500"/>
                </a:cubicBezTo>
                <a:cubicBezTo>
                  <a:pt x="534848" y="904842"/>
                  <a:pt x="458120" y="981571"/>
                  <a:pt x="363777" y="981571"/>
                </a:cubicBezTo>
                <a:cubicBezTo>
                  <a:pt x="269435" y="981571"/>
                  <a:pt x="192706" y="904842"/>
                  <a:pt x="192706" y="810500"/>
                </a:cubicBezTo>
                <a:cubicBezTo>
                  <a:pt x="192706" y="716157"/>
                  <a:pt x="269435" y="639428"/>
                  <a:pt x="363777" y="639428"/>
                </a:cubicBezTo>
                <a:close/>
                <a:moveTo>
                  <a:pt x="4349045" y="630670"/>
                </a:moveTo>
                <a:lnTo>
                  <a:pt x="4482185" y="630670"/>
                </a:lnTo>
                <a:cubicBezTo>
                  <a:pt x="4520638" y="630670"/>
                  <a:pt x="4551825" y="661943"/>
                  <a:pt x="4551825" y="700396"/>
                </a:cubicBezTo>
                <a:cubicBezTo>
                  <a:pt x="4551825" y="738849"/>
                  <a:pt x="4520638" y="770031"/>
                  <a:pt x="4482185" y="770031"/>
                </a:cubicBezTo>
                <a:lnTo>
                  <a:pt x="4428758" y="770031"/>
                </a:lnTo>
                <a:cubicBezTo>
                  <a:pt x="4420694" y="713887"/>
                  <a:pt x="4391263" y="664569"/>
                  <a:pt x="4349045" y="630670"/>
                </a:cubicBezTo>
                <a:close/>
                <a:moveTo>
                  <a:pt x="3858522" y="630670"/>
                </a:moveTo>
                <a:lnTo>
                  <a:pt x="4079521" y="630670"/>
                </a:lnTo>
                <a:cubicBezTo>
                  <a:pt x="4037306" y="664659"/>
                  <a:pt x="4007871" y="713887"/>
                  <a:pt x="3999808" y="770031"/>
                </a:cubicBezTo>
                <a:lnTo>
                  <a:pt x="3938235" y="770031"/>
                </a:lnTo>
                <a:cubicBezTo>
                  <a:pt x="3930173" y="713887"/>
                  <a:pt x="3900747" y="664569"/>
                  <a:pt x="3858522" y="630670"/>
                </a:cubicBezTo>
                <a:close/>
                <a:moveTo>
                  <a:pt x="1270108" y="630670"/>
                </a:moveTo>
                <a:lnTo>
                  <a:pt x="3579974" y="630670"/>
                </a:lnTo>
                <a:cubicBezTo>
                  <a:pt x="3537778" y="664569"/>
                  <a:pt x="3508333" y="713797"/>
                  <a:pt x="3500261" y="770031"/>
                </a:cubicBezTo>
                <a:lnTo>
                  <a:pt x="1349822" y="770031"/>
                </a:lnTo>
                <a:cubicBezTo>
                  <a:pt x="1341749" y="713887"/>
                  <a:pt x="1312304" y="664569"/>
                  <a:pt x="1270108" y="630670"/>
                </a:cubicBezTo>
                <a:close/>
                <a:moveTo>
                  <a:pt x="499284" y="630670"/>
                </a:moveTo>
                <a:lnTo>
                  <a:pt x="1001722" y="630670"/>
                </a:lnTo>
                <a:cubicBezTo>
                  <a:pt x="959410" y="664569"/>
                  <a:pt x="930078" y="713797"/>
                  <a:pt x="922007" y="770031"/>
                </a:cubicBezTo>
                <a:lnTo>
                  <a:pt x="579000" y="770031"/>
                </a:lnTo>
                <a:cubicBezTo>
                  <a:pt x="570928" y="713887"/>
                  <a:pt x="541503" y="664569"/>
                  <a:pt x="499284" y="630670"/>
                </a:cubicBezTo>
                <a:close/>
                <a:moveTo>
                  <a:pt x="69637" y="630669"/>
                </a:moveTo>
                <a:lnTo>
                  <a:pt x="220649" y="630669"/>
                </a:lnTo>
                <a:cubicBezTo>
                  <a:pt x="178337" y="664566"/>
                  <a:pt x="148999" y="713795"/>
                  <a:pt x="140939" y="769943"/>
                </a:cubicBezTo>
                <a:lnTo>
                  <a:pt x="69637" y="769943"/>
                </a:lnTo>
                <a:cubicBezTo>
                  <a:pt x="31187" y="769943"/>
                  <a:pt x="0" y="738761"/>
                  <a:pt x="0" y="700306"/>
                </a:cubicBezTo>
                <a:cubicBezTo>
                  <a:pt x="0" y="661851"/>
                  <a:pt x="31187" y="630669"/>
                  <a:pt x="69637" y="630669"/>
                </a:cubicBezTo>
                <a:close/>
                <a:moveTo>
                  <a:pt x="193925" y="98760"/>
                </a:moveTo>
                <a:cubicBezTo>
                  <a:pt x="161971" y="98760"/>
                  <a:pt x="134115" y="120756"/>
                  <a:pt x="126745" y="151944"/>
                </a:cubicBezTo>
                <a:lnTo>
                  <a:pt x="103976" y="248471"/>
                </a:lnTo>
                <a:cubicBezTo>
                  <a:pt x="93719" y="291815"/>
                  <a:pt x="126580" y="333354"/>
                  <a:pt x="171156" y="333354"/>
                </a:cubicBezTo>
                <a:lnTo>
                  <a:pt x="288631" y="333354"/>
                </a:lnTo>
                <a:cubicBezTo>
                  <a:pt x="326716" y="333354"/>
                  <a:pt x="357652" y="302436"/>
                  <a:pt x="357652" y="264321"/>
                </a:cubicBezTo>
                <a:lnTo>
                  <a:pt x="357652" y="167793"/>
                </a:lnTo>
                <a:cubicBezTo>
                  <a:pt x="357652" y="129678"/>
                  <a:pt x="326716" y="98760"/>
                  <a:pt x="288631" y="98760"/>
                </a:cubicBezTo>
                <a:lnTo>
                  <a:pt x="193925" y="98760"/>
                </a:lnTo>
                <a:close/>
                <a:moveTo>
                  <a:pt x="574068" y="1449"/>
                </a:moveTo>
                <a:cubicBezTo>
                  <a:pt x="604725" y="7870"/>
                  <a:pt x="629010" y="34950"/>
                  <a:pt x="629010" y="68975"/>
                </a:cubicBezTo>
                <a:lnTo>
                  <a:pt x="629010" y="572826"/>
                </a:lnTo>
                <a:lnTo>
                  <a:pt x="104059" y="572826"/>
                </a:lnTo>
                <a:cubicBezTo>
                  <a:pt x="65945" y="572826"/>
                  <a:pt x="35037" y="541908"/>
                  <a:pt x="35037" y="503793"/>
                </a:cubicBezTo>
                <a:lnTo>
                  <a:pt x="35037" y="346050"/>
                </a:lnTo>
                <a:cubicBezTo>
                  <a:pt x="35037" y="340874"/>
                  <a:pt x="35642" y="335618"/>
                  <a:pt x="36797" y="330550"/>
                </a:cubicBezTo>
                <a:lnTo>
                  <a:pt x="88632" y="105688"/>
                </a:lnTo>
                <a:cubicBezTo>
                  <a:pt x="95837" y="74339"/>
                  <a:pt x="123775" y="52155"/>
                  <a:pt x="155921" y="52155"/>
                </a:cubicBezTo>
                <a:lnTo>
                  <a:pt x="348440" y="52155"/>
                </a:lnTo>
                <a:cubicBezTo>
                  <a:pt x="354573" y="52155"/>
                  <a:pt x="360622" y="51373"/>
                  <a:pt x="366480" y="49809"/>
                </a:cubicBezTo>
                <a:lnTo>
                  <a:pt x="541949" y="2422"/>
                </a:lnTo>
                <a:cubicBezTo>
                  <a:pt x="552921" y="-537"/>
                  <a:pt x="563848" y="-692"/>
                  <a:pt x="574068" y="1449"/>
                </a:cubicBezTo>
                <a:close/>
              </a:path>
            </a:pathLst>
          </a:custGeom>
          <a:solidFill>
            <a:srgbClr val="A5A6A8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8" name="Shape">
            <a:extLst>
              <a:ext uri="{FF2B5EF4-FFF2-40B4-BE49-F238E27FC236}">
                <a16:creationId xmlns:a16="http://schemas.microsoft.com/office/drawing/2014/main" id="{07332F5E-AC14-9F41-9319-50E3A90F2B92}"/>
              </a:ext>
            </a:extLst>
          </p:cNvPr>
          <p:cNvSpPr/>
          <p:nvPr/>
        </p:nvSpPr>
        <p:spPr>
          <a:xfrm>
            <a:off x="1922918" y="4646309"/>
            <a:ext cx="381187" cy="725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600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9" name="Shape">
            <a:extLst>
              <a:ext uri="{FF2B5EF4-FFF2-40B4-BE49-F238E27FC236}">
                <a16:creationId xmlns:a16="http://schemas.microsoft.com/office/drawing/2014/main" id="{6E82D06C-2098-8A4C-A982-2BD3F7A9145E}"/>
              </a:ext>
            </a:extLst>
          </p:cNvPr>
          <p:cNvSpPr/>
          <p:nvPr/>
        </p:nvSpPr>
        <p:spPr>
          <a:xfrm>
            <a:off x="2332611" y="4646309"/>
            <a:ext cx="381187" cy="725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0" name="Shape">
            <a:extLst>
              <a:ext uri="{FF2B5EF4-FFF2-40B4-BE49-F238E27FC236}">
                <a16:creationId xmlns:a16="http://schemas.microsoft.com/office/drawing/2014/main" id="{1A179965-21C5-7548-AC37-68C2742E2113}"/>
              </a:ext>
            </a:extLst>
          </p:cNvPr>
          <p:cNvSpPr/>
          <p:nvPr/>
        </p:nvSpPr>
        <p:spPr>
          <a:xfrm>
            <a:off x="2742304" y="4646309"/>
            <a:ext cx="381187" cy="725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1" name="Shape">
            <a:extLst>
              <a:ext uri="{FF2B5EF4-FFF2-40B4-BE49-F238E27FC236}">
                <a16:creationId xmlns:a16="http://schemas.microsoft.com/office/drawing/2014/main" id="{13A8E70B-5656-6E4F-B42E-71354CF57CAA}"/>
              </a:ext>
            </a:extLst>
          </p:cNvPr>
          <p:cNvSpPr/>
          <p:nvPr/>
        </p:nvSpPr>
        <p:spPr>
          <a:xfrm>
            <a:off x="3151996" y="4646309"/>
            <a:ext cx="381187" cy="725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2" name="Shape">
            <a:extLst>
              <a:ext uri="{FF2B5EF4-FFF2-40B4-BE49-F238E27FC236}">
                <a16:creationId xmlns:a16="http://schemas.microsoft.com/office/drawing/2014/main" id="{73355561-E658-154E-ACAF-34EEB2DA913E}"/>
              </a:ext>
            </a:extLst>
          </p:cNvPr>
          <p:cNvSpPr/>
          <p:nvPr/>
        </p:nvSpPr>
        <p:spPr>
          <a:xfrm>
            <a:off x="3561689" y="4646309"/>
            <a:ext cx="381187" cy="725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3" name="Shape">
            <a:extLst>
              <a:ext uri="{FF2B5EF4-FFF2-40B4-BE49-F238E27FC236}">
                <a16:creationId xmlns:a16="http://schemas.microsoft.com/office/drawing/2014/main" id="{668AD5C7-35C6-704B-940F-5BCC5067B7CA}"/>
              </a:ext>
            </a:extLst>
          </p:cNvPr>
          <p:cNvSpPr/>
          <p:nvPr/>
        </p:nvSpPr>
        <p:spPr>
          <a:xfrm>
            <a:off x="3971381" y="4646309"/>
            <a:ext cx="381187" cy="725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4" name="Shape">
            <a:extLst>
              <a:ext uri="{FF2B5EF4-FFF2-40B4-BE49-F238E27FC236}">
                <a16:creationId xmlns:a16="http://schemas.microsoft.com/office/drawing/2014/main" id="{2344250B-13AF-DB48-94FA-9B7E60D7FF12}"/>
              </a:ext>
            </a:extLst>
          </p:cNvPr>
          <p:cNvSpPr/>
          <p:nvPr/>
        </p:nvSpPr>
        <p:spPr>
          <a:xfrm>
            <a:off x="4381073" y="4646309"/>
            <a:ext cx="381187" cy="725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5" name="Shape">
            <a:extLst>
              <a:ext uri="{FF2B5EF4-FFF2-40B4-BE49-F238E27FC236}">
                <a16:creationId xmlns:a16="http://schemas.microsoft.com/office/drawing/2014/main" id="{324FDAD7-B9A1-3748-BD03-C5AEB5846938}"/>
              </a:ext>
            </a:extLst>
          </p:cNvPr>
          <p:cNvSpPr/>
          <p:nvPr/>
        </p:nvSpPr>
        <p:spPr>
          <a:xfrm>
            <a:off x="4790765" y="4646309"/>
            <a:ext cx="381187" cy="725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6" name="Shape">
            <a:extLst>
              <a:ext uri="{FF2B5EF4-FFF2-40B4-BE49-F238E27FC236}">
                <a16:creationId xmlns:a16="http://schemas.microsoft.com/office/drawing/2014/main" id="{64E2E961-8327-0547-BB77-EC6983F8B3BC}"/>
              </a:ext>
            </a:extLst>
          </p:cNvPr>
          <p:cNvSpPr/>
          <p:nvPr/>
        </p:nvSpPr>
        <p:spPr>
          <a:xfrm>
            <a:off x="5200460" y="4646309"/>
            <a:ext cx="381187" cy="725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600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0" name="Shape">
            <a:extLst>
              <a:ext uri="{FF2B5EF4-FFF2-40B4-BE49-F238E27FC236}">
                <a16:creationId xmlns:a16="http://schemas.microsoft.com/office/drawing/2014/main" id="{2B3C37D7-FF28-42A1-A728-6F60AB3A6078}"/>
              </a:ext>
            </a:extLst>
          </p:cNvPr>
          <p:cNvSpPr/>
          <p:nvPr/>
        </p:nvSpPr>
        <p:spPr>
          <a:xfrm>
            <a:off x="5605632" y="4646309"/>
            <a:ext cx="381187" cy="725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600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8E114F-850C-4BA1-8FF2-28697918FD02}"/>
              </a:ext>
            </a:extLst>
          </p:cNvPr>
          <p:cNvSpPr txBox="1"/>
          <p:nvPr/>
        </p:nvSpPr>
        <p:spPr>
          <a:xfrm>
            <a:off x="3950526" y="1476976"/>
            <a:ext cx="90120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/>
              <a:t>45%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AC3C0A-51EA-41E9-ABDD-0A48453BB341}"/>
              </a:ext>
            </a:extLst>
          </p:cNvPr>
          <p:cNvSpPr txBox="1"/>
          <p:nvPr/>
        </p:nvSpPr>
        <p:spPr>
          <a:xfrm>
            <a:off x="4762260" y="3044771"/>
            <a:ext cx="90120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/>
              <a:t>70%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85C25D1-7604-4078-AEDB-C8177BEAF0DC}"/>
              </a:ext>
            </a:extLst>
          </p:cNvPr>
          <p:cNvSpPr txBox="1"/>
          <p:nvPr/>
        </p:nvSpPr>
        <p:spPr>
          <a:xfrm>
            <a:off x="5986818" y="4670177"/>
            <a:ext cx="90120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/>
              <a:t>95%</a:t>
            </a:r>
          </a:p>
        </p:txBody>
      </p:sp>
    </p:spTree>
    <p:extLst>
      <p:ext uri="{BB962C8B-B14F-4D97-AF65-F5344CB8AC3E}">
        <p14:creationId xmlns:p14="http://schemas.microsoft.com/office/powerpoint/2010/main" val="418838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Truck Pictorial Chart – Slide Template</a:t>
            </a:r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03D56802-2AC0-4E47-9E12-D13FB57EA315}"/>
              </a:ext>
            </a:extLst>
          </p:cNvPr>
          <p:cNvSpPr/>
          <p:nvPr/>
        </p:nvSpPr>
        <p:spPr>
          <a:xfrm>
            <a:off x="1215996" y="3127219"/>
            <a:ext cx="3572705" cy="1028797"/>
          </a:xfrm>
          <a:custGeom>
            <a:avLst/>
            <a:gdLst>
              <a:gd name="connsiteX0" fmla="*/ 3070420 w 3408706"/>
              <a:gd name="connsiteY0" fmla="*/ 744638 h 981572"/>
              <a:gd name="connsiteX1" fmla="*/ 3004463 w 3408706"/>
              <a:gd name="connsiteY1" fmla="*/ 810596 h 981572"/>
              <a:gd name="connsiteX2" fmla="*/ 3070420 w 3408706"/>
              <a:gd name="connsiteY2" fmla="*/ 876553 h 981572"/>
              <a:gd name="connsiteX3" fmla="*/ 3136378 w 3408706"/>
              <a:gd name="connsiteY3" fmla="*/ 810596 h 981572"/>
              <a:gd name="connsiteX4" fmla="*/ 3070420 w 3408706"/>
              <a:gd name="connsiteY4" fmla="*/ 744638 h 981572"/>
              <a:gd name="connsiteX5" fmla="*/ 2579896 w 3408706"/>
              <a:gd name="connsiteY5" fmla="*/ 744638 h 981572"/>
              <a:gd name="connsiteX6" fmla="*/ 2513939 w 3408706"/>
              <a:gd name="connsiteY6" fmla="*/ 810596 h 981572"/>
              <a:gd name="connsiteX7" fmla="*/ 2579896 w 3408706"/>
              <a:gd name="connsiteY7" fmla="*/ 876553 h 981572"/>
              <a:gd name="connsiteX8" fmla="*/ 2645854 w 3408706"/>
              <a:gd name="connsiteY8" fmla="*/ 810596 h 981572"/>
              <a:gd name="connsiteX9" fmla="*/ 2579896 w 3408706"/>
              <a:gd name="connsiteY9" fmla="*/ 744638 h 981572"/>
              <a:gd name="connsiteX10" fmla="*/ 1134601 w 3408706"/>
              <a:gd name="connsiteY10" fmla="*/ 744638 h 981572"/>
              <a:gd name="connsiteX11" fmla="*/ 1068644 w 3408706"/>
              <a:gd name="connsiteY11" fmla="*/ 810596 h 981572"/>
              <a:gd name="connsiteX12" fmla="*/ 1134601 w 3408706"/>
              <a:gd name="connsiteY12" fmla="*/ 876553 h 981572"/>
              <a:gd name="connsiteX13" fmla="*/ 1200559 w 3408706"/>
              <a:gd name="connsiteY13" fmla="*/ 810596 h 981572"/>
              <a:gd name="connsiteX14" fmla="*/ 1134601 w 3408706"/>
              <a:gd name="connsiteY14" fmla="*/ 744638 h 981572"/>
              <a:gd name="connsiteX15" fmla="*/ 363777 w 3408706"/>
              <a:gd name="connsiteY15" fmla="*/ 744638 h 981572"/>
              <a:gd name="connsiteX16" fmla="*/ 297820 w 3408706"/>
              <a:gd name="connsiteY16" fmla="*/ 810596 h 981572"/>
              <a:gd name="connsiteX17" fmla="*/ 363777 w 3408706"/>
              <a:gd name="connsiteY17" fmla="*/ 876553 h 981572"/>
              <a:gd name="connsiteX18" fmla="*/ 429735 w 3408706"/>
              <a:gd name="connsiteY18" fmla="*/ 810596 h 981572"/>
              <a:gd name="connsiteX19" fmla="*/ 363777 w 3408706"/>
              <a:gd name="connsiteY19" fmla="*/ 744638 h 981572"/>
              <a:gd name="connsiteX20" fmla="*/ 3070420 w 3408706"/>
              <a:gd name="connsiteY20" fmla="*/ 639429 h 981572"/>
              <a:gd name="connsiteX21" fmla="*/ 3241491 w 3408706"/>
              <a:gd name="connsiteY21" fmla="*/ 810501 h 981572"/>
              <a:gd name="connsiteX22" fmla="*/ 3070420 w 3408706"/>
              <a:gd name="connsiteY22" fmla="*/ 981572 h 981572"/>
              <a:gd name="connsiteX23" fmla="*/ 2899349 w 3408706"/>
              <a:gd name="connsiteY23" fmla="*/ 810501 h 981572"/>
              <a:gd name="connsiteX24" fmla="*/ 3070420 w 3408706"/>
              <a:gd name="connsiteY24" fmla="*/ 639429 h 981572"/>
              <a:gd name="connsiteX25" fmla="*/ 2579896 w 3408706"/>
              <a:gd name="connsiteY25" fmla="*/ 639429 h 981572"/>
              <a:gd name="connsiteX26" fmla="*/ 2750967 w 3408706"/>
              <a:gd name="connsiteY26" fmla="*/ 810501 h 981572"/>
              <a:gd name="connsiteX27" fmla="*/ 2579896 w 3408706"/>
              <a:gd name="connsiteY27" fmla="*/ 981572 h 981572"/>
              <a:gd name="connsiteX28" fmla="*/ 2408825 w 3408706"/>
              <a:gd name="connsiteY28" fmla="*/ 810501 h 981572"/>
              <a:gd name="connsiteX29" fmla="*/ 2579896 w 3408706"/>
              <a:gd name="connsiteY29" fmla="*/ 639429 h 981572"/>
              <a:gd name="connsiteX30" fmla="*/ 1134601 w 3408706"/>
              <a:gd name="connsiteY30" fmla="*/ 639429 h 981572"/>
              <a:gd name="connsiteX31" fmla="*/ 1305672 w 3408706"/>
              <a:gd name="connsiteY31" fmla="*/ 810501 h 981572"/>
              <a:gd name="connsiteX32" fmla="*/ 1134601 w 3408706"/>
              <a:gd name="connsiteY32" fmla="*/ 981572 h 981572"/>
              <a:gd name="connsiteX33" fmla="*/ 963530 w 3408706"/>
              <a:gd name="connsiteY33" fmla="*/ 810501 h 981572"/>
              <a:gd name="connsiteX34" fmla="*/ 1134601 w 3408706"/>
              <a:gd name="connsiteY34" fmla="*/ 639429 h 981572"/>
              <a:gd name="connsiteX35" fmla="*/ 363777 w 3408706"/>
              <a:gd name="connsiteY35" fmla="*/ 639429 h 981572"/>
              <a:gd name="connsiteX36" fmla="*/ 534848 w 3408706"/>
              <a:gd name="connsiteY36" fmla="*/ 810501 h 981572"/>
              <a:gd name="connsiteX37" fmla="*/ 363777 w 3408706"/>
              <a:gd name="connsiteY37" fmla="*/ 981572 h 981572"/>
              <a:gd name="connsiteX38" fmla="*/ 192706 w 3408706"/>
              <a:gd name="connsiteY38" fmla="*/ 810501 h 981572"/>
              <a:gd name="connsiteX39" fmla="*/ 363777 w 3408706"/>
              <a:gd name="connsiteY39" fmla="*/ 639429 h 981572"/>
              <a:gd name="connsiteX40" fmla="*/ 3205926 w 3408706"/>
              <a:gd name="connsiteY40" fmla="*/ 630670 h 981572"/>
              <a:gd name="connsiteX41" fmla="*/ 3339066 w 3408706"/>
              <a:gd name="connsiteY41" fmla="*/ 630670 h 981572"/>
              <a:gd name="connsiteX42" fmla="*/ 3408706 w 3408706"/>
              <a:gd name="connsiteY42" fmla="*/ 700396 h 981572"/>
              <a:gd name="connsiteX43" fmla="*/ 3339066 w 3408706"/>
              <a:gd name="connsiteY43" fmla="*/ 770031 h 981572"/>
              <a:gd name="connsiteX44" fmla="*/ 3285639 w 3408706"/>
              <a:gd name="connsiteY44" fmla="*/ 770031 h 981572"/>
              <a:gd name="connsiteX45" fmla="*/ 3205926 w 3408706"/>
              <a:gd name="connsiteY45" fmla="*/ 630670 h 981572"/>
              <a:gd name="connsiteX46" fmla="*/ 2715403 w 3408706"/>
              <a:gd name="connsiteY46" fmla="*/ 630670 h 981572"/>
              <a:gd name="connsiteX47" fmla="*/ 2936489 w 3408706"/>
              <a:gd name="connsiteY47" fmla="*/ 630670 h 981572"/>
              <a:gd name="connsiteX48" fmla="*/ 2856775 w 3408706"/>
              <a:gd name="connsiteY48" fmla="*/ 770031 h 981572"/>
              <a:gd name="connsiteX49" fmla="*/ 2795117 w 3408706"/>
              <a:gd name="connsiteY49" fmla="*/ 770031 h 981572"/>
              <a:gd name="connsiteX50" fmla="*/ 2715403 w 3408706"/>
              <a:gd name="connsiteY50" fmla="*/ 630670 h 981572"/>
              <a:gd name="connsiteX51" fmla="*/ 1270107 w 3408706"/>
              <a:gd name="connsiteY51" fmla="*/ 630670 h 981572"/>
              <a:gd name="connsiteX52" fmla="*/ 2436855 w 3408706"/>
              <a:gd name="connsiteY52" fmla="*/ 630670 h 981572"/>
              <a:gd name="connsiteX53" fmla="*/ 2357073 w 3408706"/>
              <a:gd name="connsiteY53" fmla="*/ 770031 h 981572"/>
              <a:gd name="connsiteX54" fmla="*/ 1349835 w 3408706"/>
              <a:gd name="connsiteY54" fmla="*/ 770031 h 981572"/>
              <a:gd name="connsiteX55" fmla="*/ 1270107 w 3408706"/>
              <a:gd name="connsiteY55" fmla="*/ 630670 h 981572"/>
              <a:gd name="connsiteX56" fmla="*/ 499284 w 3408706"/>
              <a:gd name="connsiteY56" fmla="*/ 630670 h 981572"/>
              <a:gd name="connsiteX57" fmla="*/ 1001722 w 3408706"/>
              <a:gd name="connsiteY57" fmla="*/ 630670 h 981572"/>
              <a:gd name="connsiteX58" fmla="*/ 922007 w 3408706"/>
              <a:gd name="connsiteY58" fmla="*/ 770031 h 981572"/>
              <a:gd name="connsiteX59" fmla="*/ 579000 w 3408706"/>
              <a:gd name="connsiteY59" fmla="*/ 770031 h 981572"/>
              <a:gd name="connsiteX60" fmla="*/ 499284 w 3408706"/>
              <a:gd name="connsiteY60" fmla="*/ 630670 h 981572"/>
              <a:gd name="connsiteX61" fmla="*/ 69637 w 3408706"/>
              <a:gd name="connsiteY61" fmla="*/ 630670 h 981572"/>
              <a:gd name="connsiteX62" fmla="*/ 220649 w 3408706"/>
              <a:gd name="connsiteY62" fmla="*/ 630670 h 981572"/>
              <a:gd name="connsiteX63" fmla="*/ 140940 w 3408706"/>
              <a:gd name="connsiteY63" fmla="*/ 769944 h 981572"/>
              <a:gd name="connsiteX64" fmla="*/ 69637 w 3408706"/>
              <a:gd name="connsiteY64" fmla="*/ 769944 h 981572"/>
              <a:gd name="connsiteX65" fmla="*/ 0 w 3408706"/>
              <a:gd name="connsiteY65" fmla="*/ 700307 h 981572"/>
              <a:gd name="connsiteX66" fmla="*/ 69637 w 3408706"/>
              <a:gd name="connsiteY66" fmla="*/ 630670 h 981572"/>
              <a:gd name="connsiteX67" fmla="*/ 193925 w 3408706"/>
              <a:gd name="connsiteY67" fmla="*/ 98761 h 981572"/>
              <a:gd name="connsiteX68" fmla="*/ 126745 w 3408706"/>
              <a:gd name="connsiteY68" fmla="*/ 151944 h 981572"/>
              <a:gd name="connsiteX69" fmla="*/ 103976 w 3408706"/>
              <a:gd name="connsiteY69" fmla="*/ 248471 h 981572"/>
              <a:gd name="connsiteX70" fmla="*/ 171156 w 3408706"/>
              <a:gd name="connsiteY70" fmla="*/ 333353 h 981572"/>
              <a:gd name="connsiteX71" fmla="*/ 288631 w 3408706"/>
              <a:gd name="connsiteY71" fmla="*/ 333353 h 981572"/>
              <a:gd name="connsiteX72" fmla="*/ 357652 w 3408706"/>
              <a:gd name="connsiteY72" fmla="*/ 264321 h 981572"/>
              <a:gd name="connsiteX73" fmla="*/ 357652 w 3408706"/>
              <a:gd name="connsiteY73" fmla="*/ 167793 h 981572"/>
              <a:gd name="connsiteX74" fmla="*/ 288631 w 3408706"/>
              <a:gd name="connsiteY74" fmla="*/ 98761 h 981572"/>
              <a:gd name="connsiteX75" fmla="*/ 574068 w 3408706"/>
              <a:gd name="connsiteY75" fmla="*/ 1449 h 981572"/>
              <a:gd name="connsiteX76" fmla="*/ 629010 w 3408706"/>
              <a:gd name="connsiteY76" fmla="*/ 68975 h 981572"/>
              <a:gd name="connsiteX77" fmla="*/ 629010 w 3408706"/>
              <a:gd name="connsiteY77" fmla="*/ 572825 h 981572"/>
              <a:gd name="connsiteX78" fmla="*/ 104059 w 3408706"/>
              <a:gd name="connsiteY78" fmla="*/ 572825 h 981572"/>
              <a:gd name="connsiteX79" fmla="*/ 35037 w 3408706"/>
              <a:gd name="connsiteY79" fmla="*/ 503792 h 981572"/>
              <a:gd name="connsiteX80" fmla="*/ 35037 w 3408706"/>
              <a:gd name="connsiteY80" fmla="*/ 346049 h 981572"/>
              <a:gd name="connsiteX81" fmla="*/ 36797 w 3408706"/>
              <a:gd name="connsiteY81" fmla="*/ 330550 h 981572"/>
              <a:gd name="connsiteX82" fmla="*/ 88632 w 3408706"/>
              <a:gd name="connsiteY82" fmla="*/ 105688 h 981572"/>
              <a:gd name="connsiteX83" fmla="*/ 155922 w 3408706"/>
              <a:gd name="connsiteY83" fmla="*/ 52155 h 981572"/>
              <a:gd name="connsiteX84" fmla="*/ 348440 w 3408706"/>
              <a:gd name="connsiteY84" fmla="*/ 52155 h 981572"/>
              <a:gd name="connsiteX85" fmla="*/ 366480 w 3408706"/>
              <a:gd name="connsiteY85" fmla="*/ 49810 h 981572"/>
              <a:gd name="connsiteX86" fmla="*/ 541949 w 3408706"/>
              <a:gd name="connsiteY86" fmla="*/ 2422 h 981572"/>
              <a:gd name="connsiteX87" fmla="*/ 574068 w 3408706"/>
              <a:gd name="connsiteY87" fmla="*/ 1449 h 98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3408706" h="981572">
                <a:moveTo>
                  <a:pt x="3070420" y="744638"/>
                </a:moveTo>
                <a:cubicBezTo>
                  <a:pt x="3034068" y="744638"/>
                  <a:pt x="3004463" y="774243"/>
                  <a:pt x="3004463" y="810596"/>
                </a:cubicBezTo>
                <a:cubicBezTo>
                  <a:pt x="3004463" y="846948"/>
                  <a:pt x="3034068" y="876553"/>
                  <a:pt x="3070420" y="876553"/>
                </a:cubicBezTo>
                <a:cubicBezTo>
                  <a:pt x="3106773" y="876553"/>
                  <a:pt x="3136378" y="846948"/>
                  <a:pt x="3136378" y="810596"/>
                </a:cubicBezTo>
                <a:cubicBezTo>
                  <a:pt x="3136378" y="774243"/>
                  <a:pt x="3106773" y="744638"/>
                  <a:pt x="3070420" y="744638"/>
                </a:cubicBezTo>
                <a:close/>
                <a:moveTo>
                  <a:pt x="2579896" y="744638"/>
                </a:moveTo>
                <a:cubicBezTo>
                  <a:pt x="2543544" y="744638"/>
                  <a:pt x="2513939" y="774243"/>
                  <a:pt x="2513939" y="810596"/>
                </a:cubicBezTo>
                <a:cubicBezTo>
                  <a:pt x="2513939" y="846948"/>
                  <a:pt x="2543544" y="876553"/>
                  <a:pt x="2579896" y="876553"/>
                </a:cubicBezTo>
                <a:cubicBezTo>
                  <a:pt x="2616249" y="876553"/>
                  <a:pt x="2645854" y="846948"/>
                  <a:pt x="2645854" y="810596"/>
                </a:cubicBezTo>
                <a:cubicBezTo>
                  <a:pt x="2645854" y="774243"/>
                  <a:pt x="2616249" y="744638"/>
                  <a:pt x="2579896" y="744638"/>
                </a:cubicBezTo>
                <a:close/>
                <a:moveTo>
                  <a:pt x="1134601" y="744638"/>
                </a:moveTo>
                <a:cubicBezTo>
                  <a:pt x="1098249" y="744638"/>
                  <a:pt x="1068644" y="774243"/>
                  <a:pt x="1068644" y="810596"/>
                </a:cubicBezTo>
                <a:cubicBezTo>
                  <a:pt x="1068644" y="846948"/>
                  <a:pt x="1098249" y="876553"/>
                  <a:pt x="1134601" y="876553"/>
                </a:cubicBezTo>
                <a:cubicBezTo>
                  <a:pt x="1170954" y="876553"/>
                  <a:pt x="1200559" y="846948"/>
                  <a:pt x="1200559" y="810596"/>
                </a:cubicBezTo>
                <a:cubicBezTo>
                  <a:pt x="1200559" y="774243"/>
                  <a:pt x="1170954" y="744638"/>
                  <a:pt x="1134601" y="744638"/>
                </a:cubicBezTo>
                <a:close/>
                <a:moveTo>
                  <a:pt x="363777" y="744638"/>
                </a:moveTo>
                <a:cubicBezTo>
                  <a:pt x="327425" y="744638"/>
                  <a:pt x="297820" y="774243"/>
                  <a:pt x="297820" y="810596"/>
                </a:cubicBezTo>
                <a:cubicBezTo>
                  <a:pt x="297820" y="846948"/>
                  <a:pt x="327425" y="876553"/>
                  <a:pt x="363777" y="876553"/>
                </a:cubicBezTo>
                <a:cubicBezTo>
                  <a:pt x="400130" y="876553"/>
                  <a:pt x="429735" y="846948"/>
                  <a:pt x="429735" y="810596"/>
                </a:cubicBezTo>
                <a:cubicBezTo>
                  <a:pt x="429735" y="774243"/>
                  <a:pt x="400130" y="744638"/>
                  <a:pt x="363777" y="744638"/>
                </a:cubicBezTo>
                <a:close/>
                <a:moveTo>
                  <a:pt x="3070420" y="639429"/>
                </a:moveTo>
                <a:cubicBezTo>
                  <a:pt x="3164763" y="639429"/>
                  <a:pt x="3241491" y="716158"/>
                  <a:pt x="3241491" y="810501"/>
                </a:cubicBezTo>
                <a:cubicBezTo>
                  <a:pt x="3241491" y="904843"/>
                  <a:pt x="3164668" y="981572"/>
                  <a:pt x="3070420" y="981572"/>
                </a:cubicBezTo>
                <a:cubicBezTo>
                  <a:pt x="2976078" y="981572"/>
                  <a:pt x="2899349" y="904843"/>
                  <a:pt x="2899349" y="810501"/>
                </a:cubicBezTo>
                <a:cubicBezTo>
                  <a:pt x="2899349" y="716158"/>
                  <a:pt x="2976078" y="639429"/>
                  <a:pt x="3070420" y="639429"/>
                </a:cubicBezTo>
                <a:close/>
                <a:moveTo>
                  <a:pt x="2579896" y="639429"/>
                </a:moveTo>
                <a:cubicBezTo>
                  <a:pt x="2674239" y="639429"/>
                  <a:pt x="2750967" y="716158"/>
                  <a:pt x="2750967" y="810501"/>
                </a:cubicBezTo>
                <a:cubicBezTo>
                  <a:pt x="2750967" y="904843"/>
                  <a:pt x="2674239" y="981572"/>
                  <a:pt x="2579896" y="981572"/>
                </a:cubicBezTo>
                <a:cubicBezTo>
                  <a:pt x="2485554" y="981572"/>
                  <a:pt x="2408825" y="904843"/>
                  <a:pt x="2408825" y="810501"/>
                </a:cubicBezTo>
                <a:cubicBezTo>
                  <a:pt x="2408825" y="716158"/>
                  <a:pt x="2485554" y="639429"/>
                  <a:pt x="2579896" y="639429"/>
                </a:cubicBezTo>
                <a:close/>
                <a:moveTo>
                  <a:pt x="1134601" y="639429"/>
                </a:moveTo>
                <a:cubicBezTo>
                  <a:pt x="1228944" y="639429"/>
                  <a:pt x="1305672" y="716158"/>
                  <a:pt x="1305672" y="810501"/>
                </a:cubicBezTo>
                <a:cubicBezTo>
                  <a:pt x="1305672" y="904843"/>
                  <a:pt x="1228944" y="981572"/>
                  <a:pt x="1134601" y="981572"/>
                </a:cubicBezTo>
                <a:cubicBezTo>
                  <a:pt x="1040259" y="981572"/>
                  <a:pt x="963530" y="904843"/>
                  <a:pt x="963530" y="810501"/>
                </a:cubicBezTo>
                <a:cubicBezTo>
                  <a:pt x="963530" y="716158"/>
                  <a:pt x="1040259" y="639429"/>
                  <a:pt x="1134601" y="639429"/>
                </a:cubicBezTo>
                <a:close/>
                <a:moveTo>
                  <a:pt x="363777" y="639429"/>
                </a:moveTo>
                <a:cubicBezTo>
                  <a:pt x="458120" y="639429"/>
                  <a:pt x="534848" y="716158"/>
                  <a:pt x="534848" y="810501"/>
                </a:cubicBezTo>
                <a:cubicBezTo>
                  <a:pt x="534848" y="904843"/>
                  <a:pt x="458120" y="981572"/>
                  <a:pt x="363777" y="981572"/>
                </a:cubicBezTo>
                <a:cubicBezTo>
                  <a:pt x="269435" y="981572"/>
                  <a:pt x="192706" y="904843"/>
                  <a:pt x="192706" y="810501"/>
                </a:cubicBezTo>
                <a:cubicBezTo>
                  <a:pt x="192706" y="716158"/>
                  <a:pt x="269435" y="639429"/>
                  <a:pt x="363777" y="639429"/>
                </a:cubicBezTo>
                <a:close/>
                <a:moveTo>
                  <a:pt x="3205926" y="630670"/>
                </a:moveTo>
                <a:lnTo>
                  <a:pt x="3339066" y="630670"/>
                </a:lnTo>
                <a:cubicBezTo>
                  <a:pt x="3377519" y="630670"/>
                  <a:pt x="3408706" y="661942"/>
                  <a:pt x="3408706" y="700396"/>
                </a:cubicBezTo>
                <a:cubicBezTo>
                  <a:pt x="3408706" y="738849"/>
                  <a:pt x="3377519" y="770031"/>
                  <a:pt x="3339066" y="770031"/>
                </a:cubicBezTo>
                <a:lnTo>
                  <a:pt x="3285639" y="770031"/>
                </a:lnTo>
                <a:cubicBezTo>
                  <a:pt x="3277575" y="713887"/>
                  <a:pt x="3248144" y="664568"/>
                  <a:pt x="3205926" y="630670"/>
                </a:cubicBezTo>
                <a:close/>
                <a:moveTo>
                  <a:pt x="2715403" y="630670"/>
                </a:moveTo>
                <a:lnTo>
                  <a:pt x="2936489" y="630670"/>
                </a:lnTo>
                <a:cubicBezTo>
                  <a:pt x="2894268" y="664659"/>
                  <a:pt x="2864841" y="713887"/>
                  <a:pt x="2856775" y="770031"/>
                </a:cubicBezTo>
                <a:lnTo>
                  <a:pt x="2795117" y="770031"/>
                </a:lnTo>
                <a:cubicBezTo>
                  <a:pt x="2787051" y="713887"/>
                  <a:pt x="2757625" y="664568"/>
                  <a:pt x="2715403" y="630670"/>
                </a:cubicBezTo>
                <a:close/>
                <a:moveTo>
                  <a:pt x="1270107" y="630670"/>
                </a:moveTo>
                <a:lnTo>
                  <a:pt x="2436855" y="630670"/>
                </a:lnTo>
                <a:cubicBezTo>
                  <a:pt x="2394561" y="664568"/>
                  <a:pt x="2365230" y="713796"/>
                  <a:pt x="2357073" y="770031"/>
                </a:cubicBezTo>
                <a:lnTo>
                  <a:pt x="1349835" y="770031"/>
                </a:lnTo>
                <a:cubicBezTo>
                  <a:pt x="1341733" y="713887"/>
                  <a:pt x="1312348" y="664568"/>
                  <a:pt x="1270107" y="630670"/>
                </a:cubicBezTo>
                <a:close/>
                <a:moveTo>
                  <a:pt x="499284" y="630670"/>
                </a:moveTo>
                <a:lnTo>
                  <a:pt x="1001722" y="630670"/>
                </a:lnTo>
                <a:cubicBezTo>
                  <a:pt x="959410" y="664568"/>
                  <a:pt x="930078" y="713796"/>
                  <a:pt x="922007" y="770031"/>
                </a:cubicBezTo>
                <a:lnTo>
                  <a:pt x="579000" y="770031"/>
                </a:lnTo>
                <a:cubicBezTo>
                  <a:pt x="570928" y="713887"/>
                  <a:pt x="541503" y="664568"/>
                  <a:pt x="499284" y="630670"/>
                </a:cubicBezTo>
                <a:close/>
                <a:moveTo>
                  <a:pt x="69637" y="630670"/>
                </a:moveTo>
                <a:lnTo>
                  <a:pt x="220649" y="630670"/>
                </a:lnTo>
                <a:cubicBezTo>
                  <a:pt x="178338" y="664567"/>
                  <a:pt x="148999" y="713796"/>
                  <a:pt x="140940" y="769944"/>
                </a:cubicBezTo>
                <a:lnTo>
                  <a:pt x="69637" y="769944"/>
                </a:lnTo>
                <a:cubicBezTo>
                  <a:pt x="31187" y="769944"/>
                  <a:pt x="0" y="738762"/>
                  <a:pt x="0" y="700307"/>
                </a:cubicBezTo>
                <a:cubicBezTo>
                  <a:pt x="0" y="661852"/>
                  <a:pt x="31187" y="630670"/>
                  <a:pt x="69637" y="630670"/>
                </a:cubicBezTo>
                <a:close/>
                <a:moveTo>
                  <a:pt x="193925" y="98761"/>
                </a:moveTo>
                <a:cubicBezTo>
                  <a:pt x="161971" y="98761"/>
                  <a:pt x="134115" y="120756"/>
                  <a:pt x="126745" y="151944"/>
                </a:cubicBezTo>
                <a:lnTo>
                  <a:pt x="103976" y="248471"/>
                </a:lnTo>
                <a:cubicBezTo>
                  <a:pt x="93719" y="291815"/>
                  <a:pt x="126580" y="333353"/>
                  <a:pt x="171156" y="333353"/>
                </a:cubicBezTo>
                <a:lnTo>
                  <a:pt x="288631" y="333353"/>
                </a:lnTo>
                <a:cubicBezTo>
                  <a:pt x="326716" y="333353"/>
                  <a:pt x="357652" y="302436"/>
                  <a:pt x="357652" y="264321"/>
                </a:cubicBezTo>
                <a:lnTo>
                  <a:pt x="357652" y="167793"/>
                </a:lnTo>
                <a:cubicBezTo>
                  <a:pt x="357652" y="129679"/>
                  <a:pt x="326716" y="98761"/>
                  <a:pt x="288631" y="98761"/>
                </a:cubicBezTo>
                <a:close/>
                <a:moveTo>
                  <a:pt x="574068" y="1449"/>
                </a:moveTo>
                <a:cubicBezTo>
                  <a:pt x="604725" y="7870"/>
                  <a:pt x="629010" y="34951"/>
                  <a:pt x="629010" y="68975"/>
                </a:cubicBezTo>
                <a:lnTo>
                  <a:pt x="629010" y="572825"/>
                </a:lnTo>
                <a:lnTo>
                  <a:pt x="104059" y="572825"/>
                </a:lnTo>
                <a:cubicBezTo>
                  <a:pt x="65946" y="572825"/>
                  <a:pt x="35037" y="541907"/>
                  <a:pt x="35037" y="503792"/>
                </a:cubicBezTo>
                <a:lnTo>
                  <a:pt x="35037" y="346049"/>
                </a:lnTo>
                <a:cubicBezTo>
                  <a:pt x="35037" y="340874"/>
                  <a:pt x="35642" y="335618"/>
                  <a:pt x="36797" y="330550"/>
                </a:cubicBezTo>
                <a:lnTo>
                  <a:pt x="88632" y="105688"/>
                </a:lnTo>
                <a:cubicBezTo>
                  <a:pt x="95837" y="74339"/>
                  <a:pt x="123776" y="52155"/>
                  <a:pt x="155922" y="52155"/>
                </a:cubicBezTo>
                <a:lnTo>
                  <a:pt x="348440" y="52155"/>
                </a:lnTo>
                <a:cubicBezTo>
                  <a:pt x="354573" y="52155"/>
                  <a:pt x="360622" y="51373"/>
                  <a:pt x="366480" y="49810"/>
                </a:cubicBezTo>
                <a:lnTo>
                  <a:pt x="541949" y="2422"/>
                </a:lnTo>
                <a:cubicBezTo>
                  <a:pt x="552921" y="-536"/>
                  <a:pt x="563848" y="-691"/>
                  <a:pt x="574068" y="1449"/>
                </a:cubicBezTo>
                <a:close/>
              </a:path>
            </a:pathLst>
          </a:custGeom>
          <a:solidFill>
            <a:srgbClr val="A5A6A8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CA2A7AE3-E960-FE43-8F8D-0FBBBE4821F9}"/>
              </a:ext>
            </a:extLst>
          </p:cNvPr>
          <p:cNvSpPr/>
          <p:nvPr/>
        </p:nvSpPr>
        <p:spPr>
          <a:xfrm>
            <a:off x="1922919" y="2998685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600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E936C961-957F-C04E-9E19-6DAD78210F85}"/>
              </a:ext>
            </a:extLst>
          </p:cNvPr>
          <p:cNvSpPr/>
          <p:nvPr/>
        </p:nvSpPr>
        <p:spPr>
          <a:xfrm>
            <a:off x="2334524" y="2998685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009CE1A5-65D1-8D40-A099-2921A135FC61}"/>
              </a:ext>
            </a:extLst>
          </p:cNvPr>
          <p:cNvSpPr/>
          <p:nvPr/>
        </p:nvSpPr>
        <p:spPr>
          <a:xfrm>
            <a:off x="2746130" y="2998685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9E919B33-81D7-E24F-8D98-6E231038671A}"/>
              </a:ext>
            </a:extLst>
          </p:cNvPr>
          <p:cNvSpPr/>
          <p:nvPr/>
        </p:nvSpPr>
        <p:spPr>
          <a:xfrm>
            <a:off x="3157735" y="2998685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F10D85AE-CB8C-9D41-8D9E-AA97C9922A41}"/>
              </a:ext>
            </a:extLst>
          </p:cNvPr>
          <p:cNvSpPr/>
          <p:nvPr/>
        </p:nvSpPr>
        <p:spPr>
          <a:xfrm>
            <a:off x="3569339" y="2998685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CF078A30-87AB-D04C-A363-51BB1805945C}"/>
              </a:ext>
            </a:extLst>
          </p:cNvPr>
          <p:cNvSpPr/>
          <p:nvPr/>
        </p:nvSpPr>
        <p:spPr>
          <a:xfrm>
            <a:off x="3980944" y="2998685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7EA476E2-04B5-B042-A8FD-E0EA11821462}"/>
              </a:ext>
            </a:extLst>
          </p:cNvPr>
          <p:cNvSpPr/>
          <p:nvPr/>
        </p:nvSpPr>
        <p:spPr>
          <a:xfrm>
            <a:off x="4392551" y="2991928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26152DE4-F876-41C0-BF47-67D93FA1D430}"/>
              </a:ext>
            </a:extLst>
          </p:cNvPr>
          <p:cNvSpPr/>
          <p:nvPr/>
        </p:nvSpPr>
        <p:spPr>
          <a:xfrm>
            <a:off x="1215996" y="1581893"/>
            <a:ext cx="2764795" cy="1028796"/>
          </a:xfrm>
          <a:custGeom>
            <a:avLst/>
            <a:gdLst>
              <a:gd name="connsiteX0" fmla="*/ 2290837 w 2637883"/>
              <a:gd name="connsiteY0" fmla="*/ 744637 h 981571"/>
              <a:gd name="connsiteX1" fmla="*/ 2224880 w 2637883"/>
              <a:gd name="connsiteY1" fmla="*/ 810595 h 981571"/>
              <a:gd name="connsiteX2" fmla="*/ 2290837 w 2637883"/>
              <a:gd name="connsiteY2" fmla="*/ 876552 h 981571"/>
              <a:gd name="connsiteX3" fmla="*/ 2356795 w 2637883"/>
              <a:gd name="connsiteY3" fmla="*/ 810595 h 981571"/>
              <a:gd name="connsiteX4" fmla="*/ 2290837 w 2637883"/>
              <a:gd name="connsiteY4" fmla="*/ 744637 h 981571"/>
              <a:gd name="connsiteX5" fmla="*/ 1800312 w 2637883"/>
              <a:gd name="connsiteY5" fmla="*/ 744637 h 981571"/>
              <a:gd name="connsiteX6" fmla="*/ 1734355 w 2637883"/>
              <a:gd name="connsiteY6" fmla="*/ 810595 h 981571"/>
              <a:gd name="connsiteX7" fmla="*/ 1800312 w 2637883"/>
              <a:gd name="connsiteY7" fmla="*/ 876552 h 981571"/>
              <a:gd name="connsiteX8" fmla="*/ 1866270 w 2637883"/>
              <a:gd name="connsiteY8" fmla="*/ 810595 h 981571"/>
              <a:gd name="connsiteX9" fmla="*/ 1800312 w 2637883"/>
              <a:gd name="connsiteY9" fmla="*/ 744637 h 981571"/>
              <a:gd name="connsiteX10" fmla="*/ 1134601 w 2637883"/>
              <a:gd name="connsiteY10" fmla="*/ 744637 h 981571"/>
              <a:gd name="connsiteX11" fmla="*/ 1068644 w 2637883"/>
              <a:gd name="connsiteY11" fmla="*/ 810595 h 981571"/>
              <a:gd name="connsiteX12" fmla="*/ 1134601 w 2637883"/>
              <a:gd name="connsiteY12" fmla="*/ 876552 h 981571"/>
              <a:gd name="connsiteX13" fmla="*/ 1200559 w 2637883"/>
              <a:gd name="connsiteY13" fmla="*/ 810595 h 981571"/>
              <a:gd name="connsiteX14" fmla="*/ 1134601 w 2637883"/>
              <a:gd name="connsiteY14" fmla="*/ 744637 h 981571"/>
              <a:gd name="connsiteX15" fmla="*/ 363777 w 2637883"/>
              <a:gd name="connsiteY15" fmla="*/ 744637 h 981571"/>
              <a:gd name="connsiteX16" fmla="*/ 297820 w 2637883"/>
              <a:gd name="connsiteY16" fmla="*/ 810595 h 981571"/>
              <a:gd name="connsiteX17" fmla="*/ 363777 w 2637883"/>
              <a:gd name="connsiteY17" fmla="*/ 876552 h 981571"/>
              <a:gd name="connsiteX18" fmla="*/ 429735 w 2637883"/>
              <a:gd name="connsiteY18" fmla="*/ 810595 h 981571"/>
              <a:gd name="connsiteX19" fmla="*/ 363777 w 2637883"/>
              <a:gd name="connsiteY19" fmla="*/ 744637 h 981571"/>
              <a:gd name="connsiteX20" fmla="*/ 2435103 w 2637883"/>
              <a:gd name="connsiteY20" fmla="*/ 639429 h 981571"/>
              <a:gd name="connsiteX21" fmla="*/ 2568243 w 2637883"/>
              <a:gd name="connsiteY21" fmla="*/ 639429 h 981571"/>
              <a:gd name="connsiteX22" fmla="*/ 2637883 w 2637883"/>
              <a:gd name="connsiteY22" fmla="*/ 709155 h 981571"/>
              <a:gd name="connsiteX23" fmla="*/ 2568243 w 2637883"/>
              <a:gd name="connsiteY23" fmla="*/ 778790 h 981571"/>
              <a:gd name="connsiteX24" fmla="*/ 2514816 w 2637883"/>
              <a:gd name="connsiteY24" fmla="*/ 778790 h 981571"/>
              <a:gd name="connsiteX25" fmla="*/ 2435103 w 2637883"/>
              <a:gd name="connsiteY25" fmla="*/ 639429 h 981571"/>
              <a:gd name="connsiteX26" fmla="*/ 1935820 w 2637883"/>
              <a:gd name="connsiteY26" fmla="*/ 639429 h 981571"/>
              <a:gd name="connsiteX27" fmla="*/ 2156819 w 2637883"/>
              <a:gd name="connsiteY27" fmla="*/ 639429 h 981571"/>
              <a:gd name="connsiteX28" fmla="*/ 2077106 w 2637883"/>
              <a:gd name="connsiteY28" fmla="*/ 778790 h 981571"/>
              <a:gd name="connsiteX29" fmla="*/ 2015533 w 2637883"/>
              <a:gd name="connsiteY29" fmla="*/ 778790 h 981571"/>
              <a:gd name="connsiteX30" fmla="*/ 1935820 w 2637883"/>
              <a:gd name="connsiteY30" fmla="*/ 639429 h 981571"/>
              <a:gd name="connsiteX31" fmla="*/ 1270108 w 2637883"/>
              <a:gd name="connsiteY31" fmla="*/ 639429 h 981571"/>
              <a:gd name="connsiteX32" fmla="*/ 1659287 w 2637883"/>
              <a:gd name="connsiteY32" fmla="*/ 639429 h 981571"/>
              <a:gd name="connsiteX33" fmla="*/ 1579578 w 2637883"/>
              <a:gd name="connsiteY33" fmla="*/ 778790 h 981571"/>
              <a:gd name="connsiteX34" fmla="*/ 1349818 w 2637883"/>
              <a:gd name="connsiteY34" fmla="*/ 778790 h 981571"/>
              <a:gd name="connsiteX35" fmla="*/ 1270108 w 2637883"/>
              <a:gd name="connsiteY35" fmla="*/ 639429 h 981571"/>
              <a:gd name="connsiteX36" fmla="*/ 499284 w 2637883"/>
              <a:gd name="connsiteY36" fmla="*/ 639429 h 981571"/>
              <a:gd name="connsiteX37" fmla="*/ 1001722 w 2637883"/>
              <a:gd name="connsiteY37" fmla="*/ 639429 h 981571"/>
              <a:gd name="connsiteX38" fmla="*/ 922007 w 2637883"/>
              <a:gd name="connsiteY38" fmla="*/ 778790 h 981571"/>
              <a:gd name="connsiteX39" fmla="*/ 579000 w 2637883"/>
              <a:gd name="connsiteY39" fmla="*/ 778790 h 981571"/>
              <a:gd name="connsiteX40" fmla="*/ 499284 w 2637883"/>
              <a:gd name="connsiteY40" fmla="*/ 639429 h 981571"/>
              <a:gd name="connsiteX41" fmla="*/ 69637 w 2637883"/>
              <a:gd name="connsiteY41" fmla="*/ 639429 h 981571"/>
              <a:gd name="connsiteX42" fmla="*/ 220649 w 2637883"/>
              <a:gd name="connsiteY42" fmla="*/ 639429 h 981571"/>
              <a:gd name="connsiteX43" fmla="*/ 140939 w 2637883"/>
              <a:gd name="connsiteY43" fmla="*/ 778703 h 981571"/>
              <a:gd name="connsiteX44" fmla="*/ 69637 w 2637883"/>
              <a:gd name="connsiteY44" fmla="*/ 778703 h 981571"/>
              <a:gd name="connsiteX45" fmla="*/ 0 w 2637883"/>
              <a:gd name="connsiteY45" fmla="*/ 709066 h 981571"/>
              <a:gd name="connsiteX46" fmla="*/ 69637 w 2637883"/>
              <a:gd name="connsiteY46" fmla="*/ 639429 h 981571"/>
              <a:gd name="connsiteX47" fmla="*/ 2290837 w 2637883"/>
              <a:gd name="connsiteY47" fmla="*/ 639428 h 981571"/>
              <a:gd name="connsiteX48" fmla="*/ 2461908 w 2637883"/>
              <a:gd name="connsiteY48" fmla="*/ 810500 h 981571"/>
              <a:gd name="connsiteX49" fmla="*/ 2290837 w 2637883"/>
              <a:gd name="connsiteY49" fmla="*/ 981571 h 981571"/>
              <a:gd name="connsiteX50" fmla="*/ 2119766 w 2637883"/>
              <a:gd name="connsiteY50" fmla="*/ 810500 h 981571"/>
              <a:gd name="connsiteX51" fmla="*/ 2290837 w 2637883"/>
              <a:gd name="connsiteY51" fmla="*/ 639428 h 981571"/>
              <a:gd name="connsiteX52" fmla="*/ 1800312 w 2637883"/>
              <a:gd name="connsiteY52" fmla="*/ 639428 h 981571"/>
              <a:gd name="connsiteX53" fmla="*/ 1971383 w 2637883"/>
              <a:gd name="connsiteY53" fmla="*/ 810500 h 981571"/>
              <a:gd name="connsiteX54" fmla="*/ 1800312 w 2637883"/>
              <a:gd name="connsiteY54" fmla="*/ 981571 h 981571"/>
              <a:gd name="connsiteX55" fmla="*/ 1629241 w 2637883"/>
              <a:gd name="connsiteY55" fmla="*/ 810500 h 981571"/>
              <a:gd name="connsiteX56" fmla="*/ 1800312 w 2637883"/>
              <a:gd name="connsiteY56" fmla="*/ 639428 h 981571"/>
              <a:gd name="connsiteX57" fmla="*/ 1134601 w 2637883"/>
              <a:gd name="connsiteY57" fmla="*/ 639428 h 981571"/>
              <a:gd name="connsiteX58" fmla="*/ 1305672 w 2637883"/>
              <a:gd name="connsiteY58" fmla="*/ 810500 h 981571"/>
              <a:gd name="connsiteX59" fmla="*/ 1134601 w 2637883"/>
              <a:gd name="connsiteY59" fmla="*/ 981571 h 981571"/>
              <a:gd name="connsiteX60" fmla="*/ 963530 w 2637883"/>
              <a:gd name="connsiteY60" fmla="*/ 810500 h 981571"/>
              <a:gd name="connsiteX61" fmla="*/ 1134601 w 2637883"/>
              <a:gd name="connsiteY61" fmla="*/ 639428 h 981571"/>
              <a:gd name="connsiteX62" fmla="*/ 363777 w 2637883"/>
              <a:gd name="connsiteY62" fmla="*/ 639428 h 981571"/>
              <a:gd name="connsiteX63" fmla="*/ 534848 w 2637883"/>
              <a:gd name="connsiteY63" fmla="*/ 810500 h 981571"/>
              <a:gd name="connsiteX64" fmla="*/ 363777 w 2637883"/>
              <a:gd name="connsiteY64" fmla="*/ 981571 h 981571"/>
              <a:gd name="connsiteX65" fmla="*/ 192706 w 2637883"/>
              <a:gd name="connsiteY65" fmla="*/ 810500 h 981571"/>
              <a:gd name="connsiteX66" fmla="*/ 363777 w 2637883"/>
              <a:gd name="connsiteY66" fmla="*/ 639428 h 981571"/>
              <a:gd name="connsiteX67" fmla="*/ 193925 w 2637883"/>
              <a:gd name="connsiteY67" fmla="*/ 98759 h 981571"/>
              <a:gd name="connsiteX68" fmla="*/ 126745 w 2637883"/>
              <a:gd name="connsiteY68" fmla="*/ 151942 h 981571"/>
              <a:gd name="connsiteX69" fmla="*/ 103976 w 2637883"/>
              <a:gd name="connsiteY69" fmla="*/ 248470 h 981571"/>
              <a:gd name="connsiteX70" fmla="*/ 171156 w 2637883"/>
              <a:gd name="connsiteY70" fmla="*/ 333352 h 981571"/>
              <a:gd name="connsiteX71" fmla="*/ 288631 w 2637883"/>
              <a:gd name="connsiteY71" fmla="*/ 333352 h 981571"/>
              <a:gd name="connsiteX72" fmla="*/ 357652 w 2637883"/>
              <a:gd name="connsiteY72" fmla="*/ 264319 h 981571"/>
              <a:gd name="connsiteX73" fmla="*/ 357652 w 2637883"/>
              <a:gd name="connsiteY73" fmla="*/ 167792 h 981571"/>
              <a:gd name="connsiteX74" fmla="*/ 288631 w 2637883"/>
              <a:gd name="connsiteY74" fmla="*/ 98759 h 981571"/>
              <a:gd name="connsiteX75" fmla="*/ 574068 w 2637883"/>
              <a:gd name="connsiteY75" fmla="*/ 1448 h 981571"/>
              <a:gd name="connsiteX76" fmla="*/ 629010 w 2637883"/>
              <a:gd name="connsiteY76" fmla="*/ 68974 h 981571"/>
              <a:gd name="connsiteX77" fmla="*/ 629010 w 2637883"/>
              <a:gd name="connsiteY77" fmla="*/ 572824 h 981571"/>
              <a:gd name="connsiteX78" fmla="*/ 104059 w 2637883"/>
              <a:gd name="connsiteY78" fmla="*/ 572824 h 981571"/>
              <a:gd name="connsiteX79" fmla="*/ 35037 w 2637883"/>
              <a:gd name="connsiteY79" fmla="*/ 503791 h 981571"/>
              <a:gd name="connsiteX80" fmla="*/ 35037 w 2637883"/>
              <a:gd name="connsiteY80" fmla="*/ 346048 h 981571"/>
              <a:gd name="connsiteX81" fmla="*/ 36797 w 2637883"/>
              <a:gd name="connsiteY81" fmla="*/ 330549 h 981571"/>
              <a:gd name="connsiteX82" fmla="*/ 88632 w 2637883"/>
              <a:gd name="connsiteY82" fmla="*/ 105687 h 981571"/>
              <a:gd name="connsiteX83" fmla="*/ 155921 w 2637883"/>
              <a:gd name="connsiteY83" fmla="*/ 52154 h 981571"/>
              <a:gd name="connsiteX84" fmla="*/ 348440 w 2637883"/>
              <a:gd name="connsiteY84" fmla="*/ 52154 h 981571"/>
              <a:gd name="connsiteX85" fmla="*/ 366480 w 2637883"/>
              <a:gd name="connsiteY85" fmla="*/ 49808 h 981571"/>
              <a:gd name="connsiteX86" fmla="*/ 541949 w 2637883"/>
              <a:gd name="connsiteY86" fmla="*/ 2421 h 981571"/>
              <a:gd name="connsiteX87" fmla="*/ 574068 w 2637883"/>
              <a:gd name="connsiteY87" fmla="*/ 1448 h 98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2637883" h="981571">
                <a:moveTo>
                  <a:pt x="2290837" y="744637"/>
                </a:moveTo>
                <a:cubicBezTo>
                  <a:pt x="2254485" y="744637"/>
                  <a:pt x="2224880" y="774242"/>
                  <a:pt x="2224880" y="810595"/>
                </a:cubicBezTo>
                <a:cubicBezTo>
                  <a:pt x="2224880" y="846947"/>
                  <a:pt x="2254485" y="876552"/>
                  <a:pt x="2290837" y="876552"/>
                </a:cubicBezTo>
                <a:cubicBezTo>
                  <a:pt x="2327190" y="876552"/>
                  <a:pt x="2356795" y="846947"/>
                  <a:pt x="2356795" y="810595"/>
                </a:cubicBezTo>
                <a:cubicBezTo>
                  <a:pt x="2356795" y="774242"/>
                  <a:pt x="2327190" y="744637"/>
                  <a:pt x="2290837" y="744637"/>
                </a:cubicBezTo>
                <a:close/>
                <a:moveTo>
                  <a:pt x="1800312" y="744637"/>
                </a:moveTo>
                <a:cubicBezTo>
                  <a:pt x="1763960" y="744637"/>
                  <a:pt x="1734355" y="774242"/>
                  <a:pt x="1734355" y="810595"/>
                </a:cubicBezTo>
                <a:cubicBezTo>
                  <a:pt x="1734355" y="846947"/>
                  <a:pt x="1763960" y="876552"/>
                  <a:pt x="1800312" y="876552"/>
                </a:cubicBezTo>
                <a:cubicBezTo>
                  <a:pt x="1836665" y="876552"/>
                  <a:pt x="1866270" y="846947"/>
                  <a:pt x="1866270" y="810595"/>
                </a:cubicBezTo>
                <a:cubicBezTo>
                  <a:pt x="1866270" y="774242"/>
                  <a:pt x="1836665" y="744637"/>
                  <a:pt x="1800312" y="744637"/>
                </a:cubicBezTo>
                <a:close/>
                <a:moveTo>
                  <a:pt x="1134601" y="744637"/>
                </a:moveTo>
                <a:cubicBezTo>
                  <a:pt x="1098249" y="744637"/>
                  <a:pt x="1068644" y="774242"/>
                  <a:pt x="1068644" y="810595"/>
                </a:cubicBezTo>
                <a:cubicBezTo>
                  <a:pt x="1068644" y="846947"/>
                  <a:pt x="1098249" y="876552"/>
                  <a:pt x="1134601" y="876552"/>
                </a:cubicBezTo>
                <a:cubicBezTo>
                  <a:pt x="1170954" y="876552"/>
                  <a:pt x="1200559" y="846947"/>
                  <a:pt x="1200559" y="810595"/>
                </a:cubicBezTo>
                <a:cubicBezTo>
                  <a:pt x="1200559" y="774242"/>
                  <a:pt x="1170954" y="744637"/>
                  <a:pt x="1134601" y="744637"/>
                </a:cubicBezTo>
                <a:close/>
                <a:moveTo>
                  <a:pt x="363777" y="744637"/>
                </a:moveTo>
                <a:cubicBezTo>
                  <a:pt x="327425" y="744637"/>
                  <a:pt x="297820" y="774242"/>
                  <a:pt x="297820" y="810595"/>
                </a:cubicBezTo>
                <a:cubicBezTo>
                  <a:pt x="297820" y="846947"/>
                  <a:pt x="327425" y="876552"/>
                  <a:pt x="363777" y="876552"/>
                </a:cubicBezTo>
                <a:cubicBezTo>
                  <a:pt x="400130" y="876552"/>
                  <a:pt x="429735" y="846947"/>
                  <a:pt x="429735" y="810595"/>
                </a:cubicBezTo>
                <a:cubicBezTo>
                  <a:pt x="429735" y="774242"/>
                  <a:pt x="400130" y="744637"/>
                  <a:pt x="363777" y="744637"/>
                </a:cubicBezTo>
                <a:close/>
                <a:moveTo>
                  <a:pt x="2435103" y="639429"/>
                </a:moveTo>
                <a:lnTo>
                  <a:pt x="2568243" y="639429"/>
                </a:lnTo>
                <a:cubicBezTo>
                  <a:pt x="2606790" y="639429"/>
                  <a:pt x="2637883" y="670701"/>
                  <a:pt x="2637883" y="709155"/>
                </a:cubicBezTo>
                <a:cubicBezTo>
                  <a:pt x="2637883" y="747608"/>
                  <a:pt x="2606696" y="778790"/>
                  <a:pt x="2568243" y="778790"/>
                </a:cubicBezTo>
                <a:lnTo>
                  <a:pt x="2514816" y="778790"/>
                </a:lnTo>
                <a:cubicBezTo>
                  <a:pt x="2506752" y="722646"/>
                  <a:pt x="2477321" y="673327"/>
                  <a:pt x="2435103" y="639429"/>
                </a:cubicBezTo>
                <a:close/>
                <a:moveTo>
                  <a:pt x="1935820" y="639429"/>
                </a:moveTo>
                <a:lnTo>
                  <a:pt x="2156819" y="639429"/>
                </a:lnTo>
                <a:cubicBezTo>
                  <a:pt x="2114594" y="673418"/>
                  <a:pt x="2085169" y="722646"/>
                  <a:pt x="2077106" y="778790"/>
                </a:cubicBezTo>
                <a:lnTo>
                  <a:pt x="2015533" y="778790"/>
                </a:lnTo>
                <a:cubicBezTo>
                  <a:pt x="2007471" y="722646"/>
                  <a:pt x="1978045" y="673327"/>
                  <a:pt x="1935820" y="639429"/>
                </a:cubicBezTo>
                <a:close/>
                <a:moveTo>
                  <a:pt x="1270108" y="639429"/>
                </a:moveTo>
                <a:lnTo>
                  <a:pt x="1659287" y="639429"/>
                </a:lnTo>
                <a:cubicBezTo>
                  <a:pt x="1617072" y="673327"/>
                  <a:pt x="1587631" y="722646"/>
                  <a:pt x="1579578" y="778790"/>
                </a:cubicBezTo>
                <a:lnTo>
                  <a:pt x="1349818" y="778790"/>
                </a:lnTo>
                <a:cubicBezTo>
                  <a:pt x="1341764" y="722646"/>
                  <a:pt x="1312323" y="673327"/>
                  <a:pt x="1270108" y="639429"/>
                </a:cubicBezTo>
                <a:close/>
                <a:moveTo>
                  <a:pt x="499284" y="639429"/>
                </a:moveTo>
                <a:lnTo>
                  <a:pt x="1001722" y="639429"/>
                </a:lnTo>
                <a:cubicBezTo>
                  <a:pt x="959410" y="673327"/>
                  <a:pt x="930078" y="722646"/>
                  <a:pt x="922007" y="778790"/>
                </a:cubicBezTo>
                <a:lnTo>
                  <a:pt x="579000" y="778790"/>
                </a:lnTo>
                <a:cubicBezTo>
                  <a:pt x="570928" y="722646"/>
                  <a:pt x="541503" y="673327"/>
                  <a:pt x="499284" y="639429"/>
                </a:cubicBezTo>
                <a:close/>
                <a:moveTo>
                  <a:pt x="69637" y="639429"/>
                </a:moveTo>
                <a:lnTo>
                  <a:pt x="220649" y="639429"/>
                </a:lnTo>
                <a:cubicBezTo>
                  <a:pt x="178337" y="673326"/>
                  <a:pt x="148999" y="722645"/>
                  <a:pt x="140939" y="778703"/>
                </a:cubicBezTo>
                <a:lnTo>
                  <a:pt x="69637" y="778703"/>
                </a:lnTo>
                <a:cubicBezTo>
                  <a:pt x="31187" y="778703"/>
                  <a:pt x="0" y="747521"/>
                  <a:pt x="0" y="709066"/>
                </a:cubicBezTo>
                <a:cubicBezTo>
                  <a:pt x="0" y="670611"/>
                  <a:pt x="31187" y="639429"/>
                  <a:pt x="69637" y="639429"/>
                </a:cubicBezTo>
                <a:close/>
                <a:moveTo>
                  <a:pt x="2290837" y="639428"/>
                </a:moveTo>
                <a:cubicBezTo>
                  <a:pt x="2385180" y="639428"/>
                  <a:pt x="2461908" y="716157"/>
                  <a:pt x="2461908" y="810500"/>
                </a:cubicBezTo>
                <a:cubicBezTo>
                  <a:pt x="2461908" y="904842"/>
                  <a:pt x="2385180" y="981571"/>
                  <a:pt x="2290837" y="981571"/>
                </a:cubicBezTo>
                <a:cubicBezTo>
                  <a:pt x="2196495" y="981571"/>
                  <a:pt x="2119766" y="904842"/>
                  <a:pt x="2119766" y="810500"/>
                </a:cubicBezTo>
                <a:cubicBezTo>
                  <a:pt x="2119766" y="716157"/>
                  <a:pt x="2196495" y="639428"/>
                  <a:pt x="2290837" y="639428"/>
                </a:cubicBezTo>
                <a:close/>
                <a:moveTo>
                  <a:pt x="1800312" y="639428"/>
                </a:moveTo>
                <a:cubicBezTo>
                  <a:pt x="1894655" y="639428"/>
                  <a:pt x="1971383" y="716157"/>
                  <a:pt x="1971383" y="810500"/>
                </a:cubicBezTo>
                <a:cubicBezTo>
                  <a:pt x="1971383" y="904842"/>
                  <a:pt x="1894655" y="981571"/>
                  <a:pt x="1800312" y="981571"/>
                </a:cubicBezTo>
                <a:cubicBezTo>
                  <a:pt x="1705970" y="981571"/>
                  <a:pt x="1629241" y="904842"/>
                  <a:pt x="1629241" y="810500"/>
                </a:cubicBezTo>
                <a:cubicBezTo>
                  <a:pt x="1629241" y="716157"/>
                  <a:pt x="1705970" y="639428"/>
                  <a:pt x="1800312" y="639428"/>
                </a:cubicBezTo>
                <a:close/>
                <a:moveTo>
                  <a:pt x="1134601" y="639428"/>
                </a:moveTo>
                <a:cubicBezTo>
                  <a:pt x="1228944" y="639428"/>
                  <a:pt x="1305672" y="716157"/>
                  <a:pt x="1305672" y="810500"/>
                </a:cubicBezTo>
                <a:cubicBezTo>
                  <a:pt x="1305672" y="904842"/>
                  <a:pt x="1228944" y="981571"/>
                  <a:pt x="1134601" y="981571"/>
                </a:cubicBezTo>
                <a:cubicBezTo>
                  <a:pt x="1040259" y="981571"/>
                  <a:pt x="963530" y="904842"/>
                  <a:pt x="963530" y="810500"/>
                </a:cubicBezTo>
                <a:cubicBezTo>
                  <a:pt x="963530" y="716157"/>
                  <a:pt x="1040259" y="639428"/>
                  <a:pt x="1134601" y="639428"/>
                </a:cubicBezTo>
                <a:close/>
                <a:moveTo>
                  <a:pt x="363777" y="639428"/>
                </a:moveTo>
                <a:cubicBezTo>
                  <a:pt x="458120" y="639428"/>
                  <a:pt x="534848" y="716157"/>
                  <a:pt x="534848" y="810500"/>
                </a:cubicBezTo>
                <a:cubicBezTo>
                  <a:pt x="534848" y="904842"/>
                  <a:pt x="458120" y="981571"/>
                  <a:pt x="363777" y="981571"/>
                </a:cubicBezTo>
                <a:cubicBezTo>
                  <a:pt x="269435" y="981571"/>
                  <a:pt x="192706" y="904842"/>
                  <a:pt x="192706" y="810500"/>
                </a:cubicBezTo>
                <a:cubicBezTo>
                  <a:pt x="192706" y="716157"/>
                  <a:pt x="269435" y="639428"/>
                  <a:pt x="363777" y="639428"/>
                </a:cubicBezTo>
                <a:close/>
                <a:moveTo>
                  <a:pt x="193925" y="98759"/>
                </a:moveTo>
                <a:cubicBezTo>
                  <a:pt x="161971" y="98759"/>
                  <a:pt x="134115" y="120755"/>
                  <a:pt x="126745" y="151942"/>
                </a:cubicBezTo>
                <a:lnTo>
                  <a:pt x="103976" y="248470"/>
                </a:lnTo>
                <a:cubicBezTo>
                  <a:pt x="93719" y="291814"/>
                  <a:pt x="126580" y="333352"/>
                  <a:pt x="171156" y="333352"/>
                </a:cubicBezTo>
                <a:lnTo>
                  <a:pt x="288631" y="333352"/>
                </a:lnTo>
                <a:cubicBezTo>
                  <a:pt x="326716" y="333352"/>
                  <a:pt x="357652" y="302434"/>
                  <a:pt x="357652" y="264319"/>
                </a:cubicBezTo>
                <a:lnTo>
                  <a:pt x="357652" y="167792"/>
                </a:lnTo>
                <a:cubicBezTo>
                  <a:pt x="357652" y="129677"/>
                  <a:pt x="326716" y="98759"/>
                  <a:pt x="288631" y="98759"/>
                </a:cubicBezTo>
                <a:close/>
                <a:moveTo>
                  <a:pt x="574068" y="1448"/>
                </a:moveTo>
                <a:cubicBezTo>
                  <a:pt x="604725" y="7869"/>
                  <a:pt x="629010" y="34949"/>
                  <a:pt x="629010" y="68974"/>
                </a:cubicBezTo>
                <a:lnTo>
                  <a:pt x="629010" y="572824"/>
                </a:lnTo>
                <a:lnTo>
                  <a:pt x="104059" y="572824"/>
                </a:lnTo>
                <a:cubicBezTo>
                  <a:pt x="65945" y="572824"/>
                  <a:pt x="35037" y="541906"/>
                  <a:pt x="35037" y="503791"/>
                </a:cubicBezTo>
                <a:lnTo>
                  <a:pt x="35037" y="346048"/>
                </a:lnTo>
                <a:cubicBezTo>
                  <a:pt x="35037" y="340873"/>
                  <a:pt x="35642" y="335616"/>
                  <a:pt x="36797" y="330549"/>
                </a:cubicBezTo>
                <a:lnTo>
                  <a:pt x="88632" y="105687"/>
                </a:lnTo>
                <a:cubicBezTo>
                  <a:pt x="95837" y="74338"/>
                  <a:pt x="123775" y="52154"/>
                  <a:pt x="155921" y="52154"/>
                </a:cubicBezTo>
                <a:lnTo>
                  <a:pt x="348440" y="52154"/>
                </a:lnTo>
                <a:cubicBezTo>
                  <a:pt x="354573" y="52154"/>
                  <a:pt x="360622" y="51372"/>
                  <a:pt x="366480" y="49808"/>
                </a:cubicBezTo>
                <a:lnTo>
                  <a:pt x="541949" y="2421"/>
                </a:lnTo>
                <a:cubicBezTo>
                  <a:pt x="552921" y="-537"/>
                  <a:pt x="563848" y="-692"/>
                  <a:pt x="574068" y="1448"/>
                </a:cubicBezTo>
                <a:close/>
              </a:path>
            </a:pathLst>
          </a:custGeom>
          <a:solidFill>
            <a:srgbClr val="A5A6A8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054FACE0-69AB-004F-B8EF-53E5E22F32EB}"/>
              </a:ext>
            </a:extLst>
          </p:cNvPr>
          <p:cNvSpPr/>
          <p:nvPr/>
        </p:nvSpPr>
        <p:spPr>
          <a:xfrm>
            <a:off x="1922918" y="1453357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600" y="1312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00F69308-CDFB-CD48-BAC9-F80315821080}"/>
              </a:ext>
            </a:extLst>
          </p:cNvPr>
          <p:cNvSpPr/>
          <p:nvPr/>
        </p:nvSpPr>
        <p:spPr>
          <a:xfrm>
            <a:off x="2336053" y="1453357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12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4877B476-8699-6F40-A46E-B259149574C7}"/>
              </a:ext>
            </a:extLst>
          </p:cNvPr>
          <p:cNvSpPr/>
          <p:nvPr/>
        </p:nvSpPr>
        <p:spPr>
          <a:xfrm>
            <a:off x="2749189" y="1453357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12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4AA17A58-684D-B842-8765-D7078A46D35F}"/>
              </a:ext>
            </a:extLst>
          </p:cNvPr>
          <p:cNvSpPr/>
          <p:nvPr/>
        </p:nvSpPr>
        <p:spPr>
          <a:xfrm>
            <a:off x="3162324" y="1453357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12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0CFE0B5E-C27E-8E4D-AA3E-E346AC197B62}"/>
              </a:ext>
            </a:extLst>
          </p:cNvPr>
          <p:cNvSpPr/>
          <p:nvPr/>
        </p:nvSpPr>
        <p:spPr>
          <a:xfrm>
            <a:off x="3575460" y="1453357"/>
            <a:ext cx="381187" cy="725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12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TextBox 54">
            <a:extLst>
              <a:ext uri="{FF2B5EF4-FFF2-40B4-BE49-F238E27FC236}">
                <a16:creationId xmlns:a16="http://schemas.microsoft.com/office/drawing/2014/main" id="{2632CE4A-0B9F-D347-993C-F0EA9C52AE20}"/>
              </a:ext>
            </a:extLst>
          </p:cNvPr>
          <p:cNvSpPr txBox="1"/>
          <p:nvPr/>
        </p:nvSpPr>
        <p:spPr>
          <a:xfrm>
            <a:off x="5849518" y="2991928"/>
            <a:ext cx="2409921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1" name="TextBox 55">
            <a:extLst>
              <a:ext uri="{FF2B5EF4-FFF2-40B4-BE49-F238E27FC236}">
                <a16:creationId xmlns:a16="http://schemas.microsoft.com/office/drawing/2014/main" id="{7B0A9DB0-A5B4-954E-A7A1-62DF7A0FBB6B}"/>
              </a:ext>
            </a:extLst>
          </p:cNvPr>
          <p:cNvSpPr txBox="1"/>
          <p:nvPr/>
        </p:nvSpPr>
        <p:spPr>
          <a:xfrm>
            <a:off x="5131969" y="1453357"/>
            <a:ext cx="2409921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2" name="TextBox 56">
            <a:extLst>
              <a:ext uri="{FF2B5EF4-FFF2-40B4-BE49-F238E27FC236}">
                <a16:creationId xmlns:a16="http://schemas.microsoft.com/office/drawing/2014/main" id="{AA301D3F-0FEA-754C-8910-348393BED5E6}"/>
              </a:ext>
            </a:extLst>
          </p:cNvPr>
          <p:cNvSpPr txBox="1"/>
          <p:nvPr/>
        </p:nvSpPr>
        <p:spPr>
          <a:xfrm>
            <a:off x="7049208" y="4646310"/>
            <a:ext cx="1786422" cy="15696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3" name="TextBox 57">
            <a:extLst>
              <a:ext uri="{FF2B5EF4-FFF2-40B4-BE49-F238E27FC236}">
                <a16:creationId xmlns:a16="http://schemas.microsoft.com/office/drawing/2014/main" id="{F06CB9D2-EBF9-D04B-BCB7-3D7F41D7AC26}"/>
              </a:ext>
            </a:extLst>
          </p:cNvPr>
          <p:cNvSpPr txBox="1"/>
          <p:nvPr/>
        </p:nvSpPr>
        <p:spPr>
          <a:xfrm>
            <a:off x="0" y="1586347"/>
            <a:ext cx="1011175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1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4" name="TextBox 58">
            <a:extLst>
              <a:ext uri="{FF2B5EF4-FFF2-40B4-BE49-F238E27FC236}">
                <a16:creationId xmlns:a16="http://schemas.microsoft.com/office/drawing/2014/main" id="{FE172D20-C5DD-B54A-BB3B-C60D55AEF7AD}"/>
              </a:ext>
            </a:extLst>
          </p:cNvPr>
          <p:cNvSpPr txBox="1"/>
          <p:nvPr/>
        </p:nvSpPr>
        <p:spPr>
          <a:xfrm>
            <a:off x="0" y="3152683"/>
            <a:ext cx="1011175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1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5" name="TextBox 59">
            <a:extLst>
              <a:ext uri="{FF2B5EF4-FFF2-40B4-BE49-F238E27FC236}">
                <a16:creationId xmlns:a16="http://schemas.microsoft.com/office/drawing/2014/main" id="{8EDDFF6F-AC3A-4441-8BC7-FFDB4951F8E7}"/>
              </a:ext>
            </a:extLst>
          </p:cNvPr>
          <p:cNvSpPr txBox="1"/>
          <p:nvPr/>
        </p:nvSpPr>
        <p:spPr>
          <a:xfrm>
            <a:off x="0" y="4823441"/>
            <a:ext cx="1011175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1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16976FF-4E32-477C-98CE-5B17BB66B0AE}"/>
              </a:ext>
            </a:extLst>
          </p:cNvPr>
          <p:cNvSpPr/>
          <p:nvPr/>
        </p:nvSpPr>
        <p:spPr>
          <a:xfrm>
            <a:off x="1215996" y="4774844"/>
            <a:ext cx="4770822" cy="1028796"/>
          </a:xfrm>
          <a:custGeom>
            <a:avLst/>
            <a:gdLst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1456245 w 4551825"/>
              <a:gd name="connsiteY52" fmla="*/ 630670 h 981571"/>
              <a:gd name="connsiteX53" fmla="*/ 1546545 w 4551825"/>
              <a:gd name="connsiteY53" fmla="*/ 630670 h 981571"/>
              <a:gd name="connsiteX54" fmla="*/ 2927454 w 4551825"/>
              <a:gd name="connsiteY54" fmla="*/ 630670 h 981571"/>
              <a:gd name="connsiteX55" fmla="*/ 3019789 w 4551825"/>
              <a:gd name="connsiteY55" fmla="*/ 630670 h 981571"/>
              <a:gd name="connsiteX56" fmla="*/ 3579974 w 4551825"/>
              <a:gd name="connsiteY56" fmla="*/ 630670 h 981571"/>
              <a:gd name="connsiteX57" fmla="*/ 3500261 w 4551825"/>
              <a:gd name="connsiteY57" fmla="*/ 770031 h 981571"/>
              <a:gd name="connsiteX58" fmla="*/ 3019789 w 4551825"/>
              <a:gd name="connsiteY58" fmla="*/ 770031 h 981571"/>
              <a:gd name="connsiteX59" fmla="*/ 2927454 w 4551825"/>
              <a:gd name="connsiteY59" fmla="*/ 770031 h 981571"/>
              <a:gd name="connsiteX60" fmla="*/ 1546545 w 4551825"/>
              <a:gd name="connsiteY60" fmla="*/ 770031 h 981571"/>
              <a:gd name="connsiteX61" fmla="*/ 1456245 w 4551825"/>
              <a:gd name="connsiteY61" fmla="*/ 770031 h 981571"/>
              <a:gd name="connsiteX62" fmla="*/ 1349822 w 4551825"/>
              <a:gd name="connsiteY62" fmla="*/ 770031 h 981571"/>
              <a:gd name="connsiteX63" fmla="*/ 1270108 w 4551825"/>
              <a:gd name="connsiteY63" fmla="*/ 630670 h 981571"/>
              <a:gd name="connsiteX64" fmla="*/ 499284 w 4551825"/>
              <a:gd name="connsiteY64" fmla="*/ 630670 h 981571"/>
              <a:gd name="connsiteX65" fmla="*/ 1001722 w 4551825"/>
              <a:gd name="connsiteY65" fmla="*/ 630670 h 981571"/>
              <a:gd name="connsiteX66" fmla="*/ 922007 w 4551825"/>
              <a:gd name="connsiteY66" fmla="*/ 770031 h 981571"/>
              <a:gd name="connsiteX67" fmla="*/ 579000 w 4551825"/>
              <a:gd name="connsiteY67" fmla="*/ 770031 h 981571"/>
              <a:gd name="connsiteX68" fmla="*/ 499284 w 4551825"/>
              <a:gd name="connsiteY68" fmla="*/ 630670 h 981571"/>
              <a:gd name="connsiteX69" fmla="*/ 69637 w 4551825"/>
              <a:gd name="connsiteY69" fmla="*/ 630669 h 981571"/>
              <a:gd name="connsiteX70" fmla="*/ 220649 w 4551825"/>
              <a:gd name="connsiteY70" fmla="*/ 630669 h 981571"/>
              <a:gd name="connsiteX71" fmla="*/ 140939 w 4551825"/>
              <a:gd name="connsiteY71" fmla="*/ 769943 h 981571"/>
              <a:gd name="connsiteX72" fmla="*/ 69637 w 4551825"/>
              <a:gd name="connsiteY72" fmla="*/ 769943 h 981571"/>
              <a:gd name="connsiteX73" fmla="*/ 0 w 4551825"/>
              <a:gd name="connsiteY73" fmla="*/ 700306 h 981571"/>
              <a:gd name="connsiteX74" fmla="*/ 69637 w 4551825"/>
              <a:gd name="connsiteY74" fmla="*/ 630669 h 981571"/>
              <a:gd name="connsiteX75" fmla="*/ 193925 w 4551825"/>
              <a:gd name="connsiteY75" fmla="*/ 98760 h 981571"/>
              <a:gd name="connsiteX76" fmla="*/ 126745 w 4551825"/>
              <a:gd name="connsiteY76" fmla="*/ 151944 h 981571"/>
              <a:gd name="connsiteX77" fmla="*/ 103976 w 4551825"/>
              <a:gd name="connsiteY77" fmla="*/ 248471 h 981571"/>
              <a:gd name="connsiteX78" fmla="*/ 171156 w 4551825"/>
              <a:gd name="connsiteY78" fmla="*/ 333354 h 981571"/>
              <a:gd name="connsiteX79" fmla="*/ 288631 w 4551825"/>
              <a:gd name="connsiteY79" fmla="*/ 333354 h 981571"/>
              <a:gd name="connsiteX80" fmla="*/ 357652 w 4551825"/>
              <a:gd name="connsiteY80" fmla="*/ 264321 h 981571"/>
              <a:gd name="connsiteX81" fmla="*/ 357652 w 4551825"/>
              <a:gd name="connsiteY81" fmla="*/ 167793 h 981571"/>
              <a:gd name="connsiteX82" fmla="*/ 288631 w 4551825"/>
              <a:gd name="connsiteY82" fmla="*/ 98760 h 981571"/>
              <a:gd name="connsiteX83" fmla="*/ 574068 w 4551825"/>
              <a:gd name="connsiteY83" fmla="*/ 1449 h 981571"/>
              <a:gd name="connsiteX84" fmla="*/ 629010 w 4551825"/>
              <a:gd name="connsiteY84" fmla="*/ 68975 h 981571"/>
              <a:gd name="connsiteX85" fmla="*/ 629010 w 4551825"/>
              <a:gd name="connsiteY85" fmla="*/ 572826 h 981571"/>
              <a:gd name="connsiteX86" fmla="*/ 104059 w 4551825"/>
              <a:gd name="connsiteY86" fmla="*/ 572826 h 981571"/>
              <a:gd name="connsiteX87" fmla="*/ 35037 w 4551825"/>
              <a:gd name="connsiteY87" fmla="*/ 503793 h 981571"/>
              <a:gd name="connsiteX88" fmla="*/ 35037 w 4551825"/>
              <a:gd name="connsiteY88" fmla="*/ 346050 h 981571"/>
              <a:gd name="connsiteX89" fmla="*/ 36797 w 4551825"/>
              <a:gd name="connsiteY89" fmla="*/ 330550 h 981571"/>
              <a:gd name="connsiteX90" fmla="*/ 88632 w 4551825"/>
              <a:gd name="connsiteY90" fmla="*/ 105688 h 981571"/>
              <a:gd name="connsiteX91" fmla="*/ 155921 w 4551825"/>
              <a:gd name="connsiteY91" fmla="*/ 52155 h 981571"/>
              <a:gd name="connsiteX92" fmla="*/ 348440 w 4551825"/>
              <a:gd name="connsiteY92" fmla="*/ 52155 h 981571"/>
              <a:gd name="connsiteX93" fmla="*/ 366480 w 4551825"/>
              <a:gd name="connsiteY93" fmla="*/ 49809 h 981571"/>
              <a:gd name="connsiteX94" fmla="*/ 541949 w 4551825"/>
              <a:gd name="connsiteY94" fmla="*/ 2422 h 981571"/>
              <a:gd name="connsiteX95" fmla="*/ 574068 w 4551825"/>
              <a:gd name="connsiteY95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1456245 w 4551825"/>
              <a:gd name="connsiteY52" fmla="*/ 630670 h 981571"/>
              <a:gd name="connsiteX53" fmla="*/ 2927454 w 4551825"/>
              <a:gd name="connsiteY53" fmla="*/ 630670 h 981571"/>
              <a:gd name="connsiteX54" fmla="*/ 3019789 w 4551825"/>
              <a:gd name="connsiteY54" fmla="*/ 630670 h 981571"/>
              <a:gd name="connsiteX55" fmla="*/ 3579974 w 4551825"/>
              <a:gd name="connsiteY55" fmla="*/ 630670 h 981571"/>
              <a:gd name="connsiteX56" fmla="*/ 3500261 w 4551825"/>
              <a:gd name="connsiteY56" fmla="*/ 770031 h 981571"/>
              <a:gd name="connsiteX57" fmla="*/ 3019789 w 4551825"/>
              <a:gd name="connsiteY57" fmla="*/ 770031 h 981571"/>
              <a:gd name="connsiteX58" fmla="*/ 2927454 w 4551825"/>
              <a:gd name="connsiteY58" fmla="*/ 770031 h 981571"/>
              <a:gd name="connsiteX59" fmla="*/ 1546545 w 4551825"/>
              <a:gd name="connsiteY59" fmla="*/ 770031 h 981571"/>
              <a:gd name="connsiteX60" fmla="*/ 1456245 w 4551825"/>
              <a:gd name="connsiteY60" fmla="*/ 770031 h 981571"/>
              <a:gd name="connsiteX61" fmla="*/ 1349822 w 4551825"/>
              <a:gd name="connsiteY61" fmla="*/ 770031 h 981571"/>
              <a:gd name="connsiteX62" fmla="*/ 1270108 w 4551825"/>
              <a:gd name="connsiteY62" fmla="*/ 630670 h 981571"/>
              <a:gd name="connsiteX63" fmla="*/ 499284 w 4551825"/>
              <a:gd name="connsiteY63" fmla="*/ 630670 h 981571"/>
              <a:gd name="connsiteX64" fmla="*/ 1001722 w 4551825"/>
              <a:gd name="connsiteY64" fmla="*/ 630670 h 981571"/>
              <a:gd name="connsiteX65" fmla="*/ 922007 w 4551825"/>
              <a:gd name="connsiteY65" fmla="*/ 770031 h 981571"/>
              <a:gd name="connsiteX66" fmla="*/ 579000 w 4551825"/>
              <a:gd name="connsiteY66" fmla="*/ 770031 h 981571"/>
              <a:gd name="connsiteX67" fmla="*/ 499284 w 4551825"/>
              <a:gd name="connsiteY67" fmla="*/ 630670 h 981571"/>
              <a:gd name="connsiteX68" fmla="*/ 69637 w 4551825"/>
              <a:gd name="connsiteY68" fmla="*/ 630669 h 981571"/>
              <a:gd name="connsiteX69" fmla="*/ 220649 w 4551825"/>
              <a:gd name="connsiteY69" fmla="*/ 630669 h 981571"/>
              <a:gd name="connsiteX70" fmla="*/ 140939 w 4551825"/>
              <a:gd name="connsiteY70" fmla="*/ 769943 h 981571"/>
              <a:gd name="connsiteX71" fmla="*/ 69637 w 4551825"/>
              <a:gd name="connsiteY71" fmla="*/ 769943 h 981571"/>
              <a:gd name="connsiteX72" fmla="*/ 0 w 4551825"/>
              <a:gd name="connsiteY72" fmla="*/ 700306 h 981571"/>
              <a:gd name="connsiteX73" fmla="*/ 69637 w 4551825"/>
              <a:gd name="connsiteY73" fmla="*/ 630669 h 981571"/>
              <a:gd name="connsiteX74" fmla="*/ 193925 w 4551825"/>
              <a:gd name="connsiteY74" fmla="*/ 98760 h 981571"/>
              <a:gd name="connsiteX75" fmla="*/ 126745 w 4551825"/>
              <a:gd name="connsiteY75" fmla="*/ 151944 h 981571"/>
              <a:gd name="connsiteX76" fmla="*/ 103976 w 4551825"/>
              <a:gd name="connsiteY76" fmla="*/ 248471 h 981571"/>
              <a:gd name="connsiteX77" fmla="*/ 171156 w 4551825"/>
              <a:gd name="connsiteY77" fmla="*/ 333354 h 981571"/>
              <a:gd name="connsiteX78" fmla="*/ 288631 w 4551825"/>
              <a:gd name="connsiteY78" fmla="*/ 333354 h 981571"/>
              <a:gd name="connsiteX79" fmla="*/ 357652 w 4551825"/>
              <a:gd name="connsiteY79" fmla="*/ 264321 h 981571"/>
              <a:gd name="connsiteX80" fmla="*/ 357652 w 4551825"/>
              <a:gd name="connsiteY80" fmla="*/ 167793 h 981571"/>
              <a:gd name="connsiteX81" fmla="*/ 288631 w 4551825"/>
              <a:gd name="connsiteY81" fmla="*/ 98760 h 981571"/>
              <a:gd name="connsiteX82" fmla="*/ 193925 w 4551825"/>
              <a:gd name="connsiteY82" fmla="*/ 98760 h 981571"/>
              <a:gd name="connsiteX83" fmla="*/ 574068 w 4551825"/>
              <a:gd name="connsiteY83" fmla="*/ 1449 h 981571"/>
              <a:gd name="connsiteX84" fmla="*/ 629010 w 4551825"/>
              <a:gd name="connsiteY84" fmla="*/ 68975 h 981571"/>
              <a:gd name="connsiteX85" fmla="*/ 629010 w 4551825"/>
              <a:gd name="connsiteY85" fmla="*/ 572826 h 981571"/>
              <a:gd name="connsiteX86" fmla="*/ 104059 w 4551825"/>
              <a:gd name="connsiteY86" fmla="*/ 572826 h 981571"/>
              <a:gd name="connsiteX87" fmla="*/ 35037 w 4551825"/>
              <a:gd name="connsiteY87" fmla="*/ 503793 h 981571"/>
              <a:gd name="connsiteX88" fmla="*/ 35037 w 4551825"/>
              <a:gd name="connsiteY88" fmla="*/ 346050 h 981571"/>
              <a:gd name="connsiteX89" fmla="*/ 36797 w 4551825"/>
              <a:gd name="connsiteY89" fmla="*/ 330550 h 981571"/>
              <a:gd name="connsiteX90" fmla="*/ 88632 w 4551825"/>
              <a:gd name="connsiteY90" fmla="*/ 105688 h 981571"/>
              <a:gd name="connsiteX91" fmla="*/ 155921 w 4551825"/>
              <a:gd name="connsiteY91" fmla="*/ 52155 h 981571"/>
              <a:gd name="connsiteX92" fmla="*/ 348440 w 4551825"/>
              <a:gd name="connsiteY92" fmla="*/ 52155 h 981571"/>
              <a:gd name="connsiteX93" fmla="*/ 366480 w 4551825"/>
              <a:gd name="connsiteY93" fmla="*/ 49809 h 981571"/>
              <a:gd name="connsiteX94" fmla="*/ 541949 w 4551825"/>
              <a:gd name="connsiteY94" fmla="*/ 2422 h 981571"/>
              <a:gd name="connsiteX95" fmla="*/ 574068 w 4551825"/>
              <a:gd name="connsiteY95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2927454 w 4551825"/>
              <a:gd name="connsiteY52" fmla="*/ 630670 h 981571"/>
              <a:gd name="connsiteX53" fmla="*/ 3019789 w 4551825"/>
              <a:gd name="connsiteY53" fmla="*/ 630670 h 981571"/>
              <a:gd name="connsiteX54" fmla="*/ 3579974 w 4551825"/>
              <a:gd name="connsiteY54" fmla="*/ 630670 h 981571"/>
              <a:gd name="connsiteX55" fmla="*/ 3500261 w 4551825"/>
              <a:gd name="connsiteY55" fmla="*/ 770031 h 981571"/>
              <a:gd name="connsiteX56" fmla="*/ 3019789 w 4551825"/>
              <a:gd name="connsiteY56" fmla="*/ 770031 h 981571"/>
              <a:gd name="connsiteX57" fmla="*/ 2927454 w 4551825"/>
              <a:gd name="connsiteY57" fmla="*/ 770031 h 981571"/>
              <a:gd name="connsiteX58" fmla="*/ 1546545 w 4551825"/>
              <a:gd name="connsiteY58" fmla="*/ 770031 h 981571"/>
              <a:gd name="connsiteX59" fmla="*/ 1456245 w 4551825"/>
              <a:gd name="connsiteY59" fmla="*/ 770031 h 981571"/>
              <a:gd name="connsiteX60" fmla="*/ 1349822 w 4551825"/>
              <a:gd name="connsiteY60" fmla="*/ 770031 h 981571"/>
              <a:gd name="connsiteX61" fmla="*/ 1270108 w 4551825"/>
              <a:gd name="connsiteY61" fmla="*/ 630670 h 981571"/>
              <a:gd name="connsiteX62" fmla="*/ 499284 w 4551825"/>
              <a:gd name="connsiteY62" fmla="*/ 630670 h 981571"/>
              <a:gd name="connsiteX63" fmla="*/ 1001722 w 4551825"/>
              <a:gd name="connsiteY63" fmla="*/ 630670 h 981571"/>
              <a:gd name="connsiteX64" fmla="*/ 922007 w 4551825"/>
              <a:gd name="connsiteY64" fmla="*/ 770031 h 981571"/>
              <a:gd name="connsiteX65" fmla="*/ 579000 w 4551825"/>
              <a:gd name="connsiteY65" fmla="*/ 770031 h 981571"/>
              <a:gd name="connsiteX66" fmla="*/ 499284 w 4551825"/>
              <a:gd name="connsiteY66" fmla="*/ 630670 h 981571"/>
              <a:gd name="connsiteX67" fmla="*/ 69637 w 4551825"/>
              <a:gd name="connsiteY67" fmla="*/ 630669 h 981571"/>
              <a:gd name="connsiteX68" fmla="*/ 220649 w 4551825"/>
              <a:gd name="connsiteY68" fmla="*/ 630669 h 981571"/>
              <a:gd name="connsiteX69" fmla="*/ 140939 w 4551825"/>
              <a:gd name="connsiteY69" fmla="*/ 769943 h 981571"/>
              <a:gd name="connsiteX70" fmla="*/ 69637 w 4551825"/>
              <a:gd name="connsiteY70" fmla="*/ 769943 h 981571"/>
              <a:gd name="connsiteX71" fmla="*/ 0 w 4551825"/>
              <a:gd name="connsiteY71" fmla="*/ 700306 h 981571"/>
              <a:gd name="connsiteX72" fmla="*/ 69637 w 4551825"/>
              <a:gd name="connsiteY72" fmla="*/ 630669 h 981571"/>
              <a:gd name="connsiteX73" fmla="*/ 193925 w 4551825"/>
              <a:gd name="connsiteY73" fmla="*/ 98760 h 981571"/>
              <a:gd name="connsiteX74" fmla="*/ 126745 w 4551825"/>
              <a:gd name="connsiteY74" fmla="*/ 151944 h 981571"/>
              <a:gd name="connsiteX75" fmla="*/ 103976 w 4551825"/>
              <a:gd name="connsiteY75" fmla="*/ 248471 h 981571"/>
              <a:gd name="connsiteX76" fmla="*/ 171156 w 4551825"/>
              <a:gd name="connsiteY76" fmla="*/ 333354 h 981571"/>
              <a:gd name="connsiteX77" fmla="*/ 288631 w 4551825"/>
              <a:gd name="connsiteY77" fmla="*/ 333354 h 981571"/>
              <a:gd name="connsiteX78" fmla="*/ 357652 w 4551825"/>
              <a:gd name="connsiteY78" fmla="*/ 264321 h 981571"/>
              <a:gd name="connsiteX79" fmla="*/ 357652 w 4551825"/>
              <a:gd name="connsiteY79" fmla="*/ 167793 h 981571"/>
              <a:gd name="connsiteX80" fmla="*/ 288631 w 4551825"/>
              <a:gd name="connsiteY80" fmla="*/ 98760 h 981571"/>
              <a:gd name="connsiteX81" fmla="*/ 193925 w 4551825"/>
              <a:gd name="connsiteY81" fmla="*/ 98760 h 981571"/>
              <a:gd name="connsiteX82" fmla="*/ 574068 w 4551825"/>
              <a:gd name="connsiteY82" fmla="*/ 1449 h 981571"/>
              <a:gd name="connsiteX83" fmla="*/ 629010 w 4551825"/>
              <a:gd name="connsiteY83" fmla="*/ 68975 h 981571"/>
              <a:gd name="connsiteX84" fmla="*/ 629010 w 4551825"/>
              <a:gd name="connsiteY84" fmla="*/ 572826 h 981571"/>
              <a:gd name="connsiteX85" fmla="*/ 104059 w 4551825"/>
              <a:gd name="connsiteY85" fmla="*/ 572826 h 981571"/>
              <a:gd name="connsiteX86" fmla="*/ 35037 w 4551825"/>
              <a:gd name="connsiteY86" fmla="*/ 503793 h 981571"/>
              <a:gd name="connsiteX87" fmla="*/ 35037 w 4551825"/>
              <a:gd name="connsiteY87" fmla="*/ 346050 h 981571"/>
              <a:gd name="connsiteX88" fmla="*/ 36797 w 4551825"/>
              <a:gd name="connsiteY88" fmla="*/ 330550 h 981571"/>
              <a:gd name="connsiteX89" fmla="*/ 88632 w 4551825"/>
              <a:gd name="connsiteY89" fmla="*/ 105688 h 981571"/>
              <a:gd name="connsiteX90" fmla="*/ 155921 w 4551825"/>
              <a:gd name="connsiteY90" fmla="*/ 52155 h 981571"/>
              <a:gd name="connsiteX91" fmla="*/ 348440 w 4551825"/>
              <a:gd name="connsiteY91" fmla="*/ 52155 h 981571"/>
              <a:gd name="connsiteX92" fmla="*/ 366480 w 4551825"/>
              <a:gd name="connsiteY92" fmla="*/ 49809 h 981571"/>
              <a:gd name="connsiteX93" fmla="*/ 541949 w 4551825"/>
              <a:gd name="connsiteY93" fmla="*/ 2422 h 981571"/>
              <a:gd name="connsiteX94" fmla="*/ 574068 w 4551825"/>
              <a:gd name="connsiteY94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2927454 w 4551825"/>
              <a:gd name="connsiteY52" fmla="*/ 630670 h 981571"/>
              <a:gd name="connsiteX53" fmla="*/ 3019789 w 4551825"/>
              <a:gd name="connsiteY53" fmla="*/ 630670 h 981571"/>
              <a:gd name="connsiteX54" fmla="*/ 3579974 w 4551825"/>
              <a:gd name="connsiteY54" fmla="*/ 630670 h 981571"/>
              <a:gd name="connsiteX55" fmla="*/ 3500261 w 4551825"/>
              <a:gd name="connsiteY55" fmla="*/ 770031 h 981571"/>
              <a:gd name="connsiteX56" fmla="*/ 3019789 w 4551825"/>
              <a:gd name="connsiteY56" fmla="*/ 770031 h 981571"/>
              <a:gd name="connsiteX57" fmla="*/ 2927454 w 4551825"/>
              <a:gd name="connsiteY57" fmla="*/ 770031 h 981571"/>
              <a:gd name="connsiteX58" fmla="*/ 1546545 w 4551825"/>
              <a:gd name="connsiteY58" fmla="*/ 770031 h 981571"/>
              <a:gd name="connsiteX59" fmla="*/ 1349822 w 4551825"/>
              <a:gd name="connsiteY59" fmla="*/ 770031 h 981571"/>
              <a:gd name="connsiteX60" fmla="*/ 1270108 w 4551825"/>
              <a:gd name="connsiteY60" fmla="*/ 630670 h 981571"/>
              <a:gd name="connsiteX61" fmla="*/ 499284 w 4551825"/>
              <a:gd name="connsiteY61" fmla="*/ 630670 h 981571"/>
              <a:gd name="connsiteX62" fmla="*/ 1001722 w 4551825"/>
              <a:gd name="connsiteY62" fmla="*/ 630670 h 981571"/>
              <a:gd name="connsiteX63" fmla="*/ 922007 w 4551825"/>
              <a:gd name="connsiteY63" fmla="*/ 770031 h 981571"/>
              <a:gd name="connsiteX64" fmla="*/ 579000 w 4551825"/>
              <a:gd name="connsiteY64" fmla="*/ 770031 h 981571"/>
              <a:gd name="connsiteX65" fmla="*/ 499284 w 4551825"/>
              <a:gd name="connsiteY65" fmla="*/ 630670 h 981571"/>
              <a:gd name="connsiteX66" fmla="*/ 69637 w 4551825"/>
              <a:gd name="connsiteY66" fmla="*/ 630669 h 981571"/>
              <a:gd name="connsiteX67" fmla="*/ 220649 w 4551825"/>
              <a:gd name="connsiteY67" fmla="*/ 630669 h 981571"/>
              <a:gd name="connsiteX68" fmla="*/ 140939 w 4551825"/>
              <a:gd name="connsiteY68" fmla="*/ 769943 h 981571"/>
              <a:gd name="connsiteX69" fmla="*/ 69637 w 4551825"/>
              <a:gd name="connsiteY69" fmla="*/ 769943 h 981571"/>
              <a:gd name="connsiteX70" fmla="*/ 0 w 4551825"/>
              <a:gd name="connsiteY70" fmla="*/ 700306 h 981571"/>
              <a:gd name="connsiteX71" fmla="*/ 69637 w 4551825"/>
              <a:gd name="connsiteY71" fmla="*/ 630669 h 981571"/>
              <a:gd name="connsiteX72" fmla="*/ 193925 w 4551825"/>
              <a:gd name="connsiteY72" fmla="*/ 98760 h 981571"/>
              <a:gd name="connsiteX73" fmla="*/ 126745 w 4551825"/>
              <a:gd name="connsiteY73" fmla="*/ 151944 h 981571"/>
              <a:gd name="connsiteX74" fmla="*/ 103976 w 4551825"/>
              <a:gd name="connsiteY74" fmla="*/ 248471 h 981571"/>
              <a:gd name="connsiteX75" fmla="*/ 171156 w 4551825"/>
              <a:gd name="connsiteY75" fmla="*/ 333354 h 981571"/>
              <a:gd name="connsiteX76" fmla="*/ 288631 w 4551825"/>
              <a:gd name="connsiteY76" fmla="*/ 333354 h 981571"/>
              <a:gd name="connsiteX77" fmla="*/ 357652 w 4551825"/>
              <a:gd name="connsiteY77" fmla="*/ 264321 h 981571"/>
              <a:gd name="connsiteX78" fmla="*/ 357652 w 4551825"/>
              <a:gd name="connsiteY78" fmla="*/ 167793 h 981571"/>
              <a:gd name="connsiteX79" fmla="*/ 288631 w 4551825"/>
              <a:gd name="connsiteY79" fmla="*/ 98760 h 981571"/>
              <a:gd name="connsiteX80" fmla="*/ 193925 w 4551825"/>
              <a:gd name="connsiteY80" fmla="*/ 98760 h 981571"/>
              <a:gd name="connsiteX81" fmla="*/ 574068 w 4551825"/>
              <a:gd name="connsiteY81" fmla="*/ 1449 h 981571"/>
              <a:gd name="connsiteX82" fmla="*/ 629010 w 4551825"/>
              <a:gd name="connsiteY82" fmla="*/ 68975 h 981571"/>
              <a:gd name="connsiteX83" fmla="*/ 629010 w 4551825"/>
              <a:gd name="connsiteY83" fmla="*/ 572826 h 981571"/>
              <a:gd name="connsiteX84" fmla="*/ 104059 w 4551825"/>
              <a:gd name="connsiteY84" fmla="*/ 572826 h 981571"/>
              <a:gd name="connsiteX85" fmla="*/ 35037 w 4551825"/>
              <a:gd name="connsiteY85" fmla="*/ 503793 h 981571"/>
              <a:gd name="connsiteX86" fmla="*/ 35037 w 4551825"/>
              <a:gd name="connsiteY86" fmla="*/ 346050 h 981571"/>
              <a:gd name="connsiteX87" fmla="*/ 36797 w 4551825"/>
              <a:gd name="connsiteY87" fmla="*/ 330550 h 981571"/>
              <a:gd name="connsiteX88" fmla="*/ 88632 w 4551825"/>
              <a:gd name="connsiteY88" fmla="*/ 105688 h 981571"/>
              <a:gd name="connsiteX89" fmla="*/ 155921 w 4551825"/>
              <a:gd name="connsiteY89" fmla="*/ 52155 h 981571"/>
              <a:gd name="connsiteX90" fmla="*/ 348440 w 4551825"/>
              <a:gd name="connsiteY90" fmla="*/ 52155 h 981571"/>
              <a:gd name="connsiteX91" fmla="*/ 366480 w 4551825"/>
              <a:gd name="connsiteY91" fmla="*/ 49809 h 981571"/>
              <a:gd name="connsiteX92" fmla="*/ 541949 w 4551825"/>
              <a:gd name="connsiteY92" fmla="*/ 2422 h 981571"/>
              <a:gd name="connsiteX93" fmla="*/ 574068 w 4551825"/>
              <a:gd name="connsiteY93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2927454 w 4551825"/>
              <a:gd name="connsiteY52" fmla="*/ 630670 h 981571"/>
              <a:gd name="connsiteX53" fmla="*/ 3019789 w 4551825"/>
              <a:gd name="connsiteY53" fmla="*/ 630670 h 981571"/>
              <a:gd name="connsiteX54" fmla="*/ 3579974 w 4551825"/>
              <a:gd name="connsiteY54" fmla="*/ 630670 h 981571"/>
              <a:gd name="connsiteX55" fmla="*/ 3500261 w 4551825"/>
              <a:gd name="connsiteY55" fmla="*/ 770031 h 981571"/>
              <a:gd name="connsiteX56" fmla="*/ 3019789 w 4551825"/>
              <a:gd name="connsiteY56" fmla="*/ 770031 h 981571"/>
              <a:gd name="connsiteX57" fmla="*/ 2927454 w 4551825"/>
              <a:gd name="connsiteY57" fmla="*/ 770031 h 981571"/>
              <a:gd name="connsiteX58" fmla="*/ 1349822 w 4551825"/>
              <a:gd name="connsiteY58" fmla="*/ 770031 h 981571"/>
              <a:gd name="connsiteX59" fmla="*/ 1270108 w 4551825"/>
              <a:gd name="connsiteY59" fmla="*/ 630670 h 981571"/>
              <a:gd name="connsiteX60" fmla="*/ 499284 w 4551825"/>
              <a:gd name="connsiteY60" fmla="*/ 630670 h 981571"/>
              <a:gd name="connsiteX61" fmla="*/ 1001722 w 4551825"/>
              <a:gd name="connsiteY61" fmla="*/ 630670 h 981571"/>
              <a:gd name="connsiteX62" fmla="*/ 922007 w 4551825"/>
              <a:gd name="connsiteY62" fmla="*/ 770031 h 981571"/>
              <a:gd name="connsiteX63" fmla="*/ 579000 w 4551825"/>
              <a:gd name="connsiteY63" fmla="*/ 770031 h 981571"/>
              <a:gd name="connsiteX64" fmla="*/ 499284 w 4551825"/>
              <a:gd name="connsiteY64" fmla="*/ 630670 h 981571"/>
              <a:gd name="connsiteX65" fmla="*/ 69637 w 4551825"/>
              <a:gd name="connsiteY65" fmla="*/ 630669 h 981571"/>
              <a:gd name="connsiteX66" fmla="*/ 220649 w 4551825"/>
              <a:gd name="connsiteY66" fmla="*/ 630669 h 981571"/>
              <a:gd name="connsiteX67" fmla="*/ 140939 w 4551825"/>
              <a:gd name="connsiteY67" fmla="*/ 769943 h 981571"/>
              <a:gd name="connsiteX68" fmla="*/ 69637 w 4551825"/>
              <a:gd name="connsiteY68" fmla="*/ 769943 h 981571"/>
              <a:gd name="connsiteX69" fmla="*/ 0 w 4551825"/>
              <a:gd name="connsiteY69" fmla="*/ 700306 h 981571"/>
              <a:gd name="connsiteX70" fmla="*/ 69637 w 4551825"/>
              <a:gd name="connsiteY70" fmla="*/ 630669 h 981571"/>
              <a:gd name="connsiteX71" fmla="*/ 193925 w 4551825"/>
              <a:gd name="connsiteY71" fmla="*/ 98760 h 981571"/>
              <a:gd name="connsiteX72" fmla="*/ 126745 w 4551825"/>
              <a:gd name="connsiteY72" fmla="*/ 151944 h 981571"/>
              <a:gd name="connsiteX73" fmla="*/ 103976 w 4551825"/>
              <a:gd name="connsiteY73" fmla="*/ 248471 h 981571"/>
              <a:gd name="connsiteX74" fmla="*/ 171156 w 4551825"/>
              <a:gd name="connsiteY74" fmla="*/ 333354 h 981571"/>
              <a:gd name="connsiteX75" fmla="*/ 288631 w 4551825"/>
              <a:gd name="connsiteY75" fmla="*/ 333354 h 981571"/>
              <a:gd name="connsiteX76" fmla="*/ 357652 w 4551825"/>
              <a:gd name="connsiteY76" fmla="*/ 264321 h 981571"/>
              <a:gd name="connsiteX77" fmla="*/ 357652 w 4551825"/>
              <a:gd name="connsiteY77" fmla="*/ 167793 h 981571"/>
              <a:gd name="connsiteX78" fmla="*/ 288631 w 4551825"/>
              <a:gd name="connsiteY78" fmla="*/ 98760 h 981571"/>
              <a:gd name="connsiteX79" fmla="*/ 193925 w 4551825"/>
              <a:gd name="connsiteY79" fmla="*/ 98760 h 981571"/>
              <a:gd name="connsiteX80" fmla="*/ 574068 w 4551825"/>
              <a:gd name="connsiteY80" fmla="*/ 1449 h 981571"/>
              <a:gd name="connsiteX81" fmla="*/ 629010 w 4551825"/>
              <a:gd name="connsiteY81" fmla="*/ 68975 h 981571"/>
              <a:gd name="connsiteX82" fmla="*/ 629010 w 4551825"/>
              <a:gd name="connsiteY82" fmla="*/ 572826 h 981571"/>
              <a:gd name="connsiteX83" fmla="*/ 104059 w 4551825"/>
              <a:gd name="connsiteY83" fmla="*/ 572826 h 981571"/>
              <a:gd name="connsiteX84" fmla="*/ 35037 w 4551825"/>
              <a:gd name="connsiteY84" fmla="*/ 503793 h 981571"/>
              <a:gd name="connsiteX85" fmla="*/ 35037 w 4551825"/>
              <a:gd name="connsiteY85" fmla="*/ 346050 h 981571"/>
              <a:gd name="connsiteX86" fmla="*/ 36797 w 4551825"/>
              <a:gd name="connsiteY86" fmla="*/ 330550 h 981571"/>
              <a:gd name="connsiteX87" fmla="*/ 88632 w 4551825"/>
              <a:gd name="connsiteY87" fmla="*/ 105688 h 981571"/>
              <a:gd name="connsiteX88" fmla="*/ 155921 w 4551825"/>
              <a:gd name="connsiteY88" fmla="*/ 52155 h 981571"/>
              <a:gd name="connsiteX89" fmla="*/ 348440 w 4551825"/>
              <a:gd name="connsiteY89" fmla="*/ 52155 h 981571"/>
              <a:gd name="connsiteX90" fmla="*/ 366480 w 4551825"/>
              <a:gd name="connsiteY90" fmla="*/ 49809 h 981571"/>
              <a:gd name="connsiteX91" fmla="*/ 541949 w 4551825"/>
              <a:gd name="connsiteY91" fmla="*/ 2422 h 981571"/>
              <a:gd name="connsiteX92" fmla="*/ 574068 w 4551825"/>
              <a:gd name="connsiteY92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2927454 w 4551825"/>
              <a:gd name="connsiteY52" fmla="*/ 630670 h 981571"/>
              <a:gd name="connsiteX53" fmla="*/ 3019789 w 4551825"/>
              <a:gd name="connsiteY53" fmla="*/ 630670 h 981571"/>
              <a:gd name="connsiteX54" fmla="*/ 3579974 w 4551825"/>
              <a:gd name="connsiteY54" fmla="*/ 630670 h 981571"/>
              <a:gd name="connsiteX55" fmla="*/ 3500261 w 4551825"/>
              <a:gd name="connsiteY55" fmla="*/ 770031 h 981571"/>
              <a:gd name="connsiteX56" fmla="*/ 3019789 w 4551825"/>
              <a:gd name="connsiteY56" fmla="*/ 770031 h 981571"/>
              <a:gd name="connsiteX57" fmla="*/ 1349822 w 4551825"/>
              <a:gd name="connsiteY57" fmla="*/ 770031 h 981571"/>
              <a:gd name="connsiteX58" fmla="*/ 1270108 w 4551825"/>
              <a:gd name="connsiteY58" fmla="*/ 630670 h 981571"/>
              <a:gd name="connsiteX59" fmla="*/ 499284 w 4551825"/>
              <a:gd name="connsiteY59" fmla="*/ 630670 h 981571"/>
              <a:gd name="connsiteX60" fmla="*/ 1001722 w 4551825"/>
              <a:gd name="connsiteY60" fmla="*/ 630670 h 981571"/>
              <a:gd name="connsiteX61" fmla="*/ 922007 w 4551825"/>
              <a:gd name="connsiteY61" fmla="*/ 770031 h 981571"/>
              <a:gd name="connsiteX62" fmla="*/ 579000 w 4551825"/>
              <a:gd name="connsiteY62" fmla="*/ 770031 h 981571"/>
              <a:gd name="connsiteX63" fmla="*/ 499284 w 4551825"/>
              <a:gd name="connsiteY63" fmla="*/ 630670 h 981571"/>
              <a:gd name="connsiteX64" fmla="*/ 69637 w 4551825"/>
              <a:gd name="connsiteY64" fmla="*/ 630669 h 981571"/>
              <a:gd name="connsiteX65" fmla="*/ 220649 w 4551825"/>
              <a:gd name="connsiteY65" fmla="*/ 630669 h 981571"/>
              <a:gd name="connsiteX66" fmla="*/ 140939 w 4551825"/>
              <a:gd name="connsiteY66" fmla="*/ 769943 h 981571"/>
              <a:gd name="connsiteX67" fmla="*/ 69637 w 4551825"/>
              <a:gd name="connsiteY67" fmla="*/ 769943 h 981571"/>
              <a:gd name="connsiteX68" fmla="*/ 0 w 4551825"/>
              <a:gd name="connsiteY68" fmla="*/ 700306 h 981571"/>
              <a:gd name="connsiteX69" fmla="*/ 69637 w 4551825"/>
              <a:gd name="connsiteY69" fmla="*/ 630669 h 981571"/>
              <a:gd name="connsiteX70" fmla="*/ 193925 w 4551825"/>
              <a:gd name="connsiteY70" fmla="*/ 98760 h 981571"/>
              <a:gd name="connsiteX71" fmla="*/ 126745 w 4551825"/>
              <a:gd name="connsiteY71" fmla="*/ 151944 h 981571"/>
              <a:gd name="connsiteX72" fmla="*/ 103976 w 4551825"/>
              <a:gd name="connsiteY72" fmla="*/ 248471 h 981571"/>
              <a:gd name="connsiteX73" fmla="*/ 171156 w 4551825"/>
              <a:gd name="connsiteY73" fmla="*/ 333354 h 981571"/>
              <a:gd name="connsiteX74" fmla="*/ 288631 w 4551825"/>
              <a:gd name="connsiteY74" fmla="*/ 333354 h 981571"/>
              <a:gd name="connsiteX75" fmla="*/ 357652 w 4551825"/>
              <a:gd name="connsiteY75" fmla="*/ 264321 h 981571"/>
              <a:gd name="connsiteX76" fmla="*/ 357652 w 4551825"/>
              <a:gd name="connsiteY76" fmla="*/ 167793 h 981571"/>
              <a:gd name="connsiteX77" fmla="*/ 288631 w 4551825"/>
              <a:gd name="connsiteY77" fmla="*/ 98760 h 981571"/>
              <a:gd name="connsiteX78" fmla="*/ 193925 w 4551825"/>
              <a:gd name="connsiteY78" fmla="*/ 98760 h 981571"/>
              <a:gd name="connsiteX79" fmla="*/ 574068 w 4551825"/>
              <a:gd name="connsiteY79" fmla="*/ 1449 h 981571"/>
              <a:gd name="connsiteX80" fmla="*/ 629010 w 4551825"/>
              <a:gd name="connsiteY80" fmla="*/ 68975 h 981571"/>
              <a:gd name="connsiteX81" fmla="*/ 629010 w 4551825"/>
              <a:gd name="connsiteY81" fmla="*/ 572826 h 981571"/>
              <a:gd name="connsiteX82" fmla="*/ 104059 w 4551825"/>
              <a:gd name="connsiteY82" fmla="*/ 572826 h 981571"/>
              <a:gd name="connsiteX83" fmla="*/ 35037 w 4551825"/>
              <a:gd name="connsiteY83" fmla="*/ 503793 h 981571"/>
              <a:gd name="connsiteX84" fmla="*/ 35037 w 4551825"/>
              <a:gd name="connsiteY84" fmla="*/ 346050 h 981571"/>
              <a:gd name="connsiteX85" fmla="*/ 36797 w 4551825"/>
              <a:gd name="connsiteY85" fmla="*/ 330550 h 981571"/>
              <a:gd name="connsiteX86" fmla="*/ 88632 w 4551825"/>
              <a:gd name="connsiteY86" fmla="*/ 105688 h 981571"/>
              <a:gd name="connsiteX87" fmla="*/ 155921 w 4551825"/>
              <a:gd name="connsiteY87" fmla="*/ 52155 h 981571"/>
              <a:gd name="connsiteX88" fmla="*/ 348440 w 4551825"/>
              <a:gd name="connsiteY88" fmla="*/ 52155 h 981571"/>
              <a:gd name="connsiteX89" fmla="*/ 366480 w 4551825"/>
              <a:gd name="connsiteY89" fmla="*/ 49809 h 981571"/>
              <a:gd name="connsiteX90" fmla="*/ 541949 w 4551825"/>
              <a:gd name="connsiteY90" fmla="*/ 2422 h 981571"/>
              <a:gd name="connsiteX91" fmla="*/ 574068 w 4551825"/>
              <a:gd name="connsiteY91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2927454 w 4551825"/>
              <a:gd name="connsiteY52" fmla="*/ 630670 h 981571"/>
              <a:gd name="connsiteX53" fmla="*/ 3019789 w 4551825"/>
              <a:gd name="connsiteY53" fmla="*/ 630670 h 981571"/>
              <a:gd name="connsiteX54" fmla="*/ 3579974 w 4551825"/>
              <a:gd name="connsiteY54" fmla="*/ 630670 h 981571"/>
              <a:gd name="connsiteX55" fmla="*/ 3500261 w 4551825"/>
              <a:gd name="connsiteY55" fmla="*/ 770031 h 981571"/>
              <a:gd name="connsiteX56" fmla="*/ 1349822 w 4551825"/>
              <a:gd name="connsiteY56" fmla="*/ 770031 h 981571"/>
              <a:gd name="connsiteX57" fmla="*/ 1270108 w 4551825"/>
              <a:gd name="connsiteY57" fmla="*/ 630670 h 981571"/>
              <a:gd name="connsiteX58" fmla="*/ 499284 w 4551825"/>
              <a:gd name="connsiteY58" fmla="*/ 630670 h 981571"/>
              <a:gd name="connsiteX59" fmla="*/ 1001722 w 4551825"/>
              <a:gd name="connsiteY59" fmla="*/ 630670 h 981571"/>
              <a:gd name="connsiteX60" fmla="*/ 922007 w 4551825"/>
              <a:gd name="connsiteY60" fmla="*/ 770031 h 981571"/>
              <a:gd name="connsiteX61" fmla="*/ 579000 w 4551825"/>
              <a:gd name="connsiteY61" fmla="*/ 770031 h 981571"/>
              <a:gd name="connsiteX62" fmla="*/ 499284 w 4551825"/>
              <a:gd name="connsiteY62" fmla="*/ 630670 h 981571"/>
              <a:gd name="connsiteX63" fmla="*/ 69637 w 4551825"/>
              <a:gd name="connsiteY63" fmla="*/ 630669 h 981571"/>
              <a:gd name="connsiteX64" fmla="*/ 220649 w 4551825"/>
              <a:gd name="connsiteY64" fmla="*/ 630669 h 981571"/>
              <a:gd name="connsiteX65" fmla="*/ 140939 w 4551825"/>
              <a:gd name="connsiteY65" fmla="*/ 769943 h 981571"/>
              <a:gd name="connsiteX66" fmla="*/ 69637 w 4551825"/>
              <a:gd name="connsiteY66" fmla="*/ 769943 h 981571"/>
              <a:gd name="connsiteX67" fmla="*/ 0 w 4551825"/>
              <a:gd name="connsiteY67" fmla="*/ 700306 h 981571"/>
              <a:gd name="connsiteX68" fmla="*/ 69637 w 4551825"/>
              <a:gd name="connsiteY68" fmla="*/ 630669 h 981571"/>
              <a:gd name="connsiteX69" fmla="*/ 193925 w 4551825"/>
              <a:gd name="connsiteY69" fmla="*/ 98760 h 981571"/>
              <a:gd name="connsiteX70" fmla="*/ 126745 w 4551825"/>
              <a:gd name="connsiteY70" fmla="*/ 151944 h 981571"/>
              <a:gd name="connsiteX71" fmla="*/ 103976 w 4551825"/>
              <a:gd name="connsiteY71" fmla="*/ 248471 h 981571"/>
              <a:gd name="connsiteX72" fmla="*/ 171156 w 4551825"/>
              <a:gd name="connsiteY72" fmla="*/ 333354 h 981571"/>
              <a:gd name="connsiteX73" fmla="*/ 288631 w 4551825"/>
              <a:gd name="connsiteY73" fmla="*/ 333354 h 981571"/>
              <a:gd name="connsiteX74" fmla="*/ 357652 w 4551825"/>
              <a:gd name="connsiteY74" fmla="*/ 264321 h 981571"/>
              <a:gd name="connsiteX75" fmla="*/ 357652 w 4551825"/>
              <a:gd name="connsiteY75" fmla="*/ 167793 h 981571"/>
              <a:gd name="connsiteX76" fmla="*/ 288631 w 4551825"/>
              <a:gd name="connsiteY76" fmla="*/ 98760 h 981571"/>
              <a:gd name="connsiteX77" fmla="*/ 193925 w 4551825"/>
              <a:gd name="connsiteY77" fmla="*/ 98760 h 981571"/>
              <a:gd name="connsiteX78" fmla="*/ 574068 w 4551825"/>
              <a:gd name="connsiteY78" fmla="*/ 1449 h 981571"/>
              <a:gd name="connsiteX79" fmla="*/ 629010 w 4551825"/>
              <a:gd name="connsiteY79" fmla="*/ 68975 h 981571"/>
              <a:gd name="connsiteX80" fmla="*/ 629010 w 4551825"/>
              <a:gd name="connsiteY80" fmla="*/ 572826 h 981571"/>
              <a:gd name="connsiteX81" fmla="*/ 104059 w 4551825"/>
              <a:gd name="connsiteY81" fmla="*/ 572826 h 981571"/>
              <a:gd name="connsiteX82" fmla="*/ 35037 w 4551825"/>
              <a:gd name="connsiteY82" fmla="*/ 503793 h 981571"/>
              <a:gd name="connsiteX83" fmla="*/ 35037 w 4551825"/>
              <a:gd name="connsiteY83" fmla="*/ 346050 h 981571"/>
              <a:gd name="connsiteX84" fmla="*/ 36797 w 4551825"/>
              <a:gd name="connsiteY84" fmla="*/ 330550 h 981571"/>
              <a:gd name="connsiteX85" fmla="*/ 88632 w 4551825"/>
              <a:gd name="connsiteY85" fmla="*/ 105688 h 981571"/>
              <a:gd name="connsiteX86" fmla="*/ 155921 w 4551825"/>
              <a:gd name="connsiteY86" fmla="*/ 52155 h 981571"/>
              <a:gd name="connsiteX87" fmla="*/ 348440 w 4551825"/>
              <a:gd name="connsiteY87" fmla="*/ 52155 h 981571"/>
              <a:gd name="connsiteX88" fmla="*/ 366480 w 4551825"/>
              <a:gd name="connsiteY88" fmla="*/ 49809 h 981571"/>
              <a:gd name="connsiteX89" fmla="*/ 541949 w 4551825"/>
              <a:gd name="connsiteY89" fmla="*/ 2422 h 981571"/>
              <a:gd name="connsiteX90" fmla="*/ 574068 w 4551825"/>
              <a:gd name="connsiteY90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3019789 w 4551825"/>
              <a:gd name="connsiteY52" fmla="*/ 630670 h 981571"/>
              <a:gd name="connsiteX53" fmla="*/ 3579974 w 4551825"/>
              <a:gd name="connsiteY53" fmla="*/ 630670 h 981571"/>
              <a:gd name="connsiteX54" fmla="*/ 3500261 w 4551825"/>
              <a:gd name="connsiteY54" fmla="*/ 770031 h 981571"/>
              <a:gd name="connsiteX55" fmla="*/ 1349822 w 4551825"/>
              <a:gd name="connsiteY55" fmla="*/ 770031 h 981571"/>
              <a:gd name="connsiteX56" fmla="*/ 1270108 w 4551825"/>
              <a:gd name="connsiteY56" fmla="*/ 630670 h 981571"/>
              <a:gd name="connsiteX57" fmla="*/ 499284 w 4551825"/>
              <a:gd name="connsiteY57" fmla="*/ 630670 h 981571"/>
              <a:gd name="connsiteX58" fmla="*/ 1001722 w 4551825"/>
              <a:gd name="connsiteY58" fmla="*/ 630670 h 981571"/>
              <a:gd name="connsiteX59" fmla="*/ 922007 w 4551825"/>
              <a:gd name="connsiteY59" fmla="*/ 770031 h 981571"/>
              <a:gd name="connsiteX60" fmla="*/ 579000 w 4551825"/>
              <a:gd name="connsiteY60" fmla="*/ 770031 h 981571"/>
              <a:gd name="connsiteX61" fmla="*/ 499284 w 4551825"/>
              <a:gd name="connsiteY61" fmla="*/ 630670 h 981571"/>
              <a:gd name="connsiteX62" fmla="*/ 69637 w 4551825"/>
              <a:gd name="connsiteY62" fmla="*/ 630669 h 981571"/>
              <a:gd name="connsiteX63" fmla="*/ 220649 w 4551825"/>
              <a:gd name="connsiteY63" fmla="*/ 630669 h 981571"/>
              <a:gd name="connsiteX64" fmla="*/ 140939 w 4551825"/>
              <a:gd name="connsiteY64" fmla="*/ 769943 h 981571"/>
              <a:gd name="connsiteX65" fmla="*/ 69637 w 4551825"/>
              <a:gd name="connsiteY65" fmla="*/ 769943 h 981571"/>
              <a:gd name="connsiteX66" fmla="*/ 0 w 4551825"/>
              <a:gd name="connsiteY66" fmla="*/ 700306 h 981571"/>
              <a:gd name="connsiteX67" fmla="*/ 69637 w 4551825"/>
              <a:gd name="connsiteY67" fmla="*/ 630669 h 981571"/>
              <a:gd name="connsiteX68" fmla="*/ 193925 w 4551825"/>
              <a:gd name="connsiteY68" fmla="*/ 98760 h 981571"/>
              <a:gd name="connsiteX69" fmla="*/ 126745 w 4551825"/>
              <a:gd name="connsiteY69" fmla="*/ 151944 h 981571"/>
              <a:gd name="connsiteX70" fmla="*/ 103976 w 4551825"/>
              <a:gd name="connsiteY70" fmla="*/ 248471 h 981571"/>
              <a:gd name="connsiteX71" fmla="*/ 171156 w 4551825"/>
              <a:gd name="connsiteY71" fmla="*/ 333354 h 981571"/>
              <a:gd name="connsiteX72" fmla="*/ 288631 w 4551825"/>
              <a:gd name="connsiteY72" fmla="*/ 333354 h 981571"/>
              <a:gd name="connsiteX73" fmla="*/ 357652 w 4551825"/>
              <a:gd name="connsiteY73" fmla="*/ 264321 h 981571"/>
              <a:gd name="connsiteX74" fmla="*/ 357652 w 4551825"/>
              <a:gd name="connsiteY74" fmla="*/ 167793 h 981571"/>
              <a:gd name="connsiteX75" fmla="*/ 288631 w 4551825"/>
              <a:gd name="connsiteY75" fmla="*/ 98760 h 981571"/>
              <a:gd name="connsiteX76" fmla="*/ 193925 w 4551825"/>
              <a:gd name="connsiteY76" fmla="*/ 98760 h 981571"/>
              <a:gd name="connsiteX77" fmla="*/ 574068 w 4551825"/>
              <a:gd name="connsiteY77" fmla="*/ 1449 h 981571"/>
              <a:gd name="connsiteX78" fmla="*/ 629010 w 4551825"/>
              <a:gd name="connsiteY78" fmla="*/ 68975 h 981571"/>
              <a:gd name="connsiteX79" fmla="*/ 629010 w 4551825"/>
              <a:gd name="connsiteY79" fmla="*/ 572826 h 981571"/>
              <a:gd name="connsiteX80" fmla="*/ 104059 w 4551825"/>
              <a:gd name="connsiteY80" fmla="*/ 572826 h 981571"/>
              <a:gd name="connsiteX81" fmla="*/ 35037 w 4551825"/>
              <a:gd name="connsiteY81" fmla="*/ 503793 h 981571"/>
              <a:gd name="connsiteX82" fmla="*/ 35037 w 4551825"/>
              <a:gd name="connsiteY82" fmla="*/ 346050 h 981571"/>
              <a:gd name="connsiteX83" fmla="*/ 36797 w 4551825"/>
              <a:gd name="connsiteY83" fmla="*/ 330550 h 981571"/>
              <a:gd name="connsiteX84" fmla="*/ 88632 w 4551825"/>
              <a:gd name="connsiteY84" fmla="*/ 105688 h 981571"/>
              <a:gd name="connsiteX85" fmla="*/ 155921 w 4551825"/>
              <a:gd name="connsiteY85" fmla="*/ 52155 h 981571"/>
              <a:gd name="connsiteX86" fmla="*/ 348440 w 4551825"/>
              <a:gd name="connsiteY86" fmla="*/ 52155 h 981571"/>
              <a:gd name="connsiteX87" fmla="*/ 366480 w 4551825"/>
              <a:gd name="connsiteY87" fmla="*/ 49809 h 981571"/>
              <a:gd name="connsiteX88" fmla="*/ 541949 w 4551825"/>
              <a:gd name="connsiteY88" fmla="*/ 2422 h 981571"/>
              <a:gd name="connsiteX89" fmla="*/ 574068 w 4551825"/>
              <a:gd name="connsiteY89" fmla="*/ 1449 h 981571"/>
              <a:gd name="connsiteX0" fmla="*/ 4213539 w 4551825"/>
              <a:gd name="connsiteY0" fmla="*/ 744621 h 981571"/>
              <a:gd name="connsiteX1" fmla="*/ 4147581 w 4551825"/>
              <a:gd name="connsiteY1" fmla="*/ 810595 h 981571"/>
              <a:gd name="connsiteX2" fmla="*/ 4213539 w 4551825"/>
              <a:gd name="connsiteY2" fmla="*/ 876552 h 981571"/>
              <a:gd name="connsiteX3" fmla="*/ 4279496 w 4551825"/>
              <a:gd name="connsiteY3" fmla="*/ 810595 h 981571"/>
              <a:gd name="connsiteX4" fmla="*/ 4213539 w 4551825"/>
              <a:gd name="connsiteY4" fmla="*/ 744621 h 981571"/>
              <a:gd name="connsiteX5" fmla="*/ 3723015 w 4551825"/>
              <a:gd name="connsiteY5" fmla="*/ 744621 h 981571"/>
              <a:gd name="connsiteX6" fmla="*/ 3657057 w 4551825"/>
              <a:gd name="connsiteY6" fmla="*/ 810595 h 981571"/>
              <a:gd name="connsiteX7" fmla="*/ 3723015 w 4551825"/>
              <a:gd name="connsiteY7" fmla="*/ 876552 h 981571"/>
              <a:gd name="connsiteX8" fmla="*/ 3788972 w 4551825"/>
              <a:gd name="connsiteY8" fmla="*/ 810595 h 981571"/>
              <a:gd name="connsiteX9" fmla="*/ 3723015 w 4551825"/>
              <a:gd name="connsiteY9" fmla="*/ 744621 h 981571"/>
              <a:gd name="connsiteX10" fmla="*/ 1134601 w 4551825"/>
              <a:gd name="connsiteY10" fmla="*/ 744621 h 981571"/>
              <a:gd name="connsiteX11" fmla="*/ 1068644 w 4551825"/>
              <a:gd name="connsiteY11" fmla="*/ 810595 h 981571"/>
              <a:gd name="connsiteX12" fmla="*/ 1134601 w 4551825"/>
              <a:gd name="connsiteY12" fmla="*/ 876552 h 981571"/>
              <a:gd name="connsiteX13" fmla="*/ 1200559 w 4551825"/>
              <a:gd name="connsiteY13" fmla="*/ 810595 h 981571"/>
              <a:gd name="connsiteX14" fmla="*/ 1134601 w 4551825"/>
              <a:gd name="connsiteY14" fmla="*/ 744621 h 981571"/>
              <a:gd name="connsiteX15" fmla="*/ 363777 w 4551825"/>
              <a:gd name="connsiteY15" fmla="*/ 744621 h 981571"/>
              <a:gd name="connsiteX16" fmla="*/ 297820 w 4551825"/>
              <a:gd name="connsiteY16" fmla="*/ 810595 h 981571"/>
              <a:gd name="connsiteX17" fmla="*/ 363777 w 4551825"/>
              <a:gd name="connsiteY17" fmla="*/ 876552 h 981571"/>
              <a:gd name="connsiteX18" fmla="*/ 429735 w 4551825"/>
              <a:gd name="connsiteY18" fmla="*/ 810595 h 981571"/>
              <a:gd name="connsiteX19" fmla="*/ 363777 w 4551825"/>
              <a:gd name="connsiteY19" fmla="*/ 744621 h 981571"/>
              <a:gd name="connsiteX20" fmla="*/ 4213539 w 4551825"/>
              <a:gd name="connsiteY20" fmla="*/ 639428 h 981571"/>
              <a:gd name="connsiteX21" fmla="*/ 4384610 w 4551825"/>
              <a:gd name="connsiteY21" fmla="*/ 810500 h 981571"/>
              <a:gd name="connsiteX22" fmla="*/ 4213539 w 4551825"/>
              <a:gd name="connsiteY22" fmla="*/ 981571 h 981571"/>
              <a:gd name="connsiteX23" fmla="*/ 4042467 w 4551825"/>
              <a:gd name="connsiteY23" fmla="*/ 810500 h 981571"/>
              <a:gd name="connsiteX24" fmla="*/ 4213539 w 4551825"/>
              <a:gd name="connsiteY24" fmla="*/ 639428 h 981571"/>
              <a:gd name="connsiteX25" fmla="*/ 3723015 w 4551825"/>
              <a:gd name="connsiteY25" fmla="*/ 639428 h 981571"/>
              <a:gd name="connsiteX26" fmla="*/ 3894086 w 4551825"/>
              <a:gd name="connsiteY26" fmla="*/ 810500 h 981571"/>
              <a:gd name="connsiteX27" fmla="*/ 3723015 w 4551825"/>
              <a:gd name="connsiteY27" fmla="*/ 981571 h 981571"/>
              <a:gd name="connsiteX28" fmla="*/ 3551943 w 4551825"/>
              <a:gd name="connsiteY28" fmla="*/ 810500 h 981571"/>
              <a:gd name="connsiteX29" fmla="*/ 3723015 w 4551825"/>
              <a:gd name="connsiteY29" fmla="*/ 639428 h 981571"/>
              <a:gd name="connsiteX30" fmla="*/ 1134601 w 4551825"/>
              <a:gd name="connsiteY30" fmla="*/ 639428 h 981571"/>
              <a:gd name="connsiteX31" fmla="*/ 1305672 w 4551825"/>
              <a:gd name="connsiteY31" fmla="*/ 810500 h 981571"/>
              <a:gd name="connsiteX32" fmla="*/ 1134601 w 4551825"/>
              <a:gd name="connsiteY32" fmla="*/ 981571 h 981571"/>
              <a:gd name="connsiteX33" fmla="*/ 963530 w 4551825"/>
              <a:gd name="connsiteY33" fmla="*/ 810500 h 981571"/>
              <a:gd name="connsiteX34" fmla="*/ 1134601 w 4551825"/>
              <a:gd name="connsiteY34" fmla="*/ 639428 h 981571"/>
              <a:gd name="connsiteX35" fmla="*/ 363777 w 4551825"/>
              <a:gd name="connsiteY35" fmla="*/ 639428 h 981571"/>
              <a:gd name="connsiteX36" fmla="*/ 534848 w 4551825"/>
              <a:gd name="connsiteY36" fmla="*/ 810500 h 981571"/>
              <a:gd name="connsiteX37" fmla="*/ 363777 w 4551825"/>
              <a:gd name="connsiteY37" fmla="*/ 981571 h 981571"/>
              <a:gd name="connsiteX38" fmla="*/ 192706 w 4551825"/>
              <a:gd name="connsiteY38" fmla="*/ 810500 h 981571"/>
              <a:gd name="connsiteX39" fmla="*/ 363777 w 4551825"/>
              <a:gd name="connsiteY39" fmla="*/ 639428 h 981571"/>
              <a:gd name="connsiteX40" fmla="*/ 4349045 w 4551825"/>
              <a:gd name="connsiteY40" fmla="*/ 630670 h 981571"/>
              <a:gd name="connsiteX41" fmla="*/ 4482185 w 4551825"/>
              <a:gd name="connsiteY41" fmla="*/ 630670 h 981571"/>
              <a:gd name="connsiteX42" fmla="*/ 4551825 w 4551825"/>
              <a:gd name="connsiteY42" fmla="*/ 700396 h 981571"/>
              <a:gd name="connsiteX43" fmla="*/ 4482185 w 4551825"/>
              <a:gd name="connsiteY43" fmla="*/ 770031 h 981571"/>
              <a:gd name="connsiteX44" fmla="*/ 4428758 w 4551825"/>
              <a:gd name="connsiteY44" fmla="*/ 770031 h 981571"/>
              <a:gd name="connsiteX45" fmla="*/ 4349045 w 4551825"/>
              <a:gd name="connsiteY45" fmla="*/ 630670 h 981571"/>
              <a:gd name="connsiteX46" fmla="*/ 3858522 w 4551825"/>
              <a:gd name="connsiteY46" fmla="*/ 630670 h 981571"/>
              <a:gd name="connsiteX47" fmla="*/ 4079521 w 4551825"/>
              <a:gd name="connsiteY47" fmla="*/ 630670 h 981571"/>
              <a:gd name="connsiteX48" fmla="*/ 3999808 w 4551825"/>
              <a:gd name="connsiteY48" fmla="*/ 770031 h 981571"/>
              <a:gd name="connsiteX49" fmla="*/ 3938235 w 4551825"/>
              <a:gd name="connsiteY49" fmla="*/ 770031 h 981571"/>
              <a:gd name="connsiteX50" fmla="*/ 3858522 w 4551825"/>
              <a:gd name="connsiteY50" fmla="*/ 630670 h 981571"/>
              <a:gd name="connsiteX51" fmla="*/ 1270108 w 4551825"/>
              <a:gd name="connsiteY51" fmla="*/ 630670 h 981571"/>
              <a:gd name="connsiteX52" fmla="*/ 3579974 w 4551825"/>
              <a:gd name="connsiteY52" fmla="*/ 630670 h 981571"/>
              <a:gd name="connsiteX53" fmla="*/ 3500261 w 4551825"/>
              <a:gd name="connsiteY53" fmla="*/ 770031 h 981571"/>
              <a:gd name="connsiteX54" fmla="*/ 1349822 w 4551825"/>
              <a:gd name="connsiteY54" fmla="*/ 770031 h 981571"/>
              <a:gd name="connsiteX55" fmla="*/ 1270108 w 4551825"/>
              <a:gd name="connsiteY55" fmla="*/ 630670 h 981571"/>
              <a:gd name="connsiteX56" fmla="*/ 499284 w 4551825"/>
              <a:gd name="connsiteY56" fmla="*/ 630670 h 981571"/>
              <a:gd name="connsiteX57" fmla="*/ 1001722 w 4551825"/>
              <a:gd name="connsiteY57" fmla="*/ 630670 h 981571"/>
              <a:gd name="connsiteX58" fmla="*/ 922007 w 4551825"/>
              <a:gd name="connsiteY58" fmla="*/ 770031 h 981571"/>
              <a:gd name="connsiteX59" fmla="*/ 579000 w 4551825"/>
              <a:gd name="connsiteY59" fmla="*/ 770031 h 981571"/>
              <a:gd name="connsiteX60" fmla="*/ 499284 w 4551825"/>
              <a:gd name="connsiteY60" fmla="*/ 630670 h 981571"/>
              <a:gd name="connsiteX61" fmla="*/ 69637 w 4551825"/>
              <a:gd name="connsiteY61" fmla="*/ 630669 h 981571"/>
              <a:gd name="connsiteX62" fmla="*/ 220649 w 4551825"/>
              <a:gd name="connsiteY62" fmla="*/ 630669 h 981571"/>
              <a:gd name="connsiteX63" fmla="*/ 140939 w 4551825"/>
              <a:gd name="connsiteY63" fmla="*/ 769943 h 981571"/>
              <a:gd name="connsiteX64" fmla="*/ 69637 w 4551825"/>
              <a:gd name="connsiteY64" fmla="*/ 769943 h 981571"/>
              <a:gd name="connsiteX65" fmla="*/ 0 w 4551825"/>
              <a:gd name="connsiteY65" fmla="*/ 700306 h 981571"/>
              <a:gd name="connsiteX66" fmla="*/ 69637 w 4551825"/>
              <a:gd name="connsiteY66" fmla="*/ 630669 h 981571"/>
              <a:gd name="connsiteX67" fmla="*/ 193925 w 4551825"/>
              <a:gd name="connsiteY67" fmla="*/ 98760 h 981571"/>
              <a:gd name="connsiteX68" fmla="*/ 126745 w 4551825"/>
              <a:gd name="connsiteY68" fmla="*/ 151944 h 981571"/>
              <a:gd name="connsiteX69" fmla="*/ 103976 w 4551825"/>
              <a:gd name="connsiteY69" fmla="*/ 248471 h 981571"/>
              <a:gd name="connsiteX70" fmla="*/ 171156 w 4551825"/>
              <a:gd name="connsiteY70" fmla="*/ 333354 h 981571"/>
              <a:gd name="connsiteX71" fmla="*/ 288631 w 4551825"/>
              <a:gd name="connsiteY71" fmla="*/ 333354 h 981571"/>
              <a:gd name="connsiteX72" fmla="*/ 357652 w 4551825"/>
              <a:gd name="connsiteY72" fmla="*/ 264321 h 981571"/>
              <a:gd name="connsiteX73" fmla="*/ 357652 w 4551825"/>
              <a:gd name="connsiteY73" fmla="*/ 167793 h 981571"/>
              <a:gd name="connsiteX74" fmla="*/ 288631 w 4551825"/>
              <a:gd name="connsiteY74" fmla="*/ 98760 h 981571"/>
              <a:gd name="connsiteX75" fmla="*/ 193925 w 4551825"/>
              <a:gd name="connsiteY75" fmla="*/ 98760 h 981571"/>
              <a:gd name="connsiteX76" fmla="*/ 574068 w 4551825"/>
              <a:gd name="connsiteY76" fmla="*/ 1449 h 981571"/>
              <a:gd name="connsiteX77" fmla="*/ 629010 w 4551825"/>
              <a:gd name="connsiteY77" fmla="*/ 68975 h 981571"/>
              <a:gd name="connsiteX78" fmla="*/ 629010 w 4551825"/>
              <a:gd name="connsiteY78" fmla="*/ 572826 h 981571"/>
              <a:gd name="connsiteX79" fmla="*/ 104059 w 4551825"/>
              <a:gd name="connsiteY79" fmla="*/ 572826 h 981571"/>
              <a:gd name="connsiteX80" fmla="*/ 35037 w 4551825"/>
              <a:gd name="connsiteY80" fmla="*/ 503793 h 981571"/>
              <a:gd name="connsiteX81" fmla="*/ 35037 w 4551825"/>
              <a:gd name="connsiteY81" fmla="*/ 346050 h 981571"/>
              <a:gd name="connsiteX82" fmla="*/ 36797 w 4551825"/>
              <a:gd name="connsiteY82" fmla="*/ 330550 h 981571"/>
              <a:gd name="connsiteX83" fmla="*/ 88632 w 4551825"/>
              <a:gd name="connsiteY83" fmla="*/ 105688 h 981571"/>
              <a:gd name="connsiteX84" fmla="*/ 155921 w 4551825"/>
              <a:gd name="connsiteY84" fmla="*/ 52155 h 981571"/>
              <a:gd name="connsiteX85" fmla="*/ 348440 w 4551825"/>
              <a:gd name="connsiteY85" fmla="*/ 52155 h 981571"/>
              <a:gd name="connsiteX86" fmla="*/ 366480 w 4551825"/>
              <a:gd name="connsiteY86" fmla="*/ 49809 h 981571"/>
              <a:gd name="connsiteX87" fmla="*/ 541949 w 4551825"/>
              <a:gd name="connsiteY87" fmla="*/ 2422 h 981571"/>
              <a:gd name="connsiteX88" fmla="*/ 574068 w 4551825"/>
              <a:gd name="connsiteY88" fmla="*/ 1449 h 98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4551825" h="981571">
                <a:moveTo>
                  <a:pt x="4213539" y="744621"/>
                </a:moveTo>
                <a:cubicBezTo>
                  <a:pt x="4177186" y="744621"/>
                  <a:pt x="4147581" y="774242"/>
                  <a:pt x="4147581" y="810595"/>
                </a:cubicBezTo>
                <a:cubicBezTo>
                  <a:pt x="4147581" y="846932"/>
                  <a:pt x="4177186" y="876552"/>
                  <a:pt x="4213539" y="876552"/>
                </a:cubicBezTo>
                <a:cubicBezTo>
                  <a:pt x="4249891" y="876552"/>
                  <a:pt x="4279496" y="846932"/>
                  <a:pt x="4279496" y="810595"/>
                </a:cubicBezTo>
                <a:cubicBezTo>
                  <a:pt x="4279496" y="774242"/>
                  <a:pt x="4249891" y="744621"/>
                  <a:pt x="4213539" y="744621"/>
                </a:cubicBezTo>
                <a:close/>
                <a:moveTo>
                  <a:pt x="3723015" y="744621"/>
                </a:moveTo>
                <a:cubicBezTo>
                  <a:pt x="3686662" y="744621"/>
                  <a:pt x="3657057" y="774242"/>
                  <a:pt x="3657057" y="810595"/>
                </a:cubicBezTo>
                <a:cubicBezTo>
                  <a:pt x="3657057" y="846932"/>
                  <a:pt x="3686662" y="876552"/>
                  <a:pt x="3723015" y="876552"/>
                </a:cubicBezTo>
                <a:cubicBezTo>
                  <a:pt x="3759367" y="876552"/>
                  <a:pt x="3788972" y="846932"/>
                  <a:pt x="3788972" y="810595"/>
                </a:cubicBezTo>
                <a:cubicBezTo>
                  <a:pt x="3788972" y="774242"/>
                  <a:pt x="3759367" y="744621"/>
                  <a:pt x="3723015" y="744621"/>
                </a:cubicBezTo>
                <a:close/>
                <a:moveTo>
                  <a:pt x="1134601" y="744621"/>
                </a:moveTo>
                <a:cubicBezTo>
                  <a:pt x="1098249" y="744621"/>
                  <a:pt x="1068644" y="774242"/>
                  <a:pt x="1068644" y="810595"/>
                </a:cubicBezTo>
                <a:cubicBezTo>
                  <a:pt x="1068644" y="846932"/>
                  <a:pt x="1098249" y="876552"/>
                  <a:pt x="1134601" y="876552"/>
                </a:cubicBezTo>
                <a:cubicBezTo>
                  <a:pt x="1170954" y="876552"/>
                  <a:pt x="1200559" y="846932"/>
                  <a:pt x="1200559" y="810595"/>
                </a:cubicBezTo>
                <a:cubicBezTo>
                  <a:pt x="1200559" y="774242"/>
                  <a:pt x="1170954" y="744621"/>
                  <a:pt x="1134601" y="744621"/>
                </a:cubicBezTo>
                <a:close/>
                <a:moveTo>
                  <a:pt x="363777" y="744621"/>
                </a:moveTo>
                <a:cubicBezTo>
                  <a:pt x="327425" y="744621"/>
                  <a:pt x="297820" y="774242"/>
                  <a:pt x="297820" y="810595"/>
                </a:cubicBezTo>
                <a:cubicBezTo>
                  <a:pt x="297820" y="846932"/>
                  <a:pt x="327425" y="876552"/>
                  <a:pt x="363777" y="876552"/>
                </a:cubicBezTo>
                <a:cubicBezTo>
                  <a:pt x="400130" y="876552"/>
                  <a:pt x="429735" y="846932"/>
                  <a:pt x="429735" y="810595"/>
                </a:cubicBezTo>
                <a:cubicBezTo>
                  <a:pt x="429735" y="774242"/>
                  <a:pt x="400130" y="744621"/>
                  <a:pt x="363777" y="744621"/>
                </a:cubicBezTo>
                <a:close/>
                <a:moveTo>
                  <a:pt x="4213539" y="639428"/>
                </a:moveTo>
                <a:cubicBezTo>
                  <a:pt x="4307881" y="639428"/>
                  <a:pt x="4384610" y="716157"/>
                  <a:pt x="4384610" y="810500"/>
                </a:cubicBezTo>
                <a:cubicBezTo>
                  <a:pt x="4384610" y="904842"/>
                  <a:pt x="4307881" y="981571"/>
                  <a:pt x="4213539" y="981571"/>
                </a:cubicBezTo>
                <a:cubicBezTo>
                  <a:pt x="4119196" y="981571"/>
                  <a:pt x="4042467" y="904842"/>
                  <a:pt x="4042467" y="810500"/>
                </a:cubicBezTo>
                <a:cubicBezTo>
                  <a:pt x="4042467" y="716157"/>
                  <a:pt x="4119196" y="639428"/>
                  <a:pt x="4213539" y="639428"/>
                </a:cubicBezTo>
                <a:close/>
                <a:moveTo>
                  <a:pt x="3723015" y="639428"/>
                </a:moveTo>
                <a:cubicBezTo>
                  <a:pt x="3817357" y="639428"/>
                  <a:pt x="3894086" y="716157"/>
                  <a:pt x="3894086" y="810500"/>
                </a:cubicBezTo>
                <a:cubicBezTo>
                  <a:pt x="3894086" y="904842"/>
                  <a:pt x="3817262" y="981571"/>
                  <a:pt x="3723015" y="981571"/>
                </a:cubicBezTo>
                <a:cubicBezTo>
                  <a:pt x="3628672" y="981571"/>
                  <a:pt x="3551943" y="904842"/>
                  <a:pt x="3551943" y="810500"/>
                </a:cubicBezTo>
                <a:cubicBezTo>
                  <a:pt x="3551943" y="716157"/>
                  <a:pt x="3628672" y="639428"/>
                  <a:pt x="3723015" y="639428"/>
                </a:cubicBezTo>
                <a:close/>
                <a:moveTo>
                  <a:pt x="1134601" y="639428"/>
                </a:moveTo>
                <a:cubicBezTo>
                  <a:pt x="1228944" y="639428"/>
                  <a:pt x="1305672" y="716157"/>
                  <a:pt x="1305672" y="810500"/>
                </a:cubicBezTo>
                <a:cubicBezTo>
                  <a:pt x="1305672" y="904842"/>
                  <a:pt x="1228944" y="981571"/>
                  <a:pt x="1134601" y="981571"/>
                </a:cubicBezTo>
                <a:cubicBezTo>
                  <a:pt x="1040259" y="981571"/>
                  <a:pt x="963530" y="904842"/>
                  <a:pt x="963530" y="810500"/>
                </a:cubicBezTo>
                <a:cubicBezTo>
                  <a:pt x="963530" y="716157"/>
                  <a:pt x="1040259" y="639428"/>
                  <a:pt x="1134601" y="639428"/>
                </a:cubicBezTo>
                <a:close/>
                <a:moveTo>
                  <a:pt x="363777" y="639428"/>
                </a:moveTo>
                <a:cubicBezTo>
                  <a:pt x="458120" y="639428"/>
                  <a:pt x="534848" y="716157"/>
                  <a:pt x="534848" y="810500"/>
                </a:cubicBezTo>
                <a:cubicBezTo>
                  <a:pt x="534848" y="904842"/>
                  <a:pt x="458120" y="981571"/>
                  <a:pt x="363777" y="981571"/>
                </a:cubicBezTo>
                <a:cubicBezTo>
                  <a:pt x="269435" y="981571"/>
                  <a:pt x="192706" y="904842"/>
                  <a:pt x="192706" y="810500"/>
                </a:cubicBezTo>
                <a:cubicBezTo>
                  <a:pt x="192706" y="716157"/>
                  <a:pt x="269435" y="639428"/>
                  <a:pt x="363777" y="639428"/>
                </a:cubicBezTo>
                <a:close/>
                <a:moveTo>
                  <a:pt x="4349045" y="630670"/>
                </a:moveTo>
                <a:lnTo>
                  <a:pt x="4482185" y="630670"/>
                </a:lnTo>
                <a:cubicBezTo>
                  <a:pt x="4520638" y="630670"/>
                  <a:pt x="4551825" y="661943"/>
                  <a:pt x="4551825" y="700396"/>
                </a:cubicBezTo>
                <a:cubicBezTo>
                  <a:pt x="4551825" y="738849"/>
                  <a:pt x="4520638" y="770031"/>
                  <a:pt x="4482185" y="770031"/>
                </a:cubicBezTo>
                <a:lnTo>
                  <a:pt x="4428758" y="770031"/>
                </a:lnTo>
                <a:cubicBezTo>
                  <a:pt x="4420694" y="713887"/>
                  <a:pt x="4391263" y="664569"/>
                  <a:pt x="4349045" y="630670"/>
                </a:cubicBezTo>
                <a:close/>
                <a:moveTo>
                  <a:pt x="3858522" y="630670"/>
                </a:moveTo>
                <a:lnTo>
                  <a:pt x="4079521" y="630670"/>
                </a:lnTo>
                <a:cubicBezTo>
                  <a:pt x="4037306" y="664659"/>
                  <a:pt x="4007871" y="713887"/>
                  <a:pt x="3999808" y="770031"/>
                </a:cubicBezTo>
                <a:lnTo>
                  <a:pt x="3938235" y="770031"/>
                </a:lnTo>
                <a:cubicBezTo>
                  <a:pt x="3930173" y="713887"/>
                  <a:pt x="3900747" y="664569"/>
                  <a:pt x="3858522" y="630670"/>
                </a:cubicBezTo>
                <a:close/>
                <a:moveTo>
                  <a:pt x="1270108" y="630670"/>
                </a:moveTo>
                <a:lnTo>
                  <a:pt x="3579974" y="630670"/>
                </a:lnTo>
                <a:cubicBezTo>
                  <a:pt x="3537778" y="664569"/>
                  <a:pt x="3508333" y="713797"/>
                  <a:pt x="3500261" y="770031"/>
                </a:cubicBezTo>
                <a:lnTo>
                  <a:pt x="1349822" y="770031"/>
                </a:lnTo>
                <a:cubicBezTo>
                  <a:pt x="1341749" y="713887"/>
                  <a:pt x="1312304" y="664569"/>
                  <a:pt x="1270108" y="630670"/>
                </a:cubicBezTo>
                <a:close/>
                <a:moveTo>
                  <a:pt x="499284" y="630670"/>
                </a:moveTo>
                <a:lnTo>
                  <a:pt x="1001722" y="630670"/>
                </a:lnTo>
                <a:cubicBezTo>
                  <a:pt x="959410" y="664569"/>
                  <a:pt x="930078" y="713797"/>
                  <a:pt x="922007" y="770031"/>
                </a:cubicBezTo>
                <a:lnTo>
                  <a:pt x="579000" y="770031"/>
                </a:lnTo>
                <a:cubicBezTo>
                  <a:pt x="570928" y="713887"/>
                  <a:pt x="541503" y="664569"/>
                  <a:pt x="499284" y="630670"/>
                </a:cubicBezTo>
                <a:close/>
                <a:moveTo>
                  <a:pt x="69637" y="630669"/>
                </a:moveTo>
                <a:lnTo>
                  <a:pt x="220649" y="630669"/>
                </a:lnTo>
                <a:cubicBezTo>
                  <a:pt x="178337" y="664566"/>
                  <a:pt x="148999" y="713795"/>
                  <a:pt x="140939" y="769943"/>
                </a:cubicBezTo>
                <a:lnTo>
                  <a:pt x="69637" y="769943"/>
                </a:lnTo>
                <a:cubicBezTo>
                  <a:pt x="31187" y="769943"/>
                  <a:pt x="0" y="738761"/>
                  <a:pt x="0" y="700306"/>
                </a:cubicBezTo>
                <a:cubicBezTo>
                  <a:pt x="0" y="661851"/>
                  <a:pt x="31187" y="630669"/>
                  <a:pt x="69637" y="630669"/>
                </a:cubicBezTo>
                <a:close/>
                <a:moveTo>
                  <a:pt x="193925" y="98760"/>
                </a:moveTo>
                <a:cubicBezTo>
                  <a:pt x="161971" y="98760"/>
                  <a:pt x="134115" y="120756"/>
                  <a:pt x="126745" y="151944"/>
                </a:cubicBezTo>
                <a:lnTo>
                  <a:pt x="103976" y="248471"/>
                </a:lnTo>
                <a:cubicBezTo>
                  <a:pt x="93719" y="291815"/>
                  <a:pt x="126580" y="333354"/>
                  <a:pt x="171156" y="333354"/>
                </a:cubicBezTo>
                <a:lnTo>
                  <a:pt x="288631" y="333354"/>
                </a:lnTo>
                <a:cubicBezTo>
                  <a:pt x="326716" y="333354"/>
                  <a:pt x="357652" y="302436"/>
                  <a:pt x="357652" y="264321"/>
                </a:cubicBezTo>
                <a:lnTo>
                  <a:pt x="357652" y="167793"/>
                </a:lnTo>
                <a:cubicBezTo>
                  <a:pt x="357652" y="129678"/>
                  <a:pt x="326716" y="98760"/>
                  <a:pt x="288631" y="98760"/>
                </a:cubicBezTo>
                <a:lnTo>
                  <a:pt x="193925" y="98760"/>
                </a:lnTo>
                <a:close/>
                <a:moveTo>
                  <a:pt x="574068" y="1449"/>
                </a:moveTo>
                <a:cubicBezTo>
                  <a:pt x="604725" y="7870"/>
                  <a:pt x="629010" y="34950"/>
                  <a:pt x="629010" y="68975"/>
                </a:cubicBezTo>
                <a:lnTo>
                  <a:pt x="629010" y="572826"/>
                </a:lnTo>
                <a:lnTo>
                  <a:pt x="104059" y="572826"/>
                </a:lnTo>
                <a:cubicBezTo>
                  <a:pt x="65945" y="572826"/>
                  <a:pt x="35037" y="541908"/>
                  <a:pt x="35037" y="503793"/>
                </a:cubicBezTo>
                <a:lnTo>
                  <a:pt x="35037" y="346050"/>
                </a:lnTo>
                <a:cubicBezTo>
                  <a:pt x="35037" y="340874"/>
                  <a:pt x="35642" y="335618"/>
                  <a:pt x="36797" y="330550"/>
                </a:cubicBezTo>
                <a:lnTo>
                  <a:pt x="88632" y="105688"/>
                </a:lnTo>
                <a:cubicBezTo>
                  <a:pt x="95837" y="74339"/>
                  <a:pt x="123775" y="52155"/>
                  <a:pt x="155921" y="52155"/>
                </a:cubicBezTo>
                <a:lnTo>
                  <a:pt x="348440" y="52155"/>
                </a:lnTo>
                <a:cubicBezTo>
                  <a:pt x="354573" y="52155"/>
                  <a:pt x="360622" y="51373"/>
                  <a:pt x="366480" y="49809"/>
                </a:cubicBezTo>
                <a:lnTo>
                  <a:pt x="541949" y="2422"/>
                </a:lnTo>
                <a:cubicBezTo>
                  <a:pt x="552921" y="-537"/>
                  <a:pt x="563848" y="-692"/>
                  <a:pt x="574068" y="1449"/>
                </a:cubicBezTo>
                <a:close/>
              </a:path>
            </a:pathLst>
          </a:custGeom>
          <a:solidFill>
            <a:srgbClr val="A5A6A8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8" name="Shape">
            <a:extLst>
              <a:ext uri="{FF2B5EF4-FFF2-40B4-BE49-F238E27FC236}">
                <a16:creationId xmlns:a16="http://schemas.microsoft.com/office/drawing/2014/main" id="{07332F5E-AC14-9F41-9319-50E3A90F2B92}"/>
              </a:ext>
            </a:extLst>
          </p:cNvPr>
          <p:cNvSpPr/>
          <p:nvPr/>
        </p:nvSpPr>
        <p:spPr>
          <a:xfrm>
            <a:off x="1922918" y="4646309"/>
            <a:ext cx="381187" cy="725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600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9" name="Shape">
            <a:extLst>
              <a:ext uri="{FF2B5EF4-FFF2-40B4-BE49-F238E27FC236}">
                <a16:creationId xmlns:a16="http://schemas.microsoft.com/office/drawing/2014/main" id="{6E82D06C-2098-8A4C-A982-2BD3F7A9145E}"/>
              </a:ext>
            </a:extLst>
          </p:cNvPr>
          <p:cNvSpPr/>
          <p:nvPr/>
        </p:nvSpPr>
        <p:spPr>
          <a:xfrm>
            <a:off x="2332611" y="4646309"/>
            <a:ext cx="381187" cy="725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0" name="Shape">
            <a:extLst>
              <a:ext uri="{FF2B5EF4-FFF2-40B4-BE49-F238E27FC236}">
                <a16:creationId xmlns:a16="http://schemas.microsoft.com/office/drawing/2014/main" id="{1A179965-21C5-7548-AC37-68C2742E2113}"/>
              </a:ext>
            </a:extLst>
          </p:cNvPr>
          <p:cNvSpPr/>
          <p:nvPr/>
        </p:nvSpPr>
        <p:spPr>
          <a:xfrm>
            <a:off x="2742304" y="4646309"/>
            <a:ext cx="381187" cy="725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1" name="Shape">
            <a:extLst>
              <a:ext uri="{FF2B5EF4-FFF2-40B4-BE49-F238E27FC236}">
                <a16:creationId xmlns:a16="http://schemas.microsoft.com/office/drawing/2014/main" id="{13A8E70B-5656-6E4F-B42E-71354CF57CAA}"/>
              </a:ext>
            </a:extLst>
          </p:cNvPr>
          <p:cNvSpPr/>
          <p:nvPr/>
        </p:nvSpPr>
        <p:spPr>
          <a:xfrm>
            <a:off x="3151996" y="4646309"/>
            <a:ext cx="381187" cy="725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2" name="Shape">
            <a:extLst>
              <a:ext uri="{FF2B5EF4-FFF2-40B4-BE49-F238E27FC236}">
                <a16:creationId xmlns:a16="http://schemas.microsoft.com/office/drawing/2014/main" id="{73355561-E658-154E-ACAF-34EEB2DA913E}"/>
              </a:ext>
            </a:extLst>
          </p:cNvPr>
          <p:cNvSpPr/>
          <p:nvPr/>
        </p:nvSpPr>
        <p:spPr>
          <a:xfrm>
            <a:off x="3561689" y="4646309"/>
            <a:ext cx="381187" cy="725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3" name="Shape">
            <a:extLst>
              <a:ext uri="{FF2B5EF4-FFF2-40B4-BE49-F238E27FC236}">
                <a16:creationId xmlns:a16="http://schemas.microsoft.com/office/drawing/2014/main" id="{668AD5C7-35C6-704B-940F-5BCC5067B7CA}"/>
              </a:ext>
            </a:extLst>
          </p:cNvPr>
          <p:cNvSpPr/>
          <p:nvPr/>
        </p:nvSpPr>
        <p:spPr>
          <a:xfrm>
            <a:off x="3971381" y="4646309"/>
            <a:ext cx="381187" cy="725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4" name="Shape">
            <a:extLst>
              <a:ext uri="{FF2B5EF4-FFF2-40B4-BE49-F238E27FC236}">
                <a16:creationId xmlns:a16="http://schemas.microsoft.com/office/drawing/2014/main" id="{2344250B-13AF-DB48-94FA-9B7E60D7FF12}"/>
              </a:ext>
            </a:extLst>
          </p:cNvPr>
          <p:cNvSpPr/>
          <p:nvPr/>
        </p:nvSpPr>
        <p:spPr>
          <a:xfrm>
            <a:off x="4381073" y="4646309"/>
            <a:ext cx="381187" cy="725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5" name="Shape">
            <a:extLst>
              <a:ext uri="{FF2B5EF4-FFF2-40B4-BE49-F238E27FC236}">
                <a16:creationId xmlns:a16="http://schemas.microsoft.com/office/drawing/2014/main" id="{324FDAD7-B9A1-3748-BD03-C5AEB5846938}"/>
              </a:ext>
            </a:extLst>
          </p:cNvPr>
          <p:cNvSpPr/>
          <p:nvPr/>
        </p:nvSpPr>
        <p:spPr>
          <a:xfrm>
            <a:off x="4790765" y="4646309"/>
            <a:ext cx="381187" cy="725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595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6" name="Shape">
            <a:extLst>
              <a:ext uri="{FF2B5EF4-FFF2-40B4-BE49-F238E27FC236}">
                <a16:creationId xmlns:a16="http://schemas.microsoft.com/office/drawing/2014/main" id="{64E2E961-8327-0547-BB77-EC6983F8B3BC}"/>
              </a:ext>
            </a:extLst>
          </p:cNvPr>
          <p:cNvSpPr/>
          <p:nvPr/>
        </p:nvSpPr>
        <p:spPr>
          <a:xfrm>
            <a:off x="5200460" y="4646309"/>
            <a:ext cx="381187" cy="725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600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0" name="Shape">
            <a:extLst>
              <a:ext uri="{FF2B5EF4-FFF2-40B4-BE49-F238E27FC236}">
                <a16:creationId xmlns:a16="http://schemas.microsoft.com/office/drawing/2014/main" id="{2B3C37D7-FF28-42A1-A728-6F60AB3A6078}"/>
              </a:ext>
            </a:extLst>
          </p:cNvPr>
          <p:cNvSpPr/>
          <p:nvPr/>
        </p:nvSpPr>
        <p:spPr>
          <a:xfrm>
            <a:off x="5605632" y="4646309"/>
            <a:ext cx="381187" cy="725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28" y="0"/>
                </a:moveTo>
                <a:lnTo>
                  <a:pt x="5566" y="0"/>
                </a:lnTo>
                <a:cubicBezTo>
                  <a:pt x="2492" y="0"/>
                  <a:pt x="0" y="1309"/>
                  <a:pt x="0" y="29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924"/>
                </a:lnTo>
                <a:cubicBezTo>
                  <a:pt x="21600" y="1309"/>
                  <a:pt x="19103" y="0"/>
                  <a:pt x="1602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8E114F-850C-4BA1-8FF2-28697918FD02}"/>
              </a:ext>
            </a:extLst>
          </p:cNvPr>
          <p:cNvSpPr txBox="1"/>
          <p:nvPr/>
        </p:nvSpPr>
        <p:spPr>
          <a:xfrm>
            <a:off x="3950526" y="1476976"/>
            <a:ext cx="90120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45%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AC3C0A-51EA-41E9-ABDD-0A48453BB341}"/>
              </a:ext>
            </a:extLst>
          </p:cNvPr>
          <p:cNvSpPr txBox="1"/>
          <p:nvPr/>
        </p:nvSpPr>
        <p:spPr>
          <a:xfrm>
            <a:off x="4762260" y="3044771"/>
            <a:ext cx="90120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70%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85C25D1-7604-4078-AEDB-C8177BEAF0DC}"/>
              </a:ext>
            </a:extLst>
          </p:cNvPr>
          <p:cNvSpPr txBox="1"/>
          <p:nvPr/>
        </p:nvSpPr>
        <p:spPr>
          <a:xfrm>
            <a:off x="5986818" y="4670177"/>
            <a:ext cx="90120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95%</a:t>
            </a:r>
          </a:p>
        </p:txBody>
      </p:sp>
    </p:spTree>
    <p:extLst>
      <p:ext uri="{BB962C8B-B14F-4D97-AF65-F5344CB8AC3E}">
        <p14:creationId xmlns:p14="http://schemas.microsoft.com/office/powerpoint/2010/main" val="258294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10120</TotalTime>
  <Words>297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Truck Pictorial Chart – Slide Template</vt:lpstr>
      <vt:lpstr>Truck Pictorial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Truck Pictorial Chart</dc:title>
  <dc:creator>PresentationGO.com</dc:creator>
  <dc:description>© Copyright PresentationGO.com</dc:description>
  <dcterms:created xsi:type="dcterms:W3CDTF">2014-11-26T05:14:11Z</dcterms:created>
  <dcterms:modified xsi:type="dcterms:W3CDTF">2019-07-08T21:37:39Z</dcterms:modified>
  <cp:category>Charts &amp; Diagrams</cp:category>
</cp:coreProperties>
</file>