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17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6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16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Tug of War Infographics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37D4A93-8AFA-4B06-BBBF-B6CF452245F8}"/>
              </a:ext>
            </a:extLst>
          </p:cNvPr>
          <p:cNvSpPr/>
          <p:nvPr/>
        </p:nvSpPr>
        <p:spPr>
          <a:xfrm>
            <a:off x="-409793" y="2596114"/>
            <a:ext cx="1542445" cy="2012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4" h="21378" extrusionOk="0">
                <a:moveTo>
                  <a:pt x="21080" y="17330"/>
                </a:moveTo>
                <a:cubicBezTo>
                  <a:pt x="20732" y="16885"/>
                  <a:pt x="20123" y="16751"/>
                  <a:pt x="19514" y="16662"/>
                </a:cubicBezTo>
                <a:cubicBezTo>
                  <a:pt x="18790" y="16551"/>
                  <a:pt x="18065" y="16529"/>
                  <a:pt x="17340" y="16484"/>
                </a:cubicBezTo>
                <a:cubicBezTo>
                  <a:pt x="16673" y="16462"/>
                  <a:pt x="15948" y="16418"/>
                  <a:pt x="15397" y="16084"/>
                </a:cubicBezTo>
                <a:cubicBezTo>
                  <a:pt x="14412" y="15528"/>
                  <a:pt x="14093" y="14460"/>
                  <a:pt x="13629" y="13637"/>
                </a:cubicBezTo>
                <a:cubicBezTo>
                  <a:pt x="13252" y="12970"/>
                  <a:pt x="12759" y="12324"/>
                  <a:pt x="12121" y="11791"/>
                </a:cubicBezTo>
                <a:cubicBezTo>
                  <a:pt x="12295" y="11613"/>
                  <a:pt x="12440" y="11457"/>
                  <a:pt x="12585" y="11279"/>
                </a:cubicBezTo>
                <a:cubicBezTo>
                  <a:pt x="13339" y="10345"/>
                  <a:pt x="13919" y="9299"/>
                  <a:pt x="14325" y="8254"/>
                </a:cubicBezTo>
                <a:cubicBezTo>
                  <a:pt x="14760" y="7164"/>
                  <a:pt x="14933" y="6029"/>
                  <a:pt x="15078" y="4895"/>
                </a:cubicBezTo>
                <a:cubicBezTo>
                  <a:pt x="15194" y="3805"/>
                  <a:pt x="15310" y="2648"/>
                  <a:pt x="15948" y="1647"/>
                </a:cubicBezTo>
                <a:cubicBezTo>
                  <a:pt x="16238" y="1202"/>
                  <a:pt x="16586" y="802"/>
                  <a:pt x="17079" y="468"/>
                </a:cubicBezTo>
                <a:cubicBezTo>
                  <a:pt x="17427" y="223"/>
                  <a:pt x="16905" y="-155"/>
                  <a:pt x="16557" y="67"/>
                </a:cubicBezTo>
                <a:cubicBezTo>
                  <a:pt x="14731" y="1313"/>
                  <a:pt x="14528" y="3248"/>
                  <a:pt x="14354" y="4984"/>
                </a:cubicBezTo>
                <a:cubicBezTo>
                  <a:pt x="14151" y="6963"/>
                  <a:pt x="13542" y="8877"/>
                  <a:pt x="12266" y="10612"/>
                </a:cubicBezTo>
                <a:cubicBezTo>
                  <a:pt x="12063" y="10879"/>
                  <a:pt x="11860" y="11146"/>
                  <a:pt x="11628" y="11390"/>
                </a:cubicBezTo>
                <a:cubicBezTo>
                  <a:pt x="11541" y="11323"/>
                  <a:pt x="11454" y="11279"/>
                  <a:pt x="11338" y="11212"/>
                </a:cubicBezTo>
                <a:cubicBezTo>
                  <a:pt x="10353" y="10656"/>
                  <a:pt x="8990" y="10345"/>
                  <a:pt x="7801" y="10678"/>
                </a:cubicBezTo>
                <a:cubicBezTo>
                  <a:pt x="6757" y="10968"/>
                  <a:pt x="5946" y="11835"/>
                  <a:pt x="6438" y="12703"/>
                </a:cubicBezTo>
                <a:cubicBezTo>
                  <a:pt x="6989" y="13615"/>
                  <a:pt x="8642" y="13570"/>
                  <a:pt x="9686" y="13259"/>
                </a:cubicBezTo>
                <a:cubicBezTo>
                  <a:pt x="10469" y="13036"/>
                  <a:pt x="11135" y="12658"/>
                  <a:pt x="11686" y="12191"/>
                </a:cubicBezTo>
                <a:cubicBezTo>
                  <a:pt x="11802" y="12280"/>
                  <a:pt x="11918" y="12391"/>
                  <a:pt x="12005" y="12502"/>
                </a:cubicBezTo>
                <a:cubicBezTo>
                  <a:pt x="12672" y="13214"/>
                  <a:pt x="13078" y="14037"/>
                  <a:pt x="13513" y="14838"/>
                </a:cubicBezTo>
                <a:cubicBezTo>
                  <a:pt x="13890" y="15528"/>
                  <a:pt x="14354" y="16240"/>
                  <a:pt x="15223" y="16618"/>
                </a:cubicBezTo>
                <a:cubicBezTo>
                  <a:pt x="16267" y="17085"/>
                  <a:pt x="17543" y="16974"/>
                  <a:pt x="18674" y="17063"/>
                </a:cubicBezTo>
                <a:cubicBezTo>
                  <a:pt x="19196" y="17107"/>
                  <a:pt x="20065" y="17129"/>
                  <a:pt x="20413" y="17485"/>
                </a:cubicBezTo>
                <a:cubicBezTo>
                  <a:pt x="20761" y="17819"/>
                  <a:pt x="20645" y="18286"/>
                  <a:pt x="20413" y="18642"/>
                </a:cubicBezTo>
                <a:cubicBezTo>
                  <a:pt x="19891" y="19398"/>
                  <a:pt x="18819" y="19932"/>
                  <a:pt x="17804" y="20244"/>
                </a:cubicBezTo>
                <a:cubicBezTo>
                  <a:pt x="16760" y="20555"/>
                  <a:pt x="15629" y="20666"/>
                  <a:pt x="14499" y="20622"/>
                </a:cubicBezTo>
                <a:cubicBezTo>
                  <a:pt x="15252" y="20199"/>
                  <a:pt x="15774" y="19510"/>
                  <a:pt x="15397" y="18776"/>
                </a:cubicBezTo>
                <a:cubicBezTo>
                  <a:pt x="14933" y="17864"/>
                  <a:pt x="13455" y="17930"/>
                  <a:pt x="12440" y="18130"/>
                </a:cubicBezTo>
                <a:cubicBezTo>
                  <a:pt x="11860" y="18242"/>
                  <a:pt x="11396" y="18509"/>
                  <a:pt x="11164" y="18954"/>
                </a:cubicBezTo>
                <a:cubicBezTo>
                  <a:pt x="10961" y="19332"/>
                  <a:pt x="10787" y="19932"/>
                  <a:pt x="10932" y="20333"/>
                </a:cubicBezTo>
                <a:cubicBezTo>
                  <a:pt x="11019" y="20577"/>
                  <a:pt x="11222" y="20711"/>
                  <a:pt x="11512" y="20822"/>
                </a:cubicBezTo>
                <a:cubicBezTo>
                  <a:pt x="10990" y="20844"/>
                  <a:pt x="10469" y="20844"/>
                  <a:pt x="9976" y="20800"/>
                </a:cubicBezTo>
                <a:cubicBezTo>
                  <a:pt x="8671" y="20666"/>
                  <a:pt x="7424" y="20399"/>
                  <a:pt x="6091" y="20311"/>
                </a:cubicBezTo>
                <a:cubicBezTo>
                  <a:pt x="4757" y="20222"/>
                  <a:pt x="3423" y="20244"/>
                  <a:pt x="2118" y="20377"/>
                </a:cubicBezTo>
                <a:cubicBezTo>
                  <a:pt x="1481" y="20444"/>
                  <a:pt x="872" y="20533"/>
                  <a:pt x="263" y="20622"/>
                </a:cubicBezTo>
                <a:cubicBezTo>
                  <a:pt x="-201" y="20711"/>
                  <a:pt x="2" y="21245"/>
                  <a:pt x="466" y="21156"/>
                </a:cubicBezTo>
                <a:cubicBezTo>
                  <a:pt x="1973" y="20889"/>
                  <a:pt x="3539" y="20778"/>
                  <a:pt x="5076" y="20800"/>
                </a:cubicBezTo>
                <a:cubicBezTo>
                  <a:pt x="5859" y="20822"/>
                  <a:pt x="6670" y="20889"/>
                  <a:pt x="7453" y="20978"/>
                </a:cubicBezTo>
                <a:cubicBezTo>
                  <a:pt x="8207" y="21089"/>
                  <a:pt x="8961" y="21223"/>
                  <a:pt x="9715" y="21312"/>
                </a:cubicBezTo>
                <a:cubicBezTo>
                  <a:pt x="10903" y="21445"/>
                  <a:pt x="12121" y="21378"/>
                  <a:pt x="13281" y="21089"/>
                </a:cubicBezTo>
                <a:cubicBezTo>
                  <a:pt x="13716" y="21134"/>
                  <a:pt x="14122" y="21156"/>
                  <a:pt x="14557" y="21178"/>
                </a:cubicBezTo>
                <a:cubicBezTo>
                  <a:pt x="15948" y="21223"/>
                  <a:pt x="17340" y="21045"/>
                  <a:pt x="18616" y="20577"/>
                </a:cubicBezTo>
                <a:cubicBezTo>
                  <a:pt x="19717" y="20177"/>
                  <a:pt x="20877" y="19465"/>
                  <a:pt x="21283" y="18553"/>
                </a:cubicBezTo>
                <a:cubicBezTo>
                  <a:pt x="21399" y="18197"/>
                  <a:pt x="21399" y="17708"/>
                  <a:pt x="21080" y="17330"/>
                </a:cubicBezTo>
                <a:close/>
                <a:moveTo>
                  <a:pt x="9860" y="12614"/>
                </a:moveTo>
                <a:cubicBezTo>
                  <a:pt x="9135" y="12903"/>
                  <a:pt x="7250" y="13281"/>
                  <a:pt x="6989" y="12347"/>
                </a:cubicBezTo>
                <a:cubicBezTo>
                  <a:pt x="6757" y="11435"/>
                  <a:pt x="8178" y="11056"/>
                  <a:pt x="9106" y="11123"/>
                </a:cubicBezTo>
                <a:cubicBezTo>
                  <a:pt x="9860" y="11190"/>
                  <a:pt x="10556" y="11457"/>
                  <a:pt x="11135" y="11835"/>
                </a:cubicBezTo>
                <a:cubicBezTo>
                  <a:pt x="10758" y="12147"/>
                  <a:pt x="10353" y="12413"/>
                  <a:pt x="9860" y="12614"/>
                </a:cubicBezTo>
                <a:close/>
                <a:moveTo>
                  <a:pt x="12150" y="20444"/>
                </a:moveTo>
                <a:cubicBezTo>
                  <a:pt x="11918" y="20399"/>
                  <a:pt x="11657" y="20377"/>
                  <a:pt x="11628" y="20177"/>
                </a:cubicBezTo>
                <a:cubicBezTo>
                  <a:pt x="11570" y="19977"/>
                  <a:pt x="11657" y="19732"/>
                  <a:pt x="11715" y="19532"/>
                </a:cubicBezTo>
                <a:cubicBezTo>
                  <a:pt x="11831" y="19087"/>
                  <a:pt x="12092" y="18820"/>
                  <a:pt x="12701" y="18709"/>
                </a:cubicBezTo>
                <a:cubicBezTo>
                  <a:pt x="13165" y="18620"/>
                  <a:pt x="13745" y="18531"/>
                  <a:pt x="14209" y="18664"/>
                </a:cubicBezTo>
                <a:cubicBezTo>
                  <a:pt x="14731" y="18798"/>
                  <a:pt x="14876" y="19198"/>
                  <a:pt x="14760" y="19576"/>
                </a:cubicBezTo>
                <a:cubicBezTo>
                  <a:pt x="14615" y="19977"/>
                  <a:pt x="14151" y="20221"/>
                  <a:pt x="13716" y="20399"/>
                </a:cubicBezTo>
                <a:cubicBezTo>
                  <a:pt x="13542" y="20466"/>
                  <a:pt x="13368" y="20533"/>
                  <a:pt x="13194" y="20577"/>
                </a:cubicBezTo>
                <a:cubicBezTo>
                  <a:pt x="12817" y="20555"/>
                  <a:pt x="12469" y="20511"/>
                  <a:pt x="12150" y="20444"/>
                </a:cubicBez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F36554E9-9FD4-4E22-B935-D33106162C9C}"/>
              </a:ext>
            </a:extLst>
          </p:cNvPr>
          <p:cNvSpPr/>
          <p:nvPr/>
        </p:nvSpPr>
        <p:spPr>
          <a:xfrm>
            <a:off x="1762126" y="2323858"/>
            <a:ext cx="5207794" cy="62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21259" y="0"/>
                </a:moveTo>
                <a:cubicBezTo>
                  <a:pt x="20288" y="720"/>
                  <a:pt x="19317" y="720"/>
                  <a:pt x="18347" y="720"/>
                </a:cubicBezTo>
                <a:cubicBezTo>
                  <a:pt x="16796" y="720"/>
                  <a:pt x="15246" y="720"/>
                  <a:pt x="13696" y="1440"/>
                </a:cubicBezTo>
                <a:cubicBezTo>
                  <a:pt x="11924" y="1440"/>
                  <a:pt x="10170" y="1440"/>
                  <a:pt x="8398" y="2160"/>
                </a:cubicBezTo>
                <a:cubicBezTo>
                  <a:pt x="6797" y="2160"/>
                  <a:pt x="5213" y="2160"/>
                  <a:pt x="3611" y="2879"/>
                </a:cubicBezTo>
                <a:cubicBezTo>
                  <a:pt x="2555" y="2879"/>
                  <a:pt x="1482" y="2879"/>
                  <a:pt x="426" y="3599"/>
                </a:cubicBezTo>
                <a:cubicBezTo>
                  <a:pt x="358" y="3599"/>
                  <a:pt x="273" y="3599"/>
                  <a:pt x="205" y="3599"/>
                </a:cubicBezTo>
                <a:cubicBezTo>
                  <a:pt x="-68" y="3599"/>
                  <a:pt x="-68" y="21600"/>
                  <a:pt x="205" y="21600"/>
                </a:cubicBezTo>
                <a:cubicBezTo>
                  <a:pt x="1176" y="20880"/>
                  <a:pt x="2147" y="20880"/>
                  <a:pt x="3117" y="20880"/>
                </a:cubicBezTo>
                <a:cubicBezTo>
                  <a:pt x="4668" y="20880"/>
                  <a:pt x="6218" y="20880"/>
                  <a:pt x="7768" y="20160"/>
                </a:cubicBezTo>
                <a:cubicBezTo>
                  <a:pt x="9540" y="20160"/>
                  <a:pt x="11294" y="20160"/>
                  <a:pt x="13066" y="19440"/>
                </a:cubicBezTo>
                <a:cubicBezTo>
                  <a:pt x="14667" y="19440"/>
                  <a:pt x="16251" y="19440"/>
                  <a:pt x="17853" y="18721"/>
                </a:cubicBezTo>
                <a:cubicBezTo>
                  <a:pt x="18909" y="18721"/>
                  <a:pt x="19982" y="18721"/>
                  <a:pt x="21038" y="18001"/>
                </a:cubicBezTo>
                <a:cubicBezTo>
                  <a:pt x="21106" y="18001"/>
                  <a:pt x="21191" y="18001"/>
                  <a:pt x="21259" y="18001"/>
                </a:cubicBezTo>
                <a:cubicBezTo>
                  <a:pt x="21532" y="18001"/>
                  <a:pt x="21532" y="0"/>
                  <a:pt x="21259" y="0"/>
                </a:cubicBezTo>
                <a:lnTo>
                  <a:pt x="21259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E8F3615-4AAB-49F4-8D91-46612DAC6152}"/>
              </a:ext>
            </a:extLst>
          </p:cNvPr>
          <p:cNvSpPr/>
          <p:nvPr/>
        </p:nvSpPr>
        <p:spPr>
          <a:xfrm>
            <a:off x="6252787" y="1507090"/>
            <a:ext cx="2067372" cy="2767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1" h="21492" extrusionOk="0">
                <a:moveTo>
                  <a:pt x="0" y="6793"/>
                </a:moveTo>
                <a:cubicBezTo>
                  <a:pt x="0" y="6793"/>
                  <a:pt x="197" y="6776"/>
                  <a:pt x="240" y="6711"/>
                </a:cubicBezTo>
                <a:cubicBezTo>
                  <a:pt x="284" y="6646"/>
                  <a:pt x="306" y="6418"/>
                  <a:pt x="306" y="6353"/>
                </a:cubicBezTo>
                <a:cubicBezTo>
                  <a:pt x="306" y="6288"/>
                  <a:pt x="896" y="6012"/>
                  <a:pt x="984" y="5996"/>
                </a:cubicBezTo>
                <a:cubicBezTo>
                  <a:pt x="1071" y="5979"/>
                  <a:pt x="1355" y="5849"/>
                  <a:pt x="1487" y="5833"/>
                </a:cubicBezTo>
                <a:cubicBezTo>
                  <a:pt x="1618" y="5817"/>
                  <a:pt x="1836" y="5784"/>
                  <a:pt x="2011" y="5735"/>
                </a:cubicBezTo>
                <a:cubicBezTo>
                  <a:pt x="2186" y="5687"/>
                  <a:pt x="2514" y="5621"/>
                  <a:pt x="2514" y="5621"/>
                </a:cubicBezTo>
                <a:lnTo>
                  <a:pt x="2427" y="5540"/>
                </a:lnTo>
                <a:cubicBezTo>
                  <a:pt x="2427" y="5540"/>
                  <a:pt x="2820" y="5524"/>
                  <a:pt x="3214" y="5459"/>
                </a:cubicBezTo>
                <a:cubicBezTo>
                  <a:pt x="3607" y="5394"/>
                  <a:pt x="4198" y="5329"/>
                  <a:pt x="4372" y="5280"/>
                </a:cubicBezTo>
                <a:cubicBezTo>
                  <a:pt x="4547" y="5231"/>
                  <a:pt x="5422" y="5052"/>
                  <a:pt x="5597" y="4987"/>
                </a:cubicBezTo>
                <a:cubicBezTo>
                  <a:pt x="5772" y="4938"/>
                  <a:pt x="6449" y="4857"/>
                  <a:pt x="6559" y="4825"/>
                </a:cubicBezTo>
                <a:cubicBezTo>
                  <a:pt x="6668" y="4792"/>
                  <a:pt x="6865" y="4743"/>
                  <a:pt x="6952" y="4776"/>
                </a:cubicBezTo>
                <a:cubicBezTo>
                  <a:pt x="7018" y="4808"/>
                  <a:pt x="7149" y="4792"/>
                  <a:pt x="7193" y="4759"/>
                </a:cubicBezTo>
                <a:cubicBezTo>
                  <a:pt x="7236" y="4727"/>
                  <a:pt x="7346" y="4678"/>
                  <a:pt x="7477" y="4662"/>
                </a:cubicBezTo>
                <a:cubicBezTo>
                  <a:pt x="7608" y="4662"/>
                  <a:pt x="7936" y="4581"/>
                  <a:pt x="8045" y="4597"/>
                </a:cubicBezTo>
                <a:cubicBezTo>
                  <a:pt x="8133" y="4597"/>
                  <a:pt x="8504" y="4499"/>
                  <a:pt x="8679" y="4467"/>
                </a:cubicBezTo>
                <a:cubicBezTo>
                  <a:pt x="8832" y="4434"/>
                  <a:pt x="9095" y="4369"/>
                  <a:pt x="9160" y="4320"/>
                </a:cubicBezTo>
                <a:cubicBezTo>
                  <a:pt x="9248" y="4288"/>
                  <a:pt x="9401" y="4093"/>
                  <a:pt x="9576" y="4060"/>
                </a:cubicBezTo>
                <a:cubicBezTo>
                  <a:pt x="9729" y="4028"/>
                  <a:pt x="10100" y="3914"/>
                  <a:pt x="10210" y="3832"/>
                </a:cubicBezTo>
                <a:cubicBezTo>
                  <a:pt x="10319" y="3767"/>
                  <a:pt x="10778" y="3507"/>
                  <a:pt x="10909" y="3442"/>
                </a:cubicBezTo>
                <a:cubicBezTo>
                  <a:pt x="11041" y="3377"/>
                  <a:pt x="11390" y="3198"/>
                  <a:pt x="11478" y="3182"/>
                </a:cubicBezTo>
                <a:cubicBezTo>
                  <a:pt x="11565" y="3165"/>
                  <a:pt x="11806" y="3068"/>
                  <a:pt x="11959" y="3035"/>
                </a:cubicBezTo>
                <a:cubicBezTo>
                  <a:pt x="12134" y="2987"/>
                  <a:pt x="12309" y="2889"/>
                  <a:pt x="12374" y="2856"/>
                </a:cubicBezTo>
                <a:cubicBezTo>
                  <a:pt x="12440" y="2824"/>
                  <a:pt x="12702" y="2808"/>
                  <a:pt x="12811" y="2808"/>
                </a:cubicBezTo>
                <a:cubicBezTo>
                  <a:pt x="12921" y="2808"/>
                  <a:pt x="13117" y="2808"/>
                  <a:pt x="13161" y="2775"/>
                </a:cubicBezTo>
                <a:cubicBezTo>
                  <a:pt x="13205" y="2743"/>
                  <a:pt x="13314" y="2596"/>
                  <a:pt x="13380" y="2564"/>
                </a:cubicBezTo>
                <a:cubicBezTo>
                  <a:pt x="13467" y="2531"/>
                  <a:pt x="13598" y="2531"/>
                  <a:pt x="13598" y="2531"/>
                </a:cubicBezTo>
                <a:cubicBezTo>
                  <a:pt x="13598" y="2531"/>
                  <a:pt x="13598" y="2368"/>
                  <a:pt x="13642" y="2320"/>
                </a:cubicBezTo>
                <a:cubicBezTo>
                  <a:pt x="13686" y="2271"/>
                  <a:pt x="13817" y="2108"/>
                  <a:pt x="13839" y="2076"/>
                </a:cubicBezTo>
                <a:cubicBezTo>
                  <a:pt x="13861" y="2027"/>
                  <a:pt x="13883" y="2011"/>
                  <a:pt x="13839" y="1832"/>
                </a:cubicBezTo>
                <a:cubicBezTo>
                  <a:pt x="13795" y="1653"/>
                  <a:pt x="13926" y="1328"/>
                  <a:pt x="13992" y="1181"/>
                </a:cubicBezTo>
                <a:cubicBezTo>
                  <a:pt x="14058" y="1035"/>
                  <a:pt x="14320" y="514"/>
                  <a:pt x="14604" y="368"/>
                </a:cubicBezTo>
                <a:cubicBezTo>
                  <a:pt x="14888" y="221"/>
                  <a:pt x="15326" y="-55"/>
                  <a:pt x="15938" y="10"/>
                </a:cubicBezTo>
                <a:cubicBezTo>
                  <a:pt x="16550" y="75"/>
                  <a:pt x="16965" y="140"/>
                  <a:pt x="17359" y="400"/>
                </a:cubicBezTo>
                <a:cubicBezTo>
                  <a:pt x="17752" y="661"/>
                  <a:pt x="17555" y="1376"/>
                  <a:pt x="17512" y="1490"/>
                </a:cubicBezTo>
                <a:cubicBezTo>
                  <a:pt x="17468" y="1604"/>
                  <a:pt x="17490" y="1669"/>
                  <a:pt x="17490" y="1734"/>
                </a:cubicBezTo>
                <a:cubicBezTo>
                  <a:pt x="17490" y="1799"/>
                  <a:pt x="17424" y="1946"/>
                  <a:pt x="17381" y="2027"/>
                </a:cubicBezTo>
                <a:cubicBezTo>
                  <a:pt x="17337" y="2108"/>
                  <a:pt x="17228" y="2303"/>
                  <a:pt x="17228" y="2303"/>
                </a:cubicBezTo>
                <a:cubicBezTo>
                  <a:pt x="17228" y="2303"/>
                  <a:pt x="17818" y="2385"/>
                  <a:pt x="18080" y="2450"/>
                </a:cubicBezTo>
                <a:cubicBezTo>
                  <a:pt x="18343" y="2515"/>
                  <a:pt x="18845" y="2629"/>
                  <a:pt x="19108" y="2678"/>
                </a:cubicBezTo>
                <a:cubicBezTo>
                  <a:pt x="19370" y="2726"/>
                  <a:pt x="19829" y="2824"/>
                  <a:pt x="20070" y="3117"/>
                </a:cubicBezTo>
                <a:cubicBezTo>
                  <a:pt x="20310" y="3409"/>
                  <a:pt x="20398" y="3784"/>
                  <a:pt x="20463" y="4190"/>
                </a:cubicBezTo>
                <a:cubicBezTo>
                  <a:pt x="20529" y="4597"/>
                  <a:pt x="20660" y="5020"/>
                  <a:pt x="20660" y="5345"/>
                </a:cubicBezTo>
                <a:cubicBezTo>
                  <a:pt x="20660" y="5670"/>
                  <a:pt x="20573" y="6435"/>
                  <a:pt x="20463" y="6890"/>
                </a:cubicBezTo>
                <a:cubicBezTo>
                  <a:pt x="20354" y="7346"/>
                  <a:pt x="20288" y="7736"/>
                  <a:pt x="20048" y="8012"/>
                </a:cubicBezTo>
                <a:cubicBezTo>
                  <a:pt x="19807" y="8289"/>
                  <a:pt x="19501" y="8273"/>
                  <a:pt x="19326" y="8256"/>
                </a:cubicBezTo>
                <a:cubicBezTo>
                  <a:pt x="19130" y="8240"/>
                  <a:pt x="18692" y="8191"/>
                  <a:pt x="18692" y="8191"/>
                </a:cubicBezTo>
                <a:cubicBezTo>
                  <a:pt x="18692" y="8191"/>
                  <a:pt x="18561" y="8533"/>
                  <a:pt x="18539" y="8712"/>
                </a:cubicBezTo>
                <a:cubicBezTo>
                  <a:pt x="18517" y="8891"/>
                  <a:pt x="18517" y="8972"/>
                  <a:pt x="18452" y="9119"/>
                </a:cubicBezTo>
                <a:cubicBezTo>
                  <a:pt x="18386" y="9265"/>
                  <a:pt x="18343" y="9362"/>
                  <a:pt x="18386" y="9444"/>
                </a:cubicBezTo>
                <a:cubicBezTo>
                  <a:pt x="18430" y="9525"/>
                  <a:pt x="18517" y="9623"/>
                  <a:pt x="18517" y="9623"/>
                </a:cubicBezTo>
                <a:cubicBezTo>
                  <a:pt x="18517" y="9623"/>
                  <a:pt x="18670" y="9623"/>
                  <a:pt x="18758" y="9720"/>
                </a:cubicBezTo>
                <a:cubicBezTo>
                  <a:pt x="18867" y="9818"/>
                  <a:pt x="18911" y="9915"/>
                  <a:pt x="18867" y="9964"/>
                </a:cubicBezTo>
                <a:cubicBezTo>
                  <a:pt x="18823" y="10013"/>
                  <a:pt x="18692" y="10062"/>
                  <a:pt x="18714" y="10111"/>
                </a:cubicBezTo>
                <a:cubicBezTo>
                  <a:pt x="18736" y="10159"/>
                  <a:pt x="19151" y="10680"/>
                  <a:pt x="19304" y="10924"/>
                </a:cubicBezTo>
                <a:cubicBezTo>
                  <a:pt x="19457" y="11168"/>
                  <a:pt x="20572" y="12713"/>
                  <a:pt x="20747" y="12892"/>
                </a:cubicBezTo>
                <a:cubicBezTo>
                  <a:pt x="20922" y="13087"/>
                  <a:pt x="21556" y="14209"/>
                  <a:pt x="21578" y="14421"/>
                </a:cubicBezTo>
                <a:cubicBezTo>
                  <a:pt x="21600" y="14632"/>
                  <a:pt x="21513" y="14893"/>
                  <a:pt x="21338" y="15104"/>
                </a:cubicBezTo>
                <a:cubicBezTo>
                  <a:pt x="21163" y="15315"/>
                  <a:pt x="20660" y="15869"/>
                  <a:pt x="20529" y="16015"/>
                </a:cubicBezTo>
                <a:cubicBezTo>
                  <a:pt x="20398" y="16161"/>
                  <a:pt x="19873" y="16698"/>
                  <a:pt x="19785" y="16828"/>
                </a:cubicBezTo>
                <a:cubicBezTo>
                  <a:pt x="19698" y="16958"/>
                  <a:pt x="18998" y="17902"/>
                  <a:pt x="18867" y="18048"/>
                </a:cubicBezTo>
                <a:cubicBezTo>
                  <a:pt x="18736" y="18194"/>
                  <a:pt x="18343" y="18617"/>
                  <a:pt x="18343" y="18715"/>
                </a:cubicBezTo>
                <a:cubicBezTo>
                  <a:pt x="18321" y="18812"/>
                  <a:pt x="18299" y="19122"/>
                  <a:pt x="18211" y="19219"/>
                </a:cubicBezTo>
                <a:cubicBezTo>
                  <a:pt x="18124" y="19317"/>
                  <a:pt x="17862" y="19349"/>
                  <a:pt x="17709" y="19349"/>
                </a:cubicBezTo>
                <a:lnTo>
                  <a:pt x="17709" y="19528"/>
                </a:lnTo>
                <a:lnTo>
                  <a:pt x="17534" y="19593"/>
                </a:lnTo>
                <a:cubicBezTo>
                  <a:pt x="17534" y="19593"/>
                  <a:pt x="17862" y="19870"/>
                  <a:pt x="17993" y="19951"/>
                </a:cubicBezTo>
                <a:cubicBezTo>
                  <a:pt x="18124" y="20032"/>
                  <a:pt x="18583" y="20325"/>
                  <a:pt x="18998" y="20488"/>
                </a:cubicBezTo>
                <a:cubicBezTo>
                  <a:pt x="19436" y="20650"/>
                  <a:pt x="19785" y="20781"/>
                  <a:pt x="19917" y="20894"/>
                </a:cubicBezTo>
                <a:cubicBezTo>
                  <a:pt x="20048" y="21008"/>
                  <a:pt x="20048" y="21334"/>
                  <a:pt x="20048" y="21334"/>
                </a:cubicBezTo>
                <a:cubicBezTo>
                  <a:pt x="20048" y="21334"/>
                  <a:pt x="19851" y="21545"/>
                  <a:pt x="19130" y="21480"/>
                </a:cubicBezTo>
                <a:cubicBezTo>
                  <a:pt x="18408" y="21415"/>
                  <a:pt x="17249" y="21122"/>
                  <a:pt x="17053" y="21025"/>
                </a:cubicBezTo>
                <a:cubicBezTo>
                  <a:pt x="16834" y="20927"/>
                  <a:pt x="16287" y="20667"/>
                  <a:pt x="16287" y="20667"/>
                </a:cubicBezTo>
                <a:lnTo>
                  <a:pt x="16134" y="20781"/>
                </a:lnTo>
                <a:cubicBezTo>
                  <a:pt x="16134" y="20781"/>
                  <a:pt x="15981" y="20781"/>
                  <a:pt x="15610" y="20699"/>
                </a:cubicBezTo>
                <a:cubicBezTo>
                  <a:pt x="15238" y="20618"/>
                  <a:pt x="14517" y="20406"/>
                  <a:pt x="14451" y="20325"/>
                </a:cubicBezTo>
                <a:cubicBezTo>
                  <a:pt x="14385" y="20244"/>
                  <a:pt x="14385" y="20114"/>
                  <a:pt x="14407" y="20032"/>
                </a:cubicBezTo>
                <a:cubicBezTo>
                  <a:pt x="14429" y="19951"/>
                  <a:pt x="14538" y="19577"/>
                  <a:pt x="14538" y="19577"/>
                </a:cubicBezTo>
                <a:lnTo>
                  <a:pt x="14407" y="19528"/>
                </a:lnTo>
                <a:cubicBezTo>
                  <a:pt x="14407" y="19528"/>
                  <a:pt x="14604" y="19398"/>
                  <a:pt x="14670" y="19317"/>
                </a:cubicBezTo>
                <a:cubicBezTo>
                  <a:pt x="14735" y="19235"/>
                  <a:pt x="14866" y="18959"/>
                  <a:pt x="14954" y="18894"/>
                </a:cubicBezTo>
                <a:cubicBezTo>
                  <a:pt x="15041" y="18829"/>
                  <a:pt x="15194" y="18812"/>
                  <a:pt x="15282" y="18780"/>
                </a:cubicBezTo>
                <a:cubicBezTo>
                  <a:pt x="15369" y="18747"/>
                  <a:pt x="15479" y="18682"/>
                  <a:pt x="15479" y="18601"/>
                </a:cubicBezTo>
                <a:cubicBezTo>
                  <a:pt x="15479" y="18520"/>
                  <a:pt x="15391" y="18341"/>
                  <a:pt x="15479" y="18243"/>
                </a:cubicBezTo>
                <a:cubicBezTo>
                  <a:pt x="15566" y="18146"/>
                  <a:pt x="16091" y="17674"/>
                  <a:pt x="16200" y="17511"/>
                </a:cubicBezTo>
                <a:cubicBezTo>
                  <a:pt x="16200" y="17511"/>
                  <a:pt x="16484" y="16942"/>
                  <a:pt x="16703" y="16633"/>
                </a:cubicBezTo>
                <a:cubicBezTo>
                  <a:pt x="16921" y="16324"/>
                  <a:pt x="17271" y="15673"/>
                  <a:pt x="17468" y="15527"/>
                </a:cubicBezTo>
                <a:cubicBezTo>
                  <a:pt x="17665" y="15381"/>
                  <a:pt x="17709" y="15202"/>
                  <a:pt x="17796" y="15169"/>
                </a:cubicBezTo>
                <a:cubicBezTo>
                  <a:pt x="17883" y="15137"/>
                  <a:pt x="17993" y="15120"/>
                  <a:pt x="18036" y="15039"/>
                </a:cubicBezTo>
                <a:cubicBezTo>
                  <a:pt x="18080" y="14958"/>
                  <a:pt x="18036" y="14925"/>
                  <a:pt x="18102" y="14876"/>
                </a:cubicBezTo>
                <a:cubicBezTo>
                  <a:pt x="18168" y="14828"/>
                  <a:pt x="18233" y="14811"/>
                  <a:pt x="18190" y="14730"/>
                </a:cubicBezTo>
                <a:cubicBezTo>
                  <a:pt x="18168" y="14632"/>
                  <a:pt x="17971" y="14551"/>
                  <a:pt x="17883" y="14437"/>
                </a:cubicBezTo>
                <a:cubicBezTo>
                  <a:pt x="17796" y="14323"/>
                  <a:pt x="17752" y="14144"/>
                  <a:pt x="17687" y="14047"/>
                </a:cubicBezTo>
                <a:cubicBezTo>
                  <a:pt x="17621" y="13949"/>
                  <a:pt x="17512" y="13852"/>
                  <a:pt x="17402" y="13803"/>
                </a:cubicBezTo>
                <a:cubicBezTo>
                  <a:pt x="17293" y="13754"/>
                  <a:pt x="16725" y="13299"/>
                  <a:pt x="16419" y="13038"/>
                </a:cubicBezTo>
                <a:cubicBezTo>
                  <a:pt x="16113" y="12778"/>
                  <a:pt x="15369" y="12258"/>
                  <a:pt x="15238" y="12144"/>
                </a:cubicBezTo>
                <a:cubicBezTo>
                  <a:pt x="15085" y="12046"/>
                  <a:pt x="14801" y="11932"/>
                  <a:pt x="14473" y="11981"/>
                </a:cubicBezTo>
                <a:cubicBezTo>
                  <a:pt x="14145" y="12030"/>
                  <a:pt x="13795" y="12355"/>
                  <a:pt x="13402" y="12697"/>
                </a:cubicBezTo>
                <a:cubicBezTo>
                  <a:pt x="12986" y="13055"/>
                  <a:pt x="11696" y="14291"/>
                  <a:pt x="11609" y="14405"/>
                </a:cubicBezTo>
                <a:cubicBezTo>
                  <a:pt x="11521" y="14519"/>
                  <a:pt x="11281" y="14762"/>
                  <a:pt x="11259" y="14828"/>
                </a:cubicBezTo>
                <a:cubicBezTo>
                  <a:pt x="11237" y="14893"/>
                  <a:pt x="11150" y="14974"/>
                  <a:pt x="11040" y="15006"/>
                </a:cubicBezTo>
                <a:cubicBezTo>
                  <a:pt x="10953" y="15055"/>
                  <a:pt x="10866" y="15267"/>
                  <a:pt x="10844" y="15332"/>
                </a:cubicBezTo>
                <a:cubicBezTo>
                  <a:pt x="10822" y="15397"/>
                  <a:pt x="10560" y="15592"/>
                  <a:pt x="10494" y="15673"/>
                </a:cubicBezTo>
                <a:cubicBezTo>
                  <a:pt x="10428" y="15755"/>
                  <a:pt x="9969" y="16552"/>
                  <a:pt x="9860" y="16779"/>
                </a:cubicBezTo>
                <a:cubicBezTo>
                  <a:pt x="9772" y="17007"/>
                  <a:pt x="9248" y="17772"/>
                  <a:pt x="9138" y="18064"/>
                </a:cubicBezTo>
                <a:cubicBezTo>
                  <a:pt x="9029" y="18357"/>
                  <a:pt x="8876" y="18747"/>
                  <a:pt x="8745" y="18812"/>
                </a:cubicBezTo>
                <a:cubicBezTo>
                  <a:pt x="8614" y="18878"/>
                  <a:pt x="8220" y="18861"/>
                  <a:pt x="8177" y="18910"/>
                </a:cubicBezTo>
                <a:cubicBezTo>
                  <a:pt x="8155" y="18959"/>
                  <a:pt x="8395" y="19073"/>
                  <a:pt x="8395" y="19154"/>
                </a:cubicBezTo>
                <a:cubicBezTo>
                  <a:pt x="8395" y="19235"/>
                  <a:pt x="8264" y="19512"/>
                  <a:pt x="8177" y="19544"/>
                </a:cubicBezTo>
                <a:cubicBezTo>
                  <a:pt x="8089" y="19577"/>
                  <a:pt x="8023" y="19544"/>
                  <a:pt x="8023" y="19544"/>
                </a:cubicBezTo>
                <a:cubicBezTo>
                  <a:pt x="8023" y="19544"/>
                  <a:pt x="8067" y="19772"/>
                  <a:pt x="8023" y="19918"/>
                </a:cubicBezTo>
                <a:cubicBezTo>
                  <a:pt x="8002" y="20065"/>
                  <a:pt x="8023" y="20309"/>
                  <a:pt x="7914" y="20390"/>
                </a:cubicBezTo>
                <a:cubicBezTo>
                  <a:pt x="7805" y="20472"/>
                  <a:pt x="7586" y="20504"/>
                  <a:pt x="7543" y="20585"/>
                </a:cubicBezTo>
                <a:cubicBezTo>
                  <a:pt x="7499" y="20667"/>
                  <a:pt x="7499" y="20862"/>
                  <a:pt x="7346" y="20943"/>
                </a:cubicBezTo>
                <a:cubicBezTo>
                  <a:pt x="7171" y="21025"/>
                  <a:pt x="6296" y="21057"/>
                  <a:pt x="6100" y="21057"/>
                </a:cubicBezTo>
                <a:cubicBezTo>
                  <a:pt x="5903" y="21057"/>
                  <a:pt x="5553" y="20927"/>
                  <a:pt x="5509" y="20797"/>
                </a:cubicBezTo>
                <a:cubicBezTo>
                  <a:pt x="5466" y="20667"/>
                  <a:pt x="5400" y="20472"/>
                  <a:pt x="5487" y="20325"/>
                </a:cubicBezTo>
                <a:cubicBezTo>
                  <a:pt x="5575" y="20179"/>
                  <a:pt x="5597" y="20032"/>
                  <a:pt x="5728" y="19951"/>
                </a:cubicBezTo>
                <a:cubicBezTo>
                  <a:pt x="5837" y="19853"/>
                  <a:pt x="6012" y="19658"/>
                  <a:pt x="6012" y="19561"/>
                </a:cubicBezTo>
                <a:cubicBezTo>
                  <a:pt x="6034" y="19479"/>
                  <a:pt x="6012" y="19365"/>
                  <a:pt x="6078" y="19300"/>
                </a:cubicBezTo>
                <a:cubicBezTo>
                  <a:pt x="6143" y="19235"/>
                  <a:pt x="6384" y="18959"/>
                  <a:pt x="6384" y="18959"/>
                </a:cubicBezTo>
                <a:lnTo>
                  <a:pt x="6296" y="18861"/>
                </a:lnTo>
                <a:cubicBezTo>
                  <a:pt x="6296" y="18861"/>
                  <a:pt x="6340" y="18682"/>
                  <a:pt x="6384" y="18569"/>
                </a:cubicBezTo>
                <a:cubicBezTo>
                  <a:pt x="6428" y="18455"/>
                  <a:pt x="6362" y="18390"/>
                  <a:pt x="6384" y="18308"/>
                </a:cubicBezTo>
                <a:cubicBezTo>
                  <a:pt x="6406" y="18227"/>
                  <a:pt x="6537" y="18146"/>
                  <a:pt x="6581" y="18081"/>
                </a:cubicBezTo>
                <a:cubicBezTo>
                  <a:pt x="6624" y="18015"/>
                  <a:pt x="6690" y="17658"/>
                  <a:pt x="6756" y="17593"/>
                </a:cubicBezTo>
                <a:cubicBezTo>
                  <a:pt x="6821" y="17528"/>
                  <a:pt x="7062" y="17251"/>
                  <a:pt x="7193" y="16844"/>
                </a:cubicBezTo>
                <a:cubicBezTo>
                  <a:pt x="7324" y="16454"/>
                  <a:pt x="7608" y="15576"/>
                  <a:pt x="7980" y="15072"/>
                </a:cubicBezTo>
                <a:cubicBezTo>
                  <a:pt x="8351" y="14567"/>
                  <a:pt x="8548" y="14372"/>
                  <a:pt x="8592" y="14291"/>
                </a:cubicBezTo>
                <a:cubicBezTo>
                  <a:pt x="8636" y="14226"/>
                  <a:pt x="8679" y="14161"/>
                  <a:pt x="8745" y="14096"/>
                </a:cubicBezTo>
                <a:cubicBezTo>
                  <a:pt x="8811" y="14031"/>
                  <a:pt x="8832" y="13917"/>
                  <a:pt x="8964" y="13754"/>
                </a:cubicBezTo>
                <a:cubicBezTo>
                  <a:pt x="9095" y="13591"/>
                  <a:pt x="9270" y="13494"/>
                  <a:pt x="9401" y="13331"/>
                </a:cubicBezTo>
                <a:cubicBezTo>
                  <a:pt x="9510" y="13169"/>
                  <a:pt x="9445" y="12859"/>
                  <a:pt x="9532" y="12746"/>
                </a:cubicBezTo>
                <a:cubicBezTo>
                  <a:pt x="9619" y="12632"/>
                  <a:pt x="10144" y="11640"/>
                  <a:pt x="10341" y="11103"/>
                </a:cubicBezTo>
                <a:cubicBezTo>
                  <a:pt x="10560" y="10566"/>
                  <a:pt x="10691" y="9964"/>
                  <a:pt x="10756" y="9850"/>
                </a:cubicBezTo>
                <a:cubicBezTo>
                  <a:pt x="10822" y="9737"/>
                  <a:pt x="10909" y="9639"/>
                  <a:pt x="10887" y="9525"/>
                </a:cubicBezTo>
                <a:cubicBezTo>
                  <a:pt x="10887" y="9395"/>
                  <a:pt x="10800" y="9362"/>
                  <a:pt x="10887" y="9297"/>
                </a:cubicBezTo>
                <a:cubicBezTo>
                  <a:pt x="10975" y="9232"/>
                  <a:pt x="10975" y="9216"/>
                  <a:pt x="10997" y="9070"/>
                </a:cubicBezTo>
                <a:cubicBezTo>
                  <a:pt x="11019" y="8923"/>
                  <a:pt x="10975" y="8923"/>
                  <a:pt x="11084" y="8809"/>
                </a:cubicBezTo>
                <a:cubicBezTo>
                  <a:pt x="11194" y="8696"/>
                  <a:pt x="11281" y="8614"/>
                  <a:pt x="11303" y="8549"/>
                </a:cubicBezTo>
                <a:cubicBezTo>
                  <a:pt x="11325" y="8484"/>
                  <a:pt x="11347" y="8273"/>
                  <a:pt x="11412" y="8191"/>
                </a:cubicBezTo>
                <a:cubicBezTo>
                  <a:pt x="11478" y="8110"/>
                  <a:pt x="11653" y="7736"/>
                  <a:pt x="11653" y="7573"/>
                </a:cubicBezTo>
                <a:cubicBezTo>
                  <a:pt x="11653" y="7411"/>
                  <a:pt x="11696" y="7313"/>
                  <a:pt x="11740" y="7216"/>
                </a:cubicBezTo>
                <a:cubicBezTo>
                  <a:pt x="11784" y="7134"/>
                  <a:pt x="11784" y="7037"/>
                  <a:pt x="11740" y="6841"/>
                </a:cubicBezTo>
                <a:cubicBezTo>
                  <a:pt x="11718" y="6646"/>
                  <a:pt x="11653" y="6158"/>
                  <a:pt x="11653" y="6012"/>
                </a:cubicBezTo>
                <a:cubicBezTo>
                  <a:pt x="11653" y="5866"/>
                  <a:pt x="11675" y="5752"/>
                  <a:pt x="11587" y="5638"/>
                </a:cubicBezTo>
                <a:cubicBezTo>
                  <a:pt x="11500" y="5524"/>
                  <a:pt x="11281" y="5378"/>
                  <a:pt x="11215" y="5313"/>
                </a:cubicBezTo>
                <a:cubicBezTo>
                  <a:pt x="11150" y="5247"/>
                  <a:pt x="11062" y="5166"/>
                  <a:pt x="10909" y="5182"/>
                </a:cubicBezTo>
                <a:cubicBezTo>
                  <a:pt x="10756" y="5199"/>
                  <a:pt x="10560" y="5231"/>
                  <a:pt x="10385" y="5247"/>
                </a:cubicBezTo>
                <a:cubicBezTo>
                  <a:pt x="10188" y="5280"/>
                  <a:pt x="10057" y="5329"/>
                  <a:pt x="9904" y="5361"/>
                </a:cubicBezTo>
                <a:cubicBezTo>
                  <a:pt x="9751" y="5394"/>
                  <a:pt x="9270" y="5540"/>
                  <a:pt x="8920" y="5622"/>
                </a:cubicBezTo>
                <a:cubicBezTo>
                  <a:pt x="8570" y="5703"/>
                  <a:pt x="7630" y="5979"/>
                  <a:pt x="7302" y="6028"/>
                </a:cubicBezTo>
                <a:cubicBezTo>
                  <a:pt x="6974" y="6077"/>
                  <a:pt x="4985" y="6337"/>
                  <a:pt x="4482" y="6370"/>
                </a:cubicBezTo>
                <a:cubicBezTo>
                  <a:pt x="3979" y="6402"/>
                  <a:pt x="3564" y="6386"/>
                  <a:pt x="3389" y="6370"/>
                </a:cubicBezTo>
                <a:cubicBezTo>
                  <a:pt x="3192" y="6370"/>
                  <a:pt x="2930" y="6419"/>
                  <a:pt x="2930" y="6419"/>
                </a:cubicBezTo>
                <a:lnTo>
                  <a:pt x="2930" y="6305"/>
                </a:lnTo>
                <a:cubicBezTo>
                  <a:pt x="2930" y="6305"/>
                  <a:pt x="2733" y="6305"/>
                  <a:pt x="2514" y="6337"/>
                </a:cubicBezTo>
                <a:cubicBezTo>
                  <a:pt x="2296" y="6370"/>
                  <a:pt x="2011" y="6695"/>
                  <a:pt x="1836" y="6760"/>
                </a:cubicBezTo>
                <a:cubicBezTo>
                  <a:pt x="1640" y="6825"/>
                  <a:pt x="1377" y="6939"/>
                  <a:pt x="1290" y="6874"/>
                </a:cubicBezTo>
                <a:cubicBezTo>
                  <a:pt x="1290" y="6874"/>
                  <a:pt x="918" y="7020"/>
                  <a:pt x="831" y="6858"/>
                </a:cubicBezTo>
                <a:cubicBezTo>
                  <a:pt x="831" y="6858"/>
                  <a:pt x="634" y="6939"/>
                  <a:pt x="525" y="6939"/>
                </a:cubicBezTo>
                <a:cubicBezTo>
                  <a:pt x="415" y="6939"/>
                  <a:pt x="394" y="6809"/>
                  <a:pt x="394" y="6809"/>
                </a:cubicBezTo>
                <a:cubicBezTo>
                  <a:pt x="394" y="6809"/>
                  <a:pt x="44" y="6988"/>
                  <a:pt x="0" y="679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92788BB-00A7-4244-9A1C-F073F28AAE51}"/>
              </a:ext>
            </a:extLst>
          </p:cNvPr>
          <p:cNvSpPr/>
          <p:nvPr/>
        </p:nvSpPr>
        <p:spPr>
          <a:xfrm>
            <a:off x="6747835" y="2323861"/>
            <a:ext cx="748954" cy="60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6" h="20901" extrusionOk="0">
                <a:moveTo>
                  <a:pt x="516" y="18000"/>
                </a:moveTo>
                <a:cubicBezTo>
                  <a:pt x="3916" y="18000"/>
                  <a:pt x="7315" y="18000"/>
                  <a:pt x="10714" y="18720"/>
                </a:cubicBezTo>
                <a:cubicBezTo>
                  <a:pt x="12392" y="18720"/>
                  <a:pt x="14070" y="18720"/>
                  <a:pt x="15748" y="18720"/>
                </a:cubicBezTo>
                <a:cubicBezTo>
                  <a:pt x="17426" y="18720"/>
                  <a:pt x="19061" y="18000"/>
                  <a:pt x="20740" y="20880"/>
                </a:cubicBezTo>
                <a:cubicBezTo>
                  <a:pt x="21428" y="21600"/>
                  <a:pt x="21428" y="3600"/>
                  <a:pt x="20740" y="2880"/>
                </a:cubicBezTo>
                <a:cubicBezTo>
                  <a:pt x="19061" y="0"/>
                  <a:pt x="17426" y="1440"/>
                  <a:pt x="15748" y="720"/>
                </a:cubicBezTo>
                <a:cubicBezTo>
                  <a:pt x="14070" y="720"/>
                  <a:pt x="12392" y="720"/>
                  <a:pt x="10714" y="720"/>
                </a:cubicBezTo>
                <a:cubicBezTo>
                  <a:pt x="7315" y="720"/>
                  <a:pt x="3916" y="720"/>
                  <a:pt x="516" y="0"/>
                </a:cubicBezTo>
                <a:cubicBezTo>
                  <a:pt x="-172" y="0"/>
                  <a:pt x="-172" y="18000"/>
                  <a:pt x="516" y="18000"/>
                </a:cubicBezTo>
                <a:lnTo>
                  <a:pt x="516" y="1800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74591F1-A4F2-4848-84F0-943D6065D53F}"/>
              </a:ext>
            </a:extLst>
          </p:cNvPr>
          <p:cNvSpPr/>
          <p:nvPr/>
        </p:nvSpPr>
        <p:spPr>
          <a:xfrm>
            <a:off x="7593126" y="2491402"/>
            <a:ext cx="1383728" cy="2354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7" h="21395" extrusionOk="0">
                <a:moveTo>
                  <a:pt x="21215" y="21028"/>
                </a:moveTo>
                <a:cubicBezTo>
                  <a:pt x="20347" y="19563"/>
                  <a:pt x="16522" y="20248"/>
                  <a:pt x="14755" y="20495"/>
                </a:cubicBezTo>
                <a:cubicBezTo>
                  <a:pt x="13372" y="20705"/>
                  <a:pt x="11990" y="20914"/>
                  <a:pt x="10576" y="20933"/>
                </a:cubicBezTo>
                <a:cubicBezTo>
                  <a:pt x="9933" y="20933"/>
                  <a:pt x="9258" y="20914"/>
                  <a:pt x="8615" y="20819"/>
                </a:cubicBezTo>
                <a:cubicBezTo>
                  <a:pt x="8069" y="20743"/>
                  <a:pt x="7265" y="20591"/>
                  <a:pt x="6880" y="20305"/>
                </a:cubicBezTo>
                <a:cubicBezTo>
                  <a:pt x="6462" y="19963"/>
                  <a:pt x="7715" y="19944"/>
                  <a:pt x="8037" y="19905"/>
                </a:cubicBezTo>
                <a:cubicBezTo>
                  <a:pt x="8647" y="19829"/>
                  <a:pt x="9258" y="19696"/>
                  <a:pt x="9676" y="19411"/>
                </a:cubicBezTo>
                <a:cubicBezTo>
                  <a:pt x="9772" y="19335"/>
                  <a:pt x="9869" y="19258"/>
                  <a:pt x="9965" y="19182"/>
                </a:cubicBezTo>
                <a:cubicBezTo>
                  <a:pt x="10447" y="19087"/>
                  <a:pt x="10865" y="18973"/>
                  <a:pt x="11251" y="18783"/>
                </a:cubicBezTo>
                <a:cubicBezTo>
                  <a:pt x="11669" y="18592"/>
                  <a:pt x="12022" y="18326"/>
                  <a:pt x="12183" y="18021"/>
                </a:cubicBezTo>
                <a:cubicBezTo>
                  <a:pt x="12408" y="17660"/>
                  <a:pt x="12183" y="17355"/>
                  <a:pt x="11733" y="17108"/>
                </a:cubicBezTo>
                <a:cubicBezTo>
                  <a:pt x="10030" y="16194"/>
                  <a:pt x="7715" y="15909"/>
                  <a:pt x="5722" y="15319"/>
                </a:cubicBezTo>
                <a:cubicBezTo>
                  <a:pt x="4694" y="15015"/>
                  <a:pt x="3730" y="14596"/>
                  <a:pt x="3119" y="14006"/>
                </a:cubicBezTo>
                <a:cubicBezTo>
                  <a:pt x="2412" y="13321"/>
                  <a:pt x="2122" y="12502"/>
                  <a:pt x="1897" y="11703"/>
                </a:cubicBezTo>
                <a:cubicBezTo>
                  <a:pt x="1415" y="9876"/>
                  <a:pt x="1415" y="8011"/>
                  <a:pt x="1512" y="6146"/>
                </a:cubicBezTo>
                <a:cubicBezTo>
                  <a:pt x="1576" y="5214"/>
                  <a:pt x="1640" y="4300"/>
                  <a:pt x="1672" y="3368"/>
                </a:cubicBezTo>
                <a:cubicBezTo>
                  <a:pt x="1705" y="2587"/>
                  <a:pt x="1833" y="1750"/>
                  <a:pt x="1512" y="989"/>
                </a:cubicBezTo>
                <a:cubicBezTo>
                  <a:pt x="1351" y="646"/>
                  <a:pt x="1094" y="342"/>
                  <a:pt x="676" y="75"/>
                </a:cubicBezTo>
                <a:cubicBezTo>
                  <a:pt x="322" y="-153"/>
                  <a:pt x="-224" y="190"/>
                  <a:pt x="97" y="418"/>
                </a:cubicBezTo>
                <a:cubicBezTo>
                  <a:pt x="869" y="932"/>
                  <a:pt x="901" y="1674"/>
                  <a:pt x="901" y="2321"/>
                </a:cubicBezTo>
                <a:cubicBezTo>
                  <a:pt x="901" y="3158"/>
                  <a:pt x="837" y="4015"/>
                  <a:pt x="772" y="4852"/>
                </a:cubicBezTo>
                <a:cubicBezTo>
                  <a:pt x="676" y="6546"/>
                  <a:pt x="547" y="8240"/>
                  <a:pt x="740" y="9933"/>
                </a:cubicBezTo>
                <a:cubicBezTo>
                  <a:pt x="837" y="10752"/>
                  <a:pt x="997" y="11570"/>
                  <a:pt x="1255" y="12369"/>
                </a:cubicBezTo>
                <a:cubicBezTo>
                  <a:pt x="1480" y="13073"/>
                  <a:pt x="1865" y="13778"/>
                  <a:pt x="2540" y="14368"/>
                </a:cubicBezTo>
                <a:cubicBezTo>
                  <a:pt x="3762" y="15414"/>
                  <a:pt x="5755" y="15871"/>
                  <a:pt x="7683" y="16328"/>
                </a:cubicBezTo>
                <a:cubicBezTo>
                  <a:pt x="8615" y="16556"/>
                  <a:pt x="9580" y="16784"/>
                  <a:pt x="10447" y="17127"/>
                </a:cubicBezTo>
                <a:cubicBezTo>
                  <a:pt x="10833" y="17279"/>
                  <a:pt x="11572" y="17527"/>
                  <a:pt x="11444" y="17831"/>
                </a:cubicBezTo>
                <a:cubicBezTo>
                  <a:pt x="11347" y="18117"/>
                  <a:pt x="10930" y="18345"/>
                  <a:pt x="10544" y="18497"/>
                </a:cubicBezTo>
                <a:cubicBezTo>
                  <a:pt x="10447" y="18535"/>
                  <a:pt x="10319" y="18573"/>
                  <a:pt x="10222" y="18611"/>
                </a:cubicBezTo>
                <a:cubicBezTo>
                  <a:pt x="10222" y="18288"/>
                  <a:pt x="9933" y="17964"/>
                  <a:pt x="9419" y="17736"/>
                </a:cubicBezTo>
                <a:cubicBezTo>
                  <a:pt x="8390" y="17298"/>
                  <a:pt x="6912" y="17203"/>
                  <a:pt x="5690" y="17165"/>
                </a:cubicBezTo>
                <a:cubicBezTo>
                  <a:pt x="4565" y="17127"/>
                  <a:pt x="2733" y="17051"/>
                  <a:pt x="2090" y="17755"/>
                </a:cubicBezTo>
                <a:cubicBezTo>
                  <a:pt x="1447" y="18478"/>
                  <a:pt x="2765" y="18916"/>
                  <a:pt x="3762" y="19068"/>
                </a:cubicBezTo>
                <a:cubicBezTo>
                  <a:pt x="5176" y="19316"/>
                  <a:pt x="6687" y="19411"/>
                  <a:pt x="8165" y="19354"/>
                </a:cubicBezTo>
                <a:cubicBezTo>
                  <a:pt x="8197" y="19354"/>
                  <a:pt x="8230" y="19354"/>
                  <a:pt x="8262" y="19354"/>
                </a:cubicBezTo>
                <a:cubicBezTo>
                  <a:pt x="7458" y="19506"/>
                  <a:pt x="5947" y="19468"/>
                  <a:pt x="6012" y="20172"/>
                </a:cubicBezTo>
                <a:cubicBezTo>
                  <a:pt x="6044" y="20819"/>
                  <a:pt x="7683" y="21142"/>
                  <a:pt x="8551" y="21276"/>
                </a:cubicBezTo>
                <a:cubicBezTo>
                  <a:pt x="9708" y="21447"/>
                  <a:pt x="10897" y="21409"/>
                  <a:pt x="12087" y="21314"/>
                </a:cubicBezTo>
                <a:cubicBezTo>
                  <a:pt x="13437" y="21200"/>
                  <a:pt x="14722" y="20971"/>
                  <a:pt x="16040" y="20781"/>
                </a:cubicBezTo>
                <a:cubicBezTo>
                  <a:pt x="17133" y="20629"/>
                  <a:pt x="18419" y="20457"/>
                  <a:pt x="19544" y="20648"/>
                </a:cubicBezTo>
                <a:cubicBezTo>
                  <a:pt x="19962" y="20724"/>
                  <a:pt x="20347" y="20857"/>
                  <a:pt x="20476" y="21123"/>
                </a:cubicBezTo>
                <a:cubicBezTo>
                  <a:pt x="20605" y="21447"/>
                  <a:pt x="21376" y="21333"/>
                  <a:pt x="21215" y="21028"/>
                </a:cubicBezTo>
                <a:close/>
                <a:moveTo>
                  <a:pt x="7394" y="18935"/>
                </a:moveTo>
                <a:cubicBezTo>
                  <a:pt x="6076" y="18935"/>
                  <a:pt x="4630" y="18840"/>
                  <a:pt x="3408" y="18554"/>
                </a:cubicBezTo>
                <a:cubicBezTo>
                  <a:pt x="2926" y="18440"/>
                  <a:pt x="2444" y="18174"/>
                  <a:pt x="2958" y="17888"/>
                </a:cubicBezTo>
                <a:cubicBezTo>
                  <a:pt x="3408" y="17641"/>
                  <a:pt x="4180" y="17660"/>
                  <a:pt x="4758" y="17660"/>
                </a:cubicBezTo>
                <a:cubicBezTo>
                  <a:pt x="5497" y="17660"/>
                  <a:pt x="6237" y="17679"/>
                  <a:pt x="6976" y="17755"/>
                </a:cubicBezTo>
                <a:cubicBezTo>
                  <a:pt x="7522" y="17812"/>
                  <a:pt x="8101" y="17869"/>
                  <a:pt x="8615" y="18021"/>
                </a:cubicBezTo>
                <a:cubicBezTo>
                  <a:pt x="9033" y="18136"/>
                  <a:pt x="9451" y="18326"/>
                  <a:pt x="9483" y="18630"/>
                </a:cubicBezTo>
                <a:cubicBezTo>
                  <a:pt x="9483" y="18707"/>
                  <a:pt x="9451" y="18764"/>
                  <a:pt x="9419" y="18821"/>
                </a:cubicBezTo>
                <a:cubicBezTo>
                  <a:pt x="8744" y="18916"/>
                  <a:pt x="8037" y="18935"/>
                  <a:pt x="7394" y="18935"/>
                </a:cubicBez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EF948ECE-F60F-4D9B-B709-F800D39283F4}"/>
              </a:ext>
            </a:extLst>
          </p:cNvPr>
          <p:cNvSpPr/>
          <p:nvPr/>
        </p:nvSpPr>
        <p:spPr>
          <a:xfrm>
            <a:off x="1914859" y="1635436"/>
            <a:ext cx="1470186" cy="26322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495" extrusionOk="0">
                <a:moveTo>
                  <a:pt x="21355" y="6086"/>
                </a:moveTo>
                <a:cubicBezTo>
                  <a:pt x="21294" y="6035"/>
                  <a:pt x="21017" y="5949"/>
                  <a:pt x="20833" y="5932"/>
                </a:cubicBezTo>
                <a:cubicBezTo>
                  <a:pt x="20649" y="5898"/>
                  <a:pt x="20373" y="5864"/>
                  <a:pt x="20373" y="5812"/>
                </a:cubicBezTo>
                <a:cubicBezTo>
                  <a:pt x="20342" y="5778"/>
                  <a:pt x="20649" y="5693"/>
                  <a:pt x="20588" y="5676"/>
                </a:cubicBezTo>
                <a:cubicBezTo>
                  <a:pt x="20527" y="5641"/>
                  <a:pt x="20189" y="5624"/>
                  <a:pt x="19913" y="5573"/>
                </a:cubicBezTo>
                <a:cubicBezTo>
                  <a:pt x="19637" y="5539"/>
                  <a:pt x="19299" y="5607"/>
                  <a:pt x="19084" y="5624"/>
                </a:cubicBezTo>
                <a:cubicBezTo>
                  <a:pt x="18870" y="5641"/>
                  <a:pt x="18256" y="5778"/>
                  <a:pt x="17888" y="5881"/>
                </a:cubicBezTo>
                <a:cubicBezTo>
                  <a:pt x="17489" y="5983"/>
                  <a:pt x="16170" y="6360"/>
                  <a:pt x="15556" y="6411"/>
                </a:cubicBezTo>
                <a:cubicBezTo>
                  <a:pt x="14942" y="6462"/>
                  <a:pt x="14544" y="6531"/>
                  <a:pt x="14544" y="6531"/>
                </a:cubicBezTo>
                <a:cubicBezTo>
                  <a:pt x="14544" y="6531"/>
                  <a:pt x="14421" y="6377"/>
                  <a:pt x="14298" y="6360"/>
                </a:cubicBezTo>
                <a:cubicBezTo>
                  <a:pt x="14175" y="6343"/>
                  <a:pt x="13930" y="6343"/>
                  <a:pt x="13930" y="6343"/>
                </a:cubicBezTo>
                <a:cubicBezTo>
                  <a:pt x="13930" y="6343"/>
                  <a:pt x="13869" y="6240"/>
                  <a:pt x="13807" y="6154"/>
                </a:cubicBezTo>
                <a:cubicBezTo>
                  <a:pt x="13746" y="6052"/>
                  <a:pt x="13408" y="5539"/>
                  <a:pt x="13378" y="5436"/>
                </a:cubicBezTo>
                <a:cubicBezTo>
                  <a:pt x="13347" y="5334"/>
                  <a:pt x="13286" y="5043"/>
                  <a:pt x="13255" y="4974"/>
                </a:cubicBezTo>
                <a:cubicBezTo>
                  <a:pt x="13224" y="4906"/>
                  <a:pt x="13255" y="4581"/>
                  <a:pt x="13255" y="4478"/>
                </a:cubicBezTo>
                <a:cubicBezTo>
                  <a:pt x="13255" y="4376"/>
                  <a:pt x="13132" y="4393"/>
                  <a:pt x="13132" y="4324"/>
                </a:cubicBezTo>
                <a:cubicBezTo>
                  <a:pt x="13132" y="4273"/>
                  <a:pt x="13194" y="4068"/>
                  <a:pt x="13101" y="3982"/>
                </a:cubicBezTo>
                <a:cubicBezTo>
                  <a:pt x="13009" y="3897"/>
                  <a:pt x="12426" y="3692"/>
                  <a:pt x="12426" y="3692"/>
                </a:cubicBezTo>
                <a:cubicBezTo>
                  <a:pt x="12426" y="3692"/>
                  <a:pt x="12733" y="3504"/>
                  <a:pt x="12979" y="3486"/>
                </a:cubicBezTo>
                <a:cubicBezTo>
                  <a:pt x="13224" y="3469"/>
                  <a:pt x="13592" y="3572"/>
                  <a:pt x="13746" y="3606"/>
                </a:cubicBezTo>
                <a:cubicBezTo>
                  <a:pt x="13899" y="3640"/>
                  <a:pt x="14359" y="3675"/>
                  <a:pt x="14513" y="3623"/>
                </a:cubicBezTo>
                <a:cubicBezTo>
                  <a:pt x="14697" y="3572"/>
                  <a:pt x="14758" y="3384"/>
                  <a:pt x="14728" y="3315"/>
                </a:cubicBezTo>
                <a:cubicBezTo>
                  <a:pt x="14728" y="3247"/>
                  <a:pt x="14728" y="3196"/>
                  <a:pt x="14789" y="3144"/>
                </a:cubicBezTo>
                <a:cubicBezTo>
                  <a:pt x="14850" y="3093"/>
                  <a:pt x="14789" y="3059"/>
                  <a:pt x="14758" y="3025"/>
                </a:cubicBezTo>
                <a:cubicBezTo>
                  <a:pt x="14728" y="2990"/>
                  <a:pt x="14912" y="2956"/>
                  <a:pt x="14912" y="2905"/>
                </a:cubicBezTo>
                <a:cubicBezTo>
                  <a:pt x="14912" y="2871"/>
                  <a:pt x="14912" y="2751"/>
                  <a:pt x="14973" y="2700"/>
                </a:cubicBezTo>
                <a:cubicBezTo>
                  <a:pt x="15004" y="2648"/>
                  <a:pt x="15157" y="2683"/>
                  <a:pt x="15249" y="2666"/>
                </a:cubicBezTo>
                <a:cubicBezTo>
                  <a:pt x="15341" y="2648"/>
                  <a:pt x="15341" y="2597"/>
                  <a:pt x="15311" y="2512"/>
                </a:cubicBezTo>
                <a:cubicBezTo>
                  <a:pt x="15280" y="2443"/>
                  <a:pt x="14973" y="2255"/>
                  <a:pt x="14881" y="2187"/>
                </a:cubicBezTo>
                <a:cubicBezTo>
                  <a:pt x="14789" y="2118"/>
                  <a:pt x="14820" y="2016"/>
                  <a:pt x="14881" y="1999"/>
                </a:cubicBezTo>
                <a:cubicBezTo>
                  <a:pt x="14942" y="1964"/>
                  <a:pt x="14912" y="1879"/>
                  <a:pt x="14942" y="1776"/>
                </a:cubicBezTo>
                <a:cubicBezTo>
                  <a:pt x="14973" y="1674"/>
                  <a:pt x="15004" y="1468"/>
                  <a:pt x="15034" y="1332"/>
                </a:cubicBezTo>
                <a:cubicBezTo>
                  <a:pt x="15065" y="1195"/>
                  <a:pt x="14912" y="1024"/>
                  <a:pt x="14820" y="870"/>
                </a:cubicBezTo>
                <a:cubicBezTo>
                  <a:pt x="14728" y="716"/>
                  <a:pt x="14329" y="271"/>
                  <a:pt x="12948" y="83"/>
                </a:cubicBezTo>
                <a:cubicBezTo>
                  <a:pt x="11567" y="-105"/>
                  <a:pt x="10954" y="83"/>
                  <a:pt x="10954" y="83"/>
                </a:cubicBezTo>
                <a:cubicBezTo>
                  <a:pt x="10739" y="134"/>
                  <a:pt x="10401" y="305"/>
                  <a:pt x="10248" y="357"/>
                </a:cubicBezTo>
                <a:cubicBezTo>
                  <a:pt x="10095" y="391"/>
                  <a:pt x="9972" y="288"/>
                  <a:pt x="9849" y="271"/>
                </a:cubicBezTo>
                <a:cubicBezTo>
                  <a:pt x="9726" y="237"/>
                  <a:pt x="9696" y="408"/>
                  <a:pt x="9481" y="408"/>
                </a:cubicBezTo>
                <a:cubicBezTo>
                  <a:pt x="9266" y="408"/>
                  <a:pt x="8929" y="340"/>
                  <a:pt x="8561" y="408"/>
                </a:cubicBezTo>
                <a:cubicBezTo>
                  <a:pt x="8192" y="476"/>
                  <a:pt x="7732" y="1058"/>
                  <a:pt x="7548" y="1400"/>
                </a:cubicBezTo>
                <a:cubicBezTo>
                  <a:pt x="7364" y="1742"/>
                  <a:pt x="7456" y="2255"/>
                  <a:pt x="7517" y="2597"/>
                </a:cubicBezTo>
                <a:cubicBezTo>
                  <a:pt x="7548" y="2939"/>
                  <a:pt x="7671" y="3059"/>
                  <a:pt x="7180" y="3281"/>
                </a:cubicBezTo>
                <a:cubicBezTo>
                  <a:pt x="6689" y="3504"/>
                  <a:pt x="5615" y="3880"/>
                  <a:pt x="5492" y="4000"/>
                </a:cubicBezTo>
                <a:cubicBezTo>
                  <a:pt x="5370" y="4119"/>
                  <a:pt x="4787" y="4427"/>
                  <a:pt x="4695" y="4530"/>
                </a:cubicBezTo>
                <a:cubicBezTo>
                  <a:pt x="4603" y="4632"/>
                  <a:pt x="4541" y="4838"/>
                  <a:pt x="4419" y="4974"/>
                </a:cubicBezTo>
                <a:cubicBezTo>
                  <a:pt x="4296" y="5094"/>
                  <a:pt x="4050" y="5333"/>
                  <a:pt x="3866" y="5504"/>
                </a:cubicBezTo>
                <a:cubicBezTo>
                  <a:pt x="3682" y="5676"/>
                  <a:pt x="3253" y="6137"/>
                  <a:pt x="3130" y="6223"/>
                </a:cubicBezTo>
                <a:cubicBezTo>
                  <a:pt x="3007" y="6308"/>
                  <a:pt x="2854" y="6411"/>
                  <a:pt x="2762" y="6462"/>
                </a:cubicBezTo>
                <a:cubicBezTo>
                  <a:pt x="2670" y="6514"/>
                  <a:pt x="2547" y="6667"/>
                  <a:pt x="2455" y="6753"/>
                </a:cubicBezTo>
                <a:cubicBezTo>
                  <a:pt x="2394" y="6838"/>
                  <a:pt x="2148" y="6958"/>
                  <a:pt x="1995" y="6992"/>
                </a:cubicBezTo>
                <a:cubicBezTo>
                  <a:pt x="1841" y="7027"/>
                  <a:pt x="1688" y="7232"/>
                  <a:pt x="1627" y="7386"/>
                </a:cubicBezTo>
                <a:cubicBezTo>
                  <a:pt x="1565" y="7540"/>
                  <a:pt x="1504" y="7779"/>
                  <a:pt x="1504" y="7779"/>
                </a:cubicBezTo>
                <a:cubicBezTo>
                  <a:pt x="1504" y="7779"/>
                  <a:pt x="1320" y="7830"/>
                  <a:pt x="1258" y="7865"/>
                </a:cubicBezTo>
                <a:cubicBezTo>
                  <a:pt x="1197" y="7899"/>
                  <a:pt x="1197" y="8036"/>
                  <a:pt x="1074" y="8121"/>
                </a:cubicBezTo>
                <a:cubicBezTo>
                  <a:pt x="951" y="8224"/>
                  <a:pt x="461" y="8617"/>
                  <a:pt x="184" y="8976"/>
                </a:cubicBezTo>
                <a:cubicBezTo>
                  <a:pt x="-61" y="9352"/>
                  <a:pt x="-61" y="9592"/>
                  <a:pt x="184" y="10327"/>
                </a:cubicBezTo>
                <a:cubicBezTo>
                  <a:pt x="430" y="11063"/>
                  <a:pt x="1534" y="11422"/>
                  <a:pt x="2516" y="11815"/>
                </a:cubicBezTo>
                <a:cubicBezTo>
                  <a:pt x="3498" y="12209"/>
                  <a:pt x="6996" y="13508"/>
                  <a:pt x="7149" y="13560"/>
                </a:cubicBezTo>
                <a:cubicBezTo>
                  <a:pt x="7272" y="13611"/>
                  <a:pt x="7364" y="13696"/>
                  <a:pt x="7333" y="13748"/>
                </a:cubicBezTo>
                <a:cubicBezTo>
                  <a:pt x="7272" y="13782"/>
                  <a:pt x="7211" y="13799"/>
                  <a:pt x="7211" y="13867"/>
                </a:cubicBezTo>
                <a:cubicBezTo>
                  <a:pt x="7211" y="13936"/>
                  <a:pt x="7180" y="14175"/>
                  <a:pt x="6996" y="14381"/>
                </a:cubicBezTo>
                <a:cubicBezTo>
                  <a:pt x="6812" y="14586"/>
                  <a:pt x="6566" y="15321"/>
                  <a:pt x="6444" y="15886"/>
                </a:cubicBezTo>
                <a:cubicBezTo>
                  <a:pt x="6321" y="16450"/>
                  <a:pt x="6075" y="17767"/>
                  <a:pt x="5953" y="17955"/>
                </a:cubicBezTo>
                <a:cubicBezTo>
                  <a:pt x="5830" y="18143"/>
                  <a:pt x="5554" y="18040"/>
                  <a:pt x="5216" y="18297"/>
                </a:cubicBezTo>
                <a:cubicBezTo>
                  <a:pt x="4879" y="18553"/>
                  <a:pt x="5094" y="18861"/>
                  <a:pt x="5155" y="19032"/>
                </a:cubicBezTo>
                <a:cubicBezTo>
                  <a:pt x="5216" y="19203"/>
                  <a:pt x="5186" y="20076"/>
                  <a:pt x="5186" y="20076"/>
                </a:cubicBezTo>
                <a:lnTo>
                  <a:pt x="5370" y="20093"/>
                </a:lnTo>
                <a:cubicBezTo>
                  <a:pt x="5370" y="20093"/>
                  <a:pt x="5370" y="19238"/>
                  <a:pt x="5431" y="19186"/>
                </a:cubicBezTo>
                <a:cubicBezTo>
                  <a:pt x="5492" y="19135"/>
                  <a:pt x="5830" y="19101"/>
                  <a:pt x="6321" y="19186"/>
                </a:cubicBezTo>
                <a:cubicBezTo>
                  <a:pt x="6812" y="19289"/>
                  <a:pt x="7057" y="19631"/>
                  <a:pt x="7272" y="19802"/>
                </a:cubicBezTo>
                <a:cubicBezTo>
                  <a:pt x="7487" y="19973"/>
                  <a:pt x="8008" y="20247"/>
                  <a:pt x="8192" y="20264"/>
                </a:cubicBezTo>
                <a:cubicBezTo>
                  <a:pt x="8376" y="20298"/>
                  <a:pt x="9726" y="20281"/>
                  <a:pt x="10217" y="20229"/>
                </a:cubicBezTo>
                <a:cubicBezTo>
                  <a:pt x="10739" y="20161"/>
                  <a:pt x="11015" y="20127"/>
                  <a:pt x="11015" y="20127"/>
                </a:cubicBezTo>
                <a:cubicBezTo>
                  <a:pt x="11015" y="20127"/>
                  <a:pt x="11230" y="20418"/>
                  <a:pt x="11322" y="20606"/>
                </a:cubicBezTo>
                <a:cubicBezTo>
                  <a:pt x="11414" y="20794"/>
                  <a:pt x="11322" y="21495"/>
                  <a:pt x="11322" y="21495"/>
                </a:cubicBezTo>
                <a:lnTo>
                  <a:pt x="11537" y="21495"/>
                </a:lnTo>
                <a:cubicBezTo>
                  <a:pt x="11537" y="21495"/>
                  <a:pt x="11567" y="20589"/>
                  <a:pt x="11598" y="20520"/>
                </a:cubicBezTo>
                <a:cubicBezTo>
                  <a:pt x="11629" y="20452"/>
                  <a:pt x="11936" y="20400"/>
                  <a:pt x="12304" y="20435"/>
                </a:cubicBezTo>
                <a:cubicBezTo>
                  <a:pt x="12672" y="20469"/>
                  <a:pt x="13347" y="20965"/>
                  <a:pt x="13654" y="21221"/>
                </a:cubicBezTo>
                <a:cubicBezTo>
                  <a:pt x="13991" y="21478"/>
                  <a:pt x="14237" y="21478"/>
                  <a:pt x="15249" y="21427"/>
                </a:cubicBezTo>
                <a:cubicBezTo>
                  <a:pt x="16262" y="21375"/>
                  <a:pt x="17213" y="21067"/>
                  <a:pt x="17244" y="20999"/>
                </a:cubicBezTo>
                <a:cubicBezTo>
                  <a:pt x="17274" y="20931"/>
                  <a:pt x="16906" y="20879"/>
                  <a:pt x="16323" y="20828"/>
                </a:cubicBezTo>
                <a:cubicBezTo>
                  <a:pt x="15740" y="20777"/>
                  <a:pt x="15249" y="20640"/>
                  <a:pt x="15126" y="20571"/>
                </a:cubicBezTo>
                <a:cubicBezTo>
                  <a:pt x="14973" y="20503"/>
                  <a:pt x="14789" y="20110"/>
                  <a:pt x="14482" y="19768"/>
                </a:cubicBezTo>
                <a:cubicBezTo>
                  <a:pt x="14175" y="19426"/>
                  <a:pt x="14053" y="18759"/>
                  <a:pt x="14053" y="18759"/>
                </a:cubicBezTo>
                <a:cubicBezTo>
                  <a:pt x="14636" y="18639"/>
                  <a:pt x="14973" y="18400"/>
                  <a:pt x="14973" y="18400"/>
                </a:cubicBezTo>
                <a:cubicBezTo>
                  <a:pt x="14973" y="18400"/>
                  <a:pt x="14237" y="16946"/>
                  <a:pt x="14145" y="16621"/>
                </a:cubicBezTo>
                <a:cubicBezTo>
                  <a:pt x="14053" y="16296"/>
                  <a:pt x="13807" y="15509"/>
                  <a:pt x="13807" y="15099"/>
                </a:cubicBezTo>
                <a:cubicBezTo>
                  <a:pt x="13807" y="14688"/>
                  <a:pt x="13807" y="13628"/>
                  <a:pt x="13746" y="13423"/>
                </a:cubicBezTo>
                <a:cubicBezTo>
                  <a:pt x="13684" y="13235"/>
                  <a:pt x="13101" y="12807"/>
                  <a:pt x="12611" y="12499"/>
                </a:cubicBezTo>
                <a:cubicBezTo>
                  <a:pt x="12150" y="12191"/>
                  <a:pt x="10371" y="11302"/>
                  <a:pt x="10125" y="11182"/>
                </a:cubicBezTo>
                <a:cubicBezTo>
                  <a:pt x="9880" y="11080"/>
                  <a:pt x="8438" y="10430"/>
                  <a:pt x="8162" y="10327"/>
                </a:cubicBezTo>
                <a:cubicBezTo>
                  <a:pt x="7886" y="10225"/>
                  <a:pt x="7456" y="9951"/>
                  <a:pt x="7364" y="9900"/>
                </a:cubicBezTo>
                <a:cubicBezTo>
                  <a:pt x="7272" y="9848"/>
                  <a:pt x="7057" y="9848"/>
                  <a:pt x="7057" y="9848"/>
                </a:cubicBezTo>
                <a:cubicBezTo>
                  <a:pt x="7057" y="9848"/>
                  <a:pt x="7180" y="9780"/>
                  <a:pt x="7057" y="9626"/>
                </a:cubicBezTo>
                <a:cubicBezTo>
                  <a:pt x="6934" y="9472"/>
                  <a:pt x="6628" y="9387"/>
                  <a:pt x="6628" y="9387"/>
                </a:cubicBezTo>
                <a:cubicBezTo>
                  <a:pt x="6628" y="9387"/>
                  <a:pt x="6750" y="9352"/>
                  <a:pt x="6842" y="9352"/>
                </a:cubicBezTo>
                <a:cubicBezTo>
                  <a:pt x="6934" y="9352"/>
                  <a:pt x="6996" y="9301"/>
                  <a:pt x="6965" y="9267"/>
                </a:cubicBezTo>
                <a:cubicBezTo>
                  <a:pt x="6934" y="9233"/>
                  <a:pt x="6904" y="9181"/>
                  <a:pt x="6965" y="9130"/>
                </a:cubicBezTo>
                <a:cubicBezTo>
                  <a:pt x="7026" y="9079"/>
                  <a:pt x="7088" y="9045"/>
                  <a:pt x="7180" y="8942"/>
                </a:cubicBezTo>
                <a:cubicBezTo>
                  <a:pt x="7241" y="8839"/>
                  <a:pt x="7149" y="8754"/>
                  <a:pt x="7149" y="8754"/>
                </a:cubicBezTo>
                <a:cubicBezTo>
                  <a:pt x="7149" y="8754"/>
                  <a:pt x="7149" y="8703"/>
                  <a:pt x="7272" y="8634"/>
                </a:cubicBezTo>
                <a:cubicBezTo>
                  <a:pt x="7364" y="8583"/>
                  <a:pt x="7548" y="8600"/>
                  <a:pt x="7916" y="8566"/>
                </a:cubicBezTo>
                <a:cubicBezTo>
                  <a:pt x="8284" y="8532"/>
                  <a:pt x="8438" y="8378"/>
                  <a:pt x="8806" y="8190"/>
                </a:cubicBezTo>
                <a:cubicBezTo>
                  <a:pt x="9174" y="8001"/>
                  <a:pt x="9941" y="7728"/>
                  <a:pt x="10432" y="7540"/>
                </a:cubicBezTo>
                <a:cubicBezTo>
                  <a:pt x="10923" y="7352"/>
                  <a:pt x="11445" y="6941"/>
                  <a:pt x="11445" y="6941"/>
                </a:cubicBezTo>
                <a:cubicBezTo>
                  <a:pt x="11445" y="6941"/>
                  <a:pt x="11844" y="7300"/>
                  <a:pt x="11966" y="7403"/>
                </a:cubicBezTo>
                <a:cubicBezTo>
                  <a:pt x="12089" y="7505"/>
                  <a:pt x="12212" y="7523"/>
                  <a:pt x="12273" y="7591"/>
                </a:cubicBezTo>
                <a:cubicBezTo>
                  <a:pt x="12334" y="7659"/>
                  <a:pt x="12396" y="7694"/>
                  <a:pt x="12396" y="7762"/>
                </a:cubicBezTo>
                <a:cubicBezTo>
                  <a:pt x="12396" y="7830"/>
                  <a:pt x="12519" y="7847"/>
                  <a:pt x="12611" y="7865"/>
                </a:cubicBezTo>
                <a:cubicBezTo>
                  <a:pt x="12703" y="7882"/>
                  <a:pt x="12733" y="7916"/>
                  <a:pt x="12825" y="7984"/>
                </a:cubicBezTo>
                <a:cubicBezTo>
                  <a:pt x="12917" y="8053"/>
                  <a:pt x="13163" y="8001"/>
                  <a:pt x="13378" y="7984"/>
                </a:cubicBezTo>
                <a:cubicBezTo>
                  <a:pt x="13592" y="7967"/>
                  <a:pt x="13654" y="7899"/>
                  <a:pt x="13899" y="7865"/>
                </a:cubicBezTo>
                <a:cubicBezTo>
                  <a:pt x="14114" y="7830"/>
                  <a:pt x="14574" y="7745"/>
                  <a:pt x="14881" y="7659"/>
                </a:cubicBezTo>
                <a:cubicBezTo>
                  <a:pt x="15219" y="7574"/>
                  <a:pt x="18041" y="6667"/>
                  <a:pt x="18195" y="6616"/>
                </a:cubicBezTo>
                <a:cubicBezTo>
                  <a:pt x="18348" y="6565"/>
                  <a:pt x="18686" y="6513"/>
                  <a:pt x="18870" y="6531"/>
                </a:cubicBezTo>
                <a:cubicBezTo>
                  <a:pt x="19023" y="6548"/>
                  <a:pt x="19207" y="6599"/>
                  <a:pt x="19606" y="6599"/>
                </a:cubicBezTo>
                <a:cubicBezTo>
                  <a:pt x="20005" y="6599"/>
                  <a:pt x="20036" y="6565"/>
                  <a:pt x="20220" y="6531"/>
                </a:cubicBezTo>
                <a:cubicBezTo>
                  <a:pt x="20404" y="6496"/>
                  <a:pt x="20680" y="6394"/>
                  <a:pt x="20833" y="6377"/>
                </a:cubicBezTo>
                <a:cubicBezTo>
                  <a:pt x="20987" y="6342"/>
                  <a:pt x="21048" y="6394"/>
                  <a:pt x="21202" y="6411"/>
                </a:cubicBezTo>
                <a:cubicBezTo>
                  <a:pt x="21324" y="6428"/>
                  <a:pt x="21478" y="6377"/>
                  <a:pt x="21539" y="6308"/>
                </a:cubicBezTo>
                <a:cubicBezTo>
                  <a:pt x="21508" y="6223"/>
                  <a:pt x="21416" y="6154"/>
                  <a:pt x="21355" y="6086"/>
                </a:cubicBezTo>
                <a:close/>
                <a:moveTo>
                  <a:pt x="8683" y="18058"/>
                </a:moveTo>
                <a:cubicBezTo>
                  <a:pt x="8837" y="18023"/>
                  <a:pt x="9052" y="17938"/>
                  <a:pt x="9082" y="17886"/>
                </a:cubicBezTo>
                <a:cubicBezTo>
                  <a:pt x="9113" y="17835"/>
                  <a:pt x="9205" y="16262"/>
                  <a:pt x="9205" y="15868"/>
                </a:cubicBezTo>
                <a:cubicBezTo>
                  <a:pt x="9205" y="15475"/>
                  <a:pt x="9573" y="14911"/>
                  <a:pt x="9665" y="14723"/>
                </a:cubicBezTo>
                <a:cubicBezTo>
                  <a:pt x="9788" y="14552"/>
                  <a:pt x="10064" y="14192"/>
                  <a:pt x="10064" y="14192"/>
                </a:cubicBezTo>
                <a:cubicBezTo>
                  <a:pt x="10064" y="14192"/>
                  <a:pt x="10401" y="14175"/>
                  <a:pt x="10432" y="14261"/>
                </a:cubicBezTo>
                <a:cubicBezTo>
                  <a:pt x="10463" y="14329"/>
                  <a:pt x="10309" y="14432"/>
                  <a:pt x="10279" y="14534"/>
                </a:cubicBezTo>
                <a:cubicBezTo>
                  <a:pt x="10248" y="14637"/>
                  <a:pt x="10402" y="14877"/>
                  <a:pt x="10494" y="15030"/>
                </a:cubicBezTo>
                <a:cubicBezTo>
                  <a:pt x="10555" y="15201"/>
                  <a:pt x="10524" y="15886"/>
                  <a:pt x="10586" y="16091"/>
                </a:cubicBezTo>
                <a:cubicBezTo>
                  <a:pt x="10647" y="16296"/>
                  <a:pt x="10892" y="16570"/>
                  <a:pt x="10984" y="16758"/>
                </a:cubicBezTo>
                <a:cubicBezTo>
                  <a:pt x="11077" y="16946"/>
                  <a:pt x="11169" y="17339"/>
                  <a:pt x="11261" y="17681"/>
                </a:cubicBezTo>
                <a:cubicBezTo>
                  <a:pt x="11322" y="18023"/>
                  <a:pt x="11752" y="19032"/>
                  <a:pt x="11752" y="19032"/>
                </a:cubicBezTo>
                <a:cubicBezTo>
                  <a:pt x="11813" y="19169"/>
                  <a:pt x="11659" y="19203"/>
                  <a:pt x="11659" y="19203"/>
                </a:cubicBezTo>
                <a:cubicBezTo>
                  <a:pt x="11659" y="19203"/>
                  <a:pt x="11291" y="19323"/>
                  <a:pt x="11107" y="19460"/>
                </a:cubicBezTo>
                <a:cubicBezTo>
                  <a:pt x="10923" y="19597"/>
                  <a:pt x="10831" y="19990"/>
                  <a:pt x="10831" y="19990"/>
                </a:cubicBezTo>
                <a:cubicBezTo>
                  <a:pt x="10831" y="19990"/>
                  <a:pt x="9911" y="19802"/>
                  <a:pt x="9665" y="19734"/>
                </a:cubicBezTo>
                <a:cubicBezTo>
                  <a:pt x="9420" y="19665"/>
                  <a:pt x="9052" y="19631"/>
                  <a:pt x="8867" y="19580"/>
                </a:cubicBezTo>
                <a:cubicBezTo>
                  <a:pt x="8683" y="19528"/>
                  <a:pt x="8591" y="19289"/>
                  <a:pt x="8499" y="19118"/>
                </a:cubicBezTo>
                <a:cubicBezTo>
                  <a:pt x="8407" y="18947"/>
                  <a:pt x="8192" y="18639"/>
                  <a:pt x="8070" y="18553"/>
                </a:cubicBezTo>
                <a:cubicBezTo>
                  <a:pt x="7947" y="18468"/>
                  <a:pt x="7947" y="18109"/>
                  <a:pt x="7947" y="18109"/>
                </a:cubicBezTo>
                <a:cubicBezTo>
                  <a:pt x="7947" y="18109"/>
                  <a:pt x="8499" y="18109"/>
                  <a:pt x="8683" y="18058"/>
                </a:cubicBezTo>
                <a:close/>
                <a:moveTo>
                  <a:pt x="9849" y="2409"/>
                </a:moveTo>
                <a:lnTo>
                  <a:pt x="9205" y="2597"/>
                </a:lnTo>
                <a:cubicBezTo>
                  <a:pt x="9144" y="1896"/>
                  <a:pt x="9849" y="1537"/>
                  <a:pt x="9849" y="1537"/>
                </a:cubicBezTo>
                <a:cubicBezTo>
                  <a:pt x="9696" y="1691"/>
                  <a:pt x="9849" y="2409"/>
                  <a:pt x="9849" y="24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ADEDA0E-143C-490C-B144-DE05B221752D}"/>
              </a:ext>
            </a:extLst>
          </p:cNvPr>
          <p:cNvSpPr/>
          <p:nvPr/>
        </p:nvSpPr>
        <p:spPr>
          <a:xfrm>
            <a:off x="574521" y="1465204"/>
            <a:ext cx="1317141" cy="2614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1523" extrusionOk="0">
                <a:moveTo>
                  <a:pt x="21374" y="15074"/>
                </a:moveTo>
                <a:cubicBezTo>
                  <a:pt x="21340" y="14988"/>
                  <a:pt x="21408" y="14902"/>
                  <a:pt x="21306" y="14747"/>
                </a:cubicBezTo>
                <a:cubicBezTo>
                  <a:pt x="21237" y="14592"/>
                  <a:pt x="21135" y="14506"/>
                  <a:pt x="21101" y="14437"/>
                </a:cubicBezTo>
                <a:cubicBezTo>
                  <a:pt x="21066" y="14368"/>
                  <a:pt x="21101" y="14161"/>
                  <a:pt x="21032" y="14040"/>
                </a:cubicBezTo>
                <a:cubicBezTo>
                  <a:pt x="20964" y="13919"/>
                  <a:pt x="20793" y="13713"/>
                  <a:pt x="20690" y="13592"/>
                </a:cubicBezTo>
                <a:cubicBezTo>
                  <a:pt x="20588" y="13471"/>
                  <a:pt x="19802" y="12627"/>
                  <a:pt x="19631" y="12471"/>
                </a:cubicBezTo>
                <a:cubicBezTo>
                  <a:pt x="19460" y="12316"/>
                  <a:pt x="18982" y="11851"/>
                  <a:pt x="18879" y="11730"/>
                </a:cubicBezTo>
                <a:cubicBezTo>
                  <a:pt x="18776" y="11610"/>
                  <a:pt x="17444" y="10765"/>
                  <a:pt x="17204" y="10610"/>
                </a:cubicBezTo>
                <a:cubicBezTo>
                  <a:pt x="16999" y="10455"/>
                  <a:pt x="16316" y="9920"/>
                  <a:pt x="16247" y="9868"/>
                </a:cubicBezTo>
                <a:cubicBezTo>
                  <a:pt x="16179" y="9817"/>
                  <a:pt x="15940" y="9593"/>
                  <a:pt x="16008" y="9558"/>
                </a:cubicBezTo>
                <a:cubicBezTo>
                  <a:pt x="16076" y="9524"/>
                  <a:pt x="16350" y="9231"/>
                  <a:pt x="16418" y="9093"/>
                </a:cubicBezTo>
                <a:cubicBezTo>
                  <a:pt x="16487" y="8955"/>
                  <a:pt x="16316" y="8300"/>
                  <a:pt x="16247" y="8162"/>
                </a:cubicBezTo>
                <a:cubicBezTo>
                  <a:pt x="16179" y="8041"/>
                  <a:pt x="15940" y="7489"/>
                  <a:pt x="15940" y="7489"/>
                </a:cubicBezTo>
                <a:cubicBezTo>
                  <a:pt x="15940" y="7489"/>
                  <a:pt x="15769" y="7214"/>
                  <a:pt x="15735" y="7076"/>
                </a:cubicBezTo>
                <a:cubicBezTo>
                  <a:pt x="15701" y="6938"/>
                  <a:pt x="15632" y="6490"/>
                  <a:pt x="15632" y="6490"/>
                </a:cubicBezTo>
                <a:cubicBezTo>
                  <a:pt x="15632" y="6490"/>
                  <a:pt x="15940" y="6524"/>
                  <a:pt x="16076" y="6559"/>
                </a:cubicBezTo>
                <a:cubicBezTo>
                  <a:pt x="16247" y="6593"/>
                  <a:pt x="16145" y="6696"/>
                  <a:pt x="16145" y="6714"/>
                </a:cubicBezTo>
                <a:cubicBezTo>
                  <a:pt x="16145" y="6731"/>
                  <a:pt x="16076" y="6800"/>
                  <a:pt x="16042" y="6903"/>
                </a:cubicBezTo>
                <a:cubicBezTo>
                  <a:pt x="16008" y="7007"/>
                  <a:pt x="16145" y="7110"/>
                  <a:pt x="16213" y="7196"/>
                </a:cubicBezTo>
                <a:cubicBezTo>
                  <a:pt x="16282" y="7283"/>
                  <a:pt x="16350" y="7317"/>
                  <a:pt x="16487" y="7352"/>
                </a:cubicBezTo>
                <a:cubicBezTo>
                  <a:pt x="16623" y="7386"/>
                  <a:pt x="16726" y="7352"/>
                  <a:pt x="16828" y="7369"/>
                </a:cubicBezTo>
                <a:cubicBezTo>
                  <a:pt x="16931" y="7386"/>
                  <a:pt x="17102" y="7421"/>
                  <a:pt x="17239" y="7438"/>
                </a:cubicBezTo>
                <a:cubicBezTo>
                  <a:pt x="17341" y="7472"/>
                  <a:pt x="17478" y="7524"/>
                  <a:pt x="17444" y="7662"/>
                </a:cubicBezTo>
                <a:cubicBezTo>
                  <a:pt x="17409" y="7800"/>
                  <a:pt x="17341" y="7748"/>
                  <a:pt x="17273" y="7765"/>
                </a:cubicBezTo>
                <a:cubicBezTo>
                  <a:pt x="17204" y="7783"/>
                  <a:pt x="17273" y="7851"/>
                  <a:pt x="17341" y="7886"/>
                </a:cubicBezTo>
                <a:cubicBezTo>
                  <a:pt x="17409" y="7920"/>
                  <a:pt x="17546" y="7972"/>
                  <a:pt x="17683" y="8024"/>
                </a:cubicBezTo>
                <a:cubicBezTo>
                  <a:pt x="17820" y="8076"/>
                  <a:pt x="17956" y="8127"/>
                  <a:pt x="18025" y="8145"/>
                </a:cubicBezTo>
                <a:cubicBezTo>
                  <a:pt x="18093" y="8179"/>
                  <a:pt x="18469" y="8145"/>
                  <a:pt x="18640" y="8145"/>
                </a:cubicBezTo>
                <a:cubicBezTo>
                  <a:pt x="18811" y="8145"/>
                  <a:pt x="18845" y="8127"/>
                  <a:pt x="18947" y="8110"/>
                </a:cubicBezTo>
                <a:cubicBezTo>
                  <a:pt x="19050" y="8093"/>
                  <a:pt x="19118" y="8145"/>
                  <a:pt x="19221" y="8145"/>
                </a:cubicBezTo>
                <a:cubicBezTo>
                  <a:pt x="19323" y="8145"/>
                  <a:pt x="19460" y="8093"/>
                  <a:pt x="19528" y="8041"/>
                </a:cubicBezTo>
                <a:cubicBezTo>
                  <a:pt x="19563" y="7989"/>
                  <a:pt x="19631" y="7955"/>
                  <a:pt x="19733" y="7938"/>
                </a:cubicBezTo>
                <a:cubicBezTo>
                  <a:pt x="19836" y="7920"/>
                  <a:pt x="20007" y="7938"/>
                  <a:pt x="20075" y="7886"/>
                </a:cubicBezTo>
                <a:cubicBezTo>
                  <a:pt x="20144" y="7834"/>
                  <a:pt x="20144" y="7645"/>
                  <a:pt x="20075" y="7576"/>
                </a:cubicBezTo>
                <a:cubicBezTo>
                  <a:pt x="20007" y="7489"/>
                  <a:pt x="19938" y="7455"/>
                  <a:pt x="19870" y="7421"/>
                </a:cubicBezTo>
                <a:cubicBezTo>
                  <a:pt x="19802" y="7386"/>
                  <a:pt x="19836" y="7283"/>
                  <a:pt x="19870" y="7231"/>
                </a:cubicBezTo>
                <a:cubicBezTo>
                  <a:pt x="19904" y="7179"/>
                  <a:pt x="20041" y="7196"/>
                  <a:pt x="20075" y="7145"/>
                </a:cubicBezTo>
                <a:cubicBezTo>
                  <a:pt x="20109" y="7093"/>
                  <a:pt x="20041" y="6972"/>
                  <a:pt x="19973" y="6921"/>
                </a:cubicBezTo>
                <a:cubicBezTo>
                  <a:pt x="19904" y="6886"/>
                  <a:pt x="19528" y="6834"/>
                  <a:pt x="19392" y="6817"/>
                </a:cubicBezTo>
                <a:cubicBezTo>
                  <a:pt x="19255" y="6800"/>
                  <a:pt x="18982" y="6817"/>
                  <a:pt x="18982" y="6817"/>
                </a:cubicBezTo>
                <a:cubicBezTo>
                  <a:pt x="18982" y="6817"/>
                  <a:pt x="19050" y="6628"/>
                  <a:pt x="19050" y="6541"/>
                </a:cubicBezTo>
                <a:cubicBezTo>
                  <a:pt x="19050" y="6455"/>
                  <a:pt x="18947" y="6300"/>
                  <a:pt x="18879" y="6231"/>
                </a:cubicBezTo>
                <a:cubicBezTo>
                  <a:pt x="18811" y="6162"/>
                  <a:pt x="18606" y="6110"/>
                  <a:pt x="18537" y="6076"/>
                </a:cubicBezTo>
                <a:cubicBezTo>
                  <a:pt x="18469" y="6041"/>
                  <a:pt x="18537" y="5955"/>
                  <a:pt x="18537" y="5904"/>
                </a:cubicBezTo>
                <a:cubicBezTo>
                  <a:pt x="18537" y="5852"/>
                  <a:pt x="18401" y="5817"/>
                  <a:pt x="18332" y="5766"/>
                </a:cubicBezTo>
                <a:cubicBezTo>
                  <a:pt x="18264" y="5714"/>
                  <a:pt x="18059" y="5628"/>
                  <a:pt x="17922" y="5524"/>
                </a:cubicBezTo>
                <a:cubicBezTo>
                  <a:pt x="17751" y="5421"/>
                  <a:pt x="17546" y="5300"/>
                  <a:pt x="17478" y="5248"/>
                </a:cubicBezTo>
                <a:cubicBezTo>
                  <a:pt x="17409" y="5214"/>
                  <a:pt x="17170" y="4904"/>
                  <a:pt x="17033" y="4662"/>
                </a:cubicBezTo>
                <a:cubicBezTo>
                  <a:pt x="16897" y="4421"/>
                  <a:pt x="16555" y="4231"/>
                  <a:pt x="16384" y="4128"/>
                </a:cubicBezTo>
                <a:cubicBezTo>
                  <a:pt x="16213" y="4025"/>
                  <a:pt x="15701" y="3904"/>
                  <a:pt x="15530" y="3869"/>
                </a:cubicBezTo>
                <a:cubicBezTo>
                  <a:pt x="15359" y="3835"/>
                  <a:pt x="13718" y="3559"/>
                  <a:pt x="13171" y="3473"/>
                </a:cubicBezTo>
                <a:cubicBezTo>
                  <a:pt x="12625" y="3387"/>
                  <a:pt x="11838" y="3180"/>
                  <a:pt x="11838" y="3180"/>
                </a:cubicBezTo>
                <a:cubicBezTo>
                  <a:pt x="11838" y="3180"/>
                  <a:pt x="11804" y="2801"/>
                  <a:pt x="11804" y="2749"/>
                </a:cubicBezTo>
                <a:cubicBezTo>
                  <a:pt x="11804" y="2680"/>
                  <a:pt x="11804" y="2576"/>
                  <a:pt x="11907" y="2559"/>
                </a:cubicBezTo>
                <a:cubicBezTo>
                  <a:pt x="11975" y="2542"/>
                  <a:pt x="11941" y="2456"/>
                  <a:pt x="11975" y="2387"/>
                </a:cubicBezTo>
                <a:cubicBezTo>
                  <a:pt x="12009" y="2318"/>
                  <a:pt x="11975" y="2059"/>
                  <a:pt x="11873" y="2025"/>
                </a:cubicBezTo>
                <a:cubicBezTo>
                  <a:pt x="11770" y="1990"/>
                  <a:pt x="11873" y="1921"/>
                  <a:pt x="11873" y="1887"/>
                </a:cubicBezTo>
                <a:cubicBezTo>
                  <a:pt x="11873" y="1852"/>
                  <a:pt x="11839" y="1801"/>
                  <a:pt x="11839" y="1766"/>
                </a:cubicBezTo>
                <a:cubicBezTo>
                  <a:pt x="11873" y="1732"/>
                  <a:pt x="11873" y="1611"/>
                  <a:pt x="11839" y="1542"/>
                </a:cubicBezTo>
                <a:cubicBezTo>
                  <a:pt x="11804" y="1473"/>
                  <a:pt x="11839" y="1456"/>
                  <a:pt x="11770" y="1387"/>
                </a:cubicBezTo>
                <a:cubicBezTo>
                  <a:pt x="11702" y="1318"/>
                  <a:pt x="11463" y="1163"/>
                  <a:pt x="11360" y="1059"/>
                </a:cubicBezTo>
                <a:cubicBezTo>
                  <a:pt x="11257" y="956"/>
                  <a:pt x="11087" y="853"/>
                  <a:pt x="11052" y="784"/>
                </a:cubicBezTo>
                <a:cubicBezTo>
                  <a:pt x="11018" y="697"/>
                  <a:pt x="11633" y="663"/>
                  <a:pt x="11565" y="611"/>
                </a:cubicBezTo>
                <a:cubicBezTo>
                  <a:pt x="11497" y="560"/>
                  <a:pt x="11121" y="387"/>
                  <a:pt x="10882" y="335"/>
                </a:cubicBezTo>
                <a:cubicBezTo>
                  <a:pt x="10642" y="267"/>
                  <a:pt x="10061" y="146"/>
                  <a:pt x="9651" y="42"/>
                </a:cubicBezTo>
                <a:cubicBezTo>
                  <a:pt x="9241" y="-61"/>
                  <a:pt x="8899" y="60"/>
                  <a:pt x="8284" y="42"/>
                </a:cubicBezTo>
                <a:cubicBezTo>
                  <a:pt x="7669" y="25"/>
                  <a:pt x="7601" y="77"/>
                  <a:pt x="7293" y="198"/>
                </a:cubicBezTo>
                <a:cubicBezTo>
                  <a:pt x="6985" y="301"/>
                  <a:pt x="6678" y="456"/>
                  <a:pt x="6678" y="456"/>
                </a:cubicBezTo>
                <a:cubicBezTo>
                  <a:pt x="6678" y="456"/>
                  <a:pt x="6233" y="473"/>
                  <a:pt x="5994" y="698"/>
                </a:cubicBezTo>
                <a:cubicBezTo>
                  <a:pt x="5789" y="922"/>
                  <a:pt x="5892" y="1732"/>
                  <a:pt x="5994" y="1956"/>
                </a:cubicBezTo>
                <a:cubicBezTo>
                  <a:pt x="6097" y="2163"/>
                  <a:pt x="6712" y="2594"/>
                  <a:pt x="6951" y="2749"/>
                </a:cubicBezTo>
                <a:cubicBezTo>
                  <a:pt x="7190" y="2921"/>
                  <a:pt x="7259" y="3111"/>
                  <a:pt x="7259" y="3111"/>
                </a:cubicBezTo>
                <a:cubicBezTo>
                  <a:pt x="6814" y="3163"/>
                  <a:pt x="6575" y="3404"/>
                  <a:pt x="6507" y="3456"/>
                </a:cubicBezTo>
                <a:cubicBezTo>
                  <a:pt x="6473" y="3507"/>
                  <a:pt x="6438" y="3611"/>
                  <a:pt x="6131" y="3680"/>
                </a:cubicBezTo>
                <a:cubicBezTo>
                  <a:pt x="5823" y="3749"/>
                  <a:pt x="4285" y="4025"/>
                  <a:pt x="3944" y="4111"/>
                </a:cubicBezTo>
                <a:cubicBezTo>
                  <a:pt x="3602" y="4197"/>
                  <a:pt x="3533" y="4180"/>
                  <a:pt x="3397" y="4197"/>
                </a:cubicBezTo>
                <a:cubicBezTo>
                  <a:pt x="3260" y="4231"/>
                  <a:pt x="3157" y="4335"/>
                  <a:pt x="3089" y="4473"/>
                </a:cubicBezTo>
                <a:cubicBezTo>
                  <a:pt x="3021" y="4628"/>
                  <a:pt x="2952" y="4524"/>
                  <a:pt x="2850" y="4559"/>
                </a:cubicBezTo>
                <a:cubicBezTo>
                  <a:pt x="2747" y="4593"/>
                  <a:pt x="2611" y="4714"/>
                  <a:pt x="2611" y="4714"/>
                </a:cubicBezTo>
                <a:cubicBezTo>
                  <a:pt x="2611" y="4714"/>
                  <a:pt x="2474" y="4818"/>
                  <a:pt x="2406" y="4886"/>
                </a:cubicBezTo>
                <a:cubicBezTo>
                  <a:pt x="2337" y="4955"/>
                  <a:pt x="1927" y="5093"/>
                  <a:pt x="1859" y="5145"/>
                </a:cubicBezTo>
                <a:cubicBezTo>
                  <a:pt x="1790" y="5180"/>
                  <a:pt x="1859" y="5352"/>
                  <a:pt x="1722" y="5490"/>
                </a:cubicBezTo>
                <a:cubicBezTo>
                  <a:pt x="1551" y="5628"/>
                  <a:pt x="1483" y="5542"/>
                  <a:pt x="1346" y="5593"/>
                </a:cubicBezTo>
                <a:cubicBezTo>
                  <a:pt x="1209" y="5645"/>
                  <a:pt x="1141" y="5662"/>
                  <a:pt x="1038" y="5679"/>
                </a:cubicBezTo>
                <a:cubicBezTo>
                  <a:pt x="936" y="5714"/>
                  <a:pt x="970" y="5766"/>
                  <a:pt x="868" y="5852"/>
                </a:cubicBezTo>
                <a:cubicBezTo>
                  <a:pt x="799" y="5938"/>
                  <a:pt x="560" y="6076"/>
                  <a:pt x="457" y="6145"/>
                </a:cubicBezTo>
                <a:cubicBezTo>
                  <a:pt x="321" y="6214"/>
                  <a:pt x="252" y="6197"/>
                  <a:pt x="116" y="6214"/>
                </a:cubicBezTo>
                <a:cubicBezTo>
                  <a:pt x="13" y="6231"/>
                  <a:pt x="82" y="6300"/>
                  <a:pt x="116" y="6438"/>
                </a:cubicBezTo>
                <a:cubicBezTo>
                  <a:pt x="150" y="6576"/>
                  <a:pt x="47" y="6748"/>
                  <a:pt x="13" y="6903"/>
                </a:cubicBezTo>
                <a:cubicBezTo>
                  <a:pt x="-21" y="7059"/>
                  <a:pt x="13" y="7352"/>
                  <a:pt x="82" y="7421"/>
                </a:cubicBezTo>
                <a:cubicBezTo>
                  <a:pt x="150" y="7490"/>
                  <a:pt x="252" y="7455"/>
                  <a:pt x="252" y="7455"/>
                </a:cubicBezTo>
                <a:cubicBezTo>
                  <a:pt x="252" y="7455"/>
                  <a:pt x="389" y="7558"/>
                  <a:pt x="492" y="7662"/>
                </a:cubicBezTo>
                <a:cubicBezTo>
                  <a:pt x="594" y="7765"/>
                  <a:pt x="1312" y="8110"/>
                  <a:pt x="1585" y="8265"/>
                </a:cubicBezTo>
                <a:cubicBezTo>
                  <a:pt x="1893" y="8420"/>
                  <a:pt x="2030" y="8696"/>
                  <a:pt x="2098" y="8765"/>
                </a:cubicBezTo>
                <a:cubicBezTo>
                  <a:pt x="2166" y="8834"/>
                  <a:pt x="2303" y="8920"/>
                  <a:pt x="2440" y="9041"/>
                </a:cubicBezTo>
                <a:cubicBezTo>
                  <a:pt x="2576" y="9179"/>
                  <a:pt x="2782" y="9282"/>
                  <a:pt x="2918" y="9369"/>
                </a:cubicBezTo>
                <a:cubicBezTo>
                  <a:pt x="3055" y="9455"/>
                  <a:pt x="3226" y="9489"/>
                  <a:pt x="3363" y="9524"/>
                </a:cubicBezTo>
                <a:cubicBezTo>
                  <a:pt x="3499" y="9558"/>
                  <a:pt x="3704" y="9593"/>
                  <a:pt x="3909" y="9644"/>
                </a:cubicBezTo>
                <a:cubicBezTo>
                  <a:pt x="4080" y="9696"/>
                  <a:pt x="4320" y="9731"/>
                  <a:pt x="4593" y="9713"/>
                </a:cubicBezTo>
                <a:cubicBezTo>
                  <a:pt x="4866" y="9696"/>
                  <a:pt x="4832" y="9575"/>
                  <a:pt x="4832" y="9575"/>
                </a:cubicBezTo>
                <a:cubicBezTo>
                  <a:pt x="4832" y="9575"/>
                  <a:pt x="5071" y="9558"/>
                  <a:pt x="5208" y="9524"/>
                </a:cubicBezTo>
                <a:cubicBezTo>
                  <a:pt x="5345" y="9489"/>
                  <a:pt x="5311" y="9369"/>
                  <a:pt x="5311" y="9369"/>
                </a:cubicBezTo>
                <a:cubicBezTo>
                  <a:pt x="5311" y="9369"/>
                  <a:pt x="5482" y="9369"/>
                  <a:pt x="5584" y="9334"/>
                </a:cubicBezTo>
                <a:cubicBezTo>
                  <a:pt x="5687" y="9300"/>
                  <a:pt x="5652" y="9196"/>
                  <a:pt x="5652" y="9196"/>
                </a:cubicBezTo>
                <a:cubicBezTo>
                  <a:pt x="5652" y="9196"/>
                  <a:pt x="5721" y="9179"/>
                  <a:pt x="5857" y="9162"/>
                </a:cubicBezTo>
                <a:cubicBezTo>
                  <a:pt x="5994" y="9144"/>
                  <a:pt x="6097" y="9093"/>
                  <a:pt x="6097" y="9093"/>
                </a:cubicBezTo>
                <a:cubicBezTo>
                  <a:pt x="6097" y="9093"/>
                  <a:pt x="6063" y="9610"/>
                  <a:pt x="6063" y="9679"/>
                </a:cubicBezTo>
                <a:cubicBezTo>
                  <a:pt x="6063" y="9748"/>
                  <a:pt x="6131" y="9834"/>
                  <a:pt x="6302" y="9937"/>
                </a:cubicBezTo>
                <a:cubicBezTo>
                  <a:pt x="6473" y="10024"/>
                  <a:pt x="6985" y="10093"/>
                  <a:pt x="6985" y="10093"/>
                </a:cubicBezTo>
                <a:cubicBezTo>
                  <a:pt x="6985" y="10093"/>
                  <a:pt x="7054" y="10162"/>
                  <a:pt x="7020" y="10248"/>
                </a:cubicBezTo>
                <a:cubicBezTo>
                  <a:pt x="6985" y="10334"/>
                  <a:pt x="6883" y="10386"/>
                  <a:pt x="6814" y="10437"/>
                </a:cubicBezTo>
                <a:cubicBezTo>
                  <a:pt x="6712" y="10489"/>
                  <a:pt x="6507" y="10592"/>
                  <a:pt x="6268" y="10661"/>
                </a:cubicBezTo>
                <a:cubicBezTo>
                  <a:pt x="6063" y="10748"/>
                  <a:pt x="5857" y="10713"/>
                  <a:pt x="5687" y="10748"/>
                </a:cubicBezTo>
                <a:cubicBezTo>
                  <a:pt x="5516" y="10782"/>
                  <a:pt x="5550" y="10868"/>
                  <a:pt x="5584" y="10989"/>
                </a:cubicBezTo>
                <a:cubicBezTo>
                  <a:pt x="5618" y="11110"/>
                  <a:pt x="5823" y="11437"/>
                  <a:pt x="5823" y="11472"/>
                </a:cubicBezTo>
                <a:cubicBezTo>
                  <a:pt x="5823" y="11506"/>
                  <a:pt x="5823" y="11696"/>
                  <a:pt x="5755" y="11765"/>
                </a:cubicBezTo>
                <a:cubicBezTo>
                  <a:pt x="5687" y="11834"/>
                  <a:pt x="4695" y="12661"/>
                  <a:pt x="4354" y="12989"/>
                </a:cubicBezTo>
                <a:cubicBezTo>
                  <a:pt x="4012" y="13316"/>
                  <a:pt x="2884" y="14712"/>
                  <a:pt x="2713" y="14850"/>
                </a:cubicBezTo>
                <a:cubicBezTo>
                  <a:pt x="2542" y="14988"/>
                  <a:pt x="2098" y="15695"/>
                  <a:pt x="1995" y="16040"/>
                </a:cubicBezTo>
                <a:cubicBezTo>
                  <a:pt x="1927" y="16385"/>
                  <a:pt x="2064" y="16281"/>
                  <a:pt x="2132" y="16523"/>
                </a:cubicBezTo>
                <a:cubicBezTo>
                  <a:pt x="2235" y="16764"/>
                  <a:pt x="2269" y="16867"/>
                  <a:pt x="2235" y="17022"/>
                </a:cubicBezTo>
                <a:cubicBezTo>
                  <a:pt x="2201" y="17178"/>
                  <a:pt x="2269" y="17333"/>
                  <a:pt x="2303" y="17471"/>
                </a:cubicBezTo>
                <a:cubicBezTo>
                  <a:pt x="2337" y="17609"/>
                  <a:pt x="2508" y="17678"/>
                  <a:pt x="2611" y="17798"/>
                </a:cubicBezTo>
                <a:cubicBezTo>
                  <a:pt x="2679" y="17919"/>
                  <a:pt x="2816" y="18384"/>
                  <a:pt x="2850" y="18453"/>
                </a:cubicBezTo>
                <a:cubicBezTo>
                  <a:pt x="2850" y="18522"/>
                  <a:pt x="3123" y="18815"/>
                  <a:pt x="3260" y="18884"/>
                </a:cubicBezTo>
                <a:cubicBezTo>
                  <a:pt x="3397" y="18953"/>
                  <a:pt x="3636" y="19005"/>
                  <a:pt x="3670" y="19126"/>
                </a:cubicBezTo>
                <a:cubicBezTo>
                  <a:pt x="3704" y="19246"/>
                  <a:pt x="3568" y="19315"/>
                  <a:pt x="3568" y="19315"/>
                </a:cubicBezTo>
                <a:cubicBezTo>
                  <a:pt x="3568" y="19315"/>
                  <a:pt x="3636" y="19401"/>
                  <a:pt x="3704" y="19453"/>
                </a:cubicBezTo>
                <a:cubicBezTo>
                  <a:pt x="3773" y="19505"/>
                  <a:pt x="3875" y="19539"/>
                  <a:pt x="3841" y="19625"/>
                </a:cubicBezTo>
                <a:cubicBezTo>
                  <a:pt x="3773" y="19694"/>
                  <a:pt x="3704" y="19781"/>
                  <a:pt x="3636" y="19832"/>
                </a:cubicBezTo>
                <a:cubicBezTo>
                  <a:pt x="3568" y="19884"/>
                  <a:pt x="3328" y="19953"/>
                  <a:pt x="3158" y="20039"/>
                </a:cubicBezTo>
                <a:cubicBezTo>
                  <a:pt x="2987" y="20125"/>
                  <a:pt x="2747" y="20281"/>
                  <a:pt x="2645" y="20315"/>
                </a:cubicBezTo>
                <a:cubicBezTo>
                  <a:pt x="2542" y="20350"/>
                  <a:pt x="2166" y="20539"/>
                  <a:pt x="2030" y="20608"/>
                </a:cubicBezTo>
                <a:cubicBezTo>
                  <a:pt x="1893" y="20677"/>
                  <a:pt x="1620" y="20832"/>
                  <a:pt x="1517" y="20884"/>
                </a:cubicBezTo>
                <a:cubicBezTo>
                  <a:pt x="1380" y="20936"/>
                  <a:pt x="1346" y="21160"/>
                  <a:pt x="1449" y="21229"/>
                </a:cubicBezTo>
                <a:cubicBezTo>
                  <a:pt x="1551" y="21298"/>
                  <a:pt x="2132" y="21401"/>
                  <a:pt x="2406" y="21401"/>
                </a:cubicBezTo>
                <a:cubicBezTo>
                  <a:pt x="2679" y="21401"/>
                  <a:pt x="3568" y="21349"/>
                  <a:pt x="3841" y="21298"/>
                </a:cubicBezTo>
                <a:cubicBezTo>
                  <a:pt x="4115" y="21246"/>
                  <a:pt x="4627" y="21022"/>
                  <a:pt x="4764" y="20901"/>
                </a:cubicBezTo>
                <a:cubicBezTo>
                  <a:pt x="4901" y="20780"/>
                  <a:pt x="5174" y="20591"/>
                  <a:pt x="5174" y="20591"/>
                </a:cubicBezTo>
                <a:cubicBezTo>
                  <a:pt x="5174" y="20591"/>
                  <a:pt x="5379" y="20574"/>
                  <a:pt x="5584" y="20556"/>
                </a:cubicBezTo>
                <a:cubicBezTo>
                  <a:pt x="5789" y="20556"/>
                  <a:pt x="6028" y="20505"/>
                  <a:pt x="6370" y="20436"/>
                </a:cubicBezTo>
                <a:cubicBezTo>
                  <a:pt x="6712" y="20367"/>
                  <a:pt x="6712" y="20246"/>
                  <a:pt x="6678" y="20091"/>
                </a:cubicBezTo>
                <a:cubicBezTo>
                  <a:pt x="6644" y="19936"/>
                  <a:pt x="6609" y="19712"/>
                  <a:pt x="6473" y="19643"/>
                </a:cubicBezTo>
                <a:cubicBezTo>
                  <a:pt x="6370" y="19574"/>
                  <a:pt x="6268" y="19419"/>
                  <a:pt x="6302" y="19350"/>
                </a:cubicBezTo>
                <a:cubicBezTo>
                  <a:pt x="6336" y="19281"/>
                  <a:pt x="6370" y="19108"/>
                  <a:pt x="6370" y="19039"/>
                </a:cubicBezTo>
                <a:cubicBezTo>
                  <a:pt x="6370" y="18970"/>
                  <a:pt x="6302" y="18850"/>
                  <a:pt x="6302" y="18695"/>
                </a:cubicBezTo>
                <a:cubicBezTo>
                  <a:pt x="6302" y="18557"/>
                  <a:pt x="6302" y="18367"/>
                  <a:pt x="6336" y="18195"/>
                </a:cubicBezTo>
                <a:cubicBezTo>
                  <a:pt x="6370" y="18022"/>
                  <a:pt x="6131" y="17884"/>
                  <a:pt x="6097" y="17798"/>
                </a:cubicBezTo>
                <a:cubicBezTo>
                  <a:pt x="6063" y="17712"/>
                  <a:pt x="5892" y="17540"/>
                  <a:pt x="5892" y="17436"/>
                </a:cubicBezTo>
                <a:cubicBezTo>
                  <a:pt x="5892" y="17333"/>
                  <a:pt x="5823" y="16936"/>
                  <a:pt x="5789" y="16729"/>
                </a:cubicBezTo>
                <a:cubicBezTo>
                  <a:pt x="5755" y="16540"/>
                  <a:pt x="5379" y="16212"/>
                  <a:pt x="5345" y="16161"/>
                </a:cubicBezTo>
                <a:cubicBezTo>
                  <a:pt x="5311" y="16109"/>
                  <a:pt x="5379" y="15988"/>
                  <a:pt x="5482" y="15919"/>
                </a:cubicBezTo>
                <a:cubicBezTo>
                  <a:pt x="5584" y="15850"/>
                  <a:pt x="6302" y="15299"/>
                  <a:pt x="6541" y="15143"/>
                </a:cubicBezTo>
                <a:cubicBezTo>
                  <a:pt x="6815" y="14988"/>
                  <a:pt x="8455" y="14230"/>
                  <a:pt x="8831" y="14006"/>
                </a:cubicBezTo>
                <a:cubicBezTo>
                  <a:pt x="9241" y="13782"/>
                  <a:pt x="10266" y="13333"/>
                  <a:pt x="10779" y="13075"/>
                </a:cubicBezTo>
                <a:cubicBezTo>
                  <a:pt x="11292" y="12816"/>
                  <a:pt x="11770" y="12644"/>
                  <a:pt x="12078" y="12609"/>
                </a:cubicBezTo>
                <a:cubicBezTo>
                  <a:pt x="12385" y="12575"/>
                  <a:pt x="13342" y="12592"/>
                  <a:pt x="14778" y="13075"/>
                </a:cubicBezTo>
                <a:cubicBezTo>
                  <a:pt x="16213" y="13558"/>
                  <a:pt x="17410" y="14282"/>
                  <a:pt x="17478" y="14316"/>
                </a:cubicBezTo>
                <a:cubicBezTo>
                  <a:pt x="17546" y="14350"/>
                  <a:pt x="17854" y="14592"/>
                  <a:pt x="17922" y="14626"/>
                </a:cubicBezTo>
                <a:cubicBezTo>
                  <a:pt x="17991" y="14661"/>
                  <a:pt x="18025" y="14730"/>
                  <a:pt x="18025" y="14781"/>
                </a:cubicBezTo>
                <a:cubicBezTo>
                  <a:pt x="18025" y="14833"/>
                  <a:pt x="18196" y="14971"/>
                  <a:pt x="18196" y="14971"/>
                </a:cubicBezTo>
                <a:cubicBezTo>
                  <a:pt x="18196" y="14971"/>
                  <a:pt x="18230" y="15057"/>
                  <a:pt x="18161" y="15126"/>
                </a:cubicBezTo>
                <a:cubicBezTo>
                  <a:pt x="18093" y="15178"/>
                  <a:pt x="18093" y="15195"/>
                  <a:pt x="18093" y="15247"/>
                </a:cubicBezTo>
                <a:cubicBezTo>
                  <a:pt x="18093" y="15281"/>
                  <a:pt x="18161" y="15557"/>
                  <a:pt x="18093" y="15712"/>
                </a:cubicBezTo>
                <a:cubicBezTo>
                  <a:pt x="18025" y="15868"/>
                  <a:pt x="17991" y="16367"/>
                  <a:pt x="17991" y="16643"/>
                </a:cubicBezTo>
                <a:cubicBezTo>
                  <a:pt x="17991" y="16919"/>
                  <a:pt x="17991" y="17712"/>
                  <a:pt x="17991" y="18195"/>
                </a:cubicBezTo>
                <a:cubicBezTo>
                  <a:pt x="18025" y="18677"/>
                  <a:pt x="18230" y="19332"/>
                  <a:pt x="18230" y="19332"/>
                </a:cubicBezTo>
                <a:cubicBezTo>
                  <a:pt x="18230" y="19332"/>
                  <a:pt x="18196" y="19367"/>
                  <a:pt x="18127" y="19419"/>
                </a:cubicBezTo>
                <a:cubicBezTo>
                  <a:pt x="18059" y="19470"/>
                  <a:pt x="18025" y="19557"/>
                  <a:pt x="17991" y="19643"/>
                </a:cubicBezTo>
                <a:cubicBezTo>
                  <a:pt x="17956" y="19729"/>
                  <a:pt x="17956" y="19798"/>
                  <a:pt x="17922" y="19884"/>
                </a:cubicBezTo>
                <a:cubicBezTo>
                  <a:pt x="17888" y="19970"/>
                  <a:pt x="17854" y="19988"/>
                  <a:pt x="17854" y="20125"/>
                </a:cubicBezTo>
                <a:cubicBezTo>
                  <a:pt x="17820" y="20263"/>
                  <a:pt x="17922" y="20246"/>
                  <a:pt x="17922" y="20315"/>
                </a:cubicBezTo>
                <a:cubicBezTo>
                  <a:pt x="17922" y="20384"/>
                  <a:pt x="17956" y="20505"/>
                  <a:pt x="17991" y="20694"/>
                </a:cubicBezTo>
                <a:cubicBezTo>
                  <a:pt x="18059" y="20884"/>
                  <a:pt x="18059" y="20849"/>
                  <a:pt x="18059" y="20918"/>
                </a:cubicBezTo>
                <a:cubicBezTo>
                  <a:pt x="18059" y="20987"/>
                  <a:pt x="17888" y="21143"/>
                  <a:pt x="17888" y="21229"/>
                </a:cubicBezTo>
                <a:cubicBezTo>
                  <a:pt x="17888" y="21315"/>
                  <a:pt x="18059" y="21367"/>
                  <a:pt x="18401" y="21453"/>
                </a:cubicBezTo>
                <a:cubicBezTo>
                  <a:pt x="18742" y="21539"/>
                  <a:pt x="19699" y="21522"/>
                  <a:pt x="20041" y="21522"/>
                </a:cubicBezTo>
                <a:cubicBezTo>
                  <a:pt x="20383" y="21522"/>
                  <a:pt x="20827" y="21298"/>
                  <a:pt x="20930" y="21143"/>
                </a:cubicBezTo>
                <a:cubicBezTo>
                  <a:pt x="21066" y="20970"/>
                  <a:pt x="20896" y="20660"/>
                  <a:pt x="20793" y="20505"/>
                </a:cubicBezTo>
                <a:cubicBezTo>
                  <a:pt x="20691" y="20350"/>
                  <a:pt x="20622" y="20194"/>
                  <a:pt x="20622" y="20125"/>
                </a:cubicBezTo>
                <a:cubicBezTo>
                  <a:pt x="20588" y="20056"/>
                  <a:pt x="20622" y="19832"/>
                  <a:pt x="20554" y="19763"/>
                </a:cubicBezTo>
                <a:cubicBezTo>
                  <a:pt x="20485" y="19694"/>
                  <a:pt x="20280" y="19660"/>
                  <a:pt x="20280" y="19660"/>
                </a:cubicBezTo>
                <a:cubicBezTo>
                  <a:pt x="20280" y="19660"/>
                  <a:pt x="20246" y="19522"/>
                  <a:pt x="20349" y="19488"/>
                </a:cubicBezTo>
                <a:cubicBezTo>
                  <a:pt x="20417" y="19453"/>
                  <a:pt x="20554" y="19436"/>
                  <a:pt x="20485" y="19332"/>
                </a:cubicBezTo>
                <a:cubicBezTo>
                  <a:pt x="20417" y="19246"/>
                  <a:pt x="20451" y="19177"/>
                  <a:pt x="20485" y="19039"/>
                </a:cubicBezTo>
                <a:cubicBezTo>
                  <a:pt x="20520" y="18901"/>
                  <a:pt x="20588" y="18815"/>
                  <a:pt x="20656" y="18729"/>
                </a:cubicBezTo>
                <a:cubicBezTo>
                  <a:pt x="20725" y="18643"/>
                  <a:pt x="20930" y="18384"/>
                  <a:pt x="20998" y="18177"/>
                </a:cubicBezTo>
                <a:cubicBezTo>
                  <a:pt x="21066" y="17971"/>
                  <a:pt x="21066" y="17505"/>
                  <a:pt x="21101" y="17367"/>
                </a:cubicBezTo>
                <a:cubicBezTo>
                  <a:pt x="21135" y="17229"/>
                  <a:pt x="21135" y="16643"/>
                  <a:pt x="21237" y="16436"/>
                </a:cubicBezTo>
                <a:cubicBezTo>
                  <a:pt x="21340" y="16212"/>
                  <a:pt x="21408" y="15712"/>
                  <a:pt x="21442" y="15540"/>
                </a:cubicBezTo>
                <a:cubicBezTo>
                  <a:pt x="21579" y="15454"/>
                  <a:pt x="21408" y="15178"/>
                  <a:pt x="21374" y="15074"/>
                </a:cubicBezTo>
                <a:close/>
                <a:moveTo>
                  <a:pt x="5687" y="8438"/>
                </a:moveTo>
                <a:cubicBezTo>
                  <a:pt x="5516" y="8369"/>
                  <a:pt x="5242" y="8369"/>
                  <a:pt x="5037" y="8369"/>
                </a:cubicBezTo>
                <a:cubicBezTo>
                  <a:pt x="4832" y="8369"/>
                  <a:pt x="4695" y="8386"/>
                  <a:pt x="4354" y="8369"/>
                </a:cubicBezTo>
                <a:cubicBezTo>
                  <a:pt x="4046" y="8351"/>
                  <a:pt x="3807" y="8351"/>
                  <a:pt x="3704" y="8300"/>
                </a:cubicBezTo>
                <a:cubicBezTo>
                  <a:pt x="3602" y="8248"/>
                  <a:pt x="3533" y="8265"/>
                  <a:pt x="3363" y="8145"/>
                </a:cubicBezTo>
                <a:cubicBezTo>
                  <a:pt x="3192" y="8024"/>
                  <a:pt x="3055" y="8076"/>
                  <a:pt x="3089" y="7869"/>
                </a:cubicBezTo>
                <a:cubicBezTo>
                  <a:pt x="3123" y="7662"/>
                  <a:pt x="3089" y="7627"/>
                  <a:pt x="3157" y="7455"/>
                </a:cubicBezTo>
                <a:cubicBezTo>
                  <a:pt x="3192" y="7283"/>
                  <a:pt x="3089" y="7196"/>
                  <a:pt x="3055" y="7127"/>
                </a:cubicBezTo>
                <a:cubicBezTo>
                  <a:pt x="3021" y="7058"/>
                  <a:pt x="3055" y="6990"/>
                  <a:pt x="3055" y="6990"/>
                </a:cubicBezTo>
                <a:cubicBezTo>
                  <a:pt x="3055" y="6990"/>
                  <a:pt x="3294" y="6938"/>
                  <a:pt x="3533" y="6765"/>
                </a:cubicBezTo>
                <a:cubicBezTo>
                  <a:pt x="3773" y="6593"/>
                  <a:pt x="3944" y="6369"/>
                  <a:pt x="4149" y="6352"/>
                </a:cubicBezTo>
                <a:cubicBezTo>
                  <a:pt x="4388" y="6334"/>
                  <a:pt x="4525" y="6352"/>
                  <a:pt x="4661" y="6352"/>
                </a:cubicBezTo>
                <a:cubicBezTo>
                  <a:pt x="4798" y="6352"/>
                  <a:pt x="4935" y="6421"/>
                  <a:pt x="4935" y="6421"/>
                </a:cubicBezTo>
                <a:cubicBezTo>
                  <a:pt x="4935" y="6421"/>
                  <a:pt x="5106" y="6731"/>
                  <a:pt x="5242" y="6972"/>
                </a:cubicBezTo>
                <a:cubicBezTo>
                  <a:pt x="5379" y="7214"/>
                  <a:pt x="5618" y="7524"/>
                  <a:pt x="5687" y="7593"/>
                </a:cubicBezTo>
                <a:cubicBezTo>
                  <a:pt x="5755" y="7662"/>
                  <a:pt x="5892" y="7851"/>
                  <a:pt x="5926" y="7972"/>
                </a:cubicBezTo>
                <a:cubicBezTo>
                  <a:pt x="5960" y="8093"/>
                  <a:pt x="5960" y="8575"/>
                  <a:pt x="5960" y="8575"/>
                </a:cubicBezTo>
                <a:cubicBezTo>
                  <a:pt x="5960" y="8575"/>
                  <a:pt x="5892" y="8507"/>
                  <a:pt x="5687" y="843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7BDF8E8E-B957-404D-B284-E5D9BF39803E}"/>
              </a:ext>
            </a:extLst>
          </p:cNvPr>
          <p:cNvSpPr/>
          <p:nvPr/>
        </p:nvSpPr>
        <p:spPr>
          <a:xfrm>
            <a:off x="909603" y="2365746"/>
            <a:ext cx="746530" cy="179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0" h="19481" extrusionOk="0">
                <a:moveTo>
                  <a:pt x="1155" y="19249"/>
                </a:moveTo>
                <a:cubicBezTo>
                  <a:pt x="4079" y="14019"/>
                  <a:pt x="7420" y="12882"/>
                  <a:pt x="10642" y="11746"/>
                </a:cubicBezTo>
                <a:cubicBezTo>
                  <a:pt x="13864" y="10609"/>
                  <a:pt x="17146" y="9699"/>
                  <a:pt x="20189" y="5834"/>
                </a:cubicBezTo>
                <a:cubicBezTo>
                  <a:pt x="21144" y="4697"/>
                  <a:pt x="20726" y="-987"/>
                  <a:pt x="19772" y="150"/>
                </a:cubicBezTo>
                <a:cubicBezTo>
                  <a:pt x="13447" y="7880"/>
                  <a:pt x="6466" y="3333"/>
                  <a:pt x="320" y="14019"/>
                </a:cubicBezTo>
                <a:cubicBezTo>
                  <a:pt x="-456" y="15611"/>
                  <a:pt x="320" y="20613"/>
                  <a:pt x="1155" y="19249"/>
                </a:cubicBezTo>
                <a:lnTo>
                  <a:pt x="1155" y="19249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E7482ED-64BB-4070-93EE-70F4031A903D}"/>
              </a:ext>
            </a:extLst>
          </p:cNvPr>
          <p:cNvGrpSpPr/>
          <p:nvPr/>
        </p:nvGrpSpPr>
        <p:grpSpPr>
          <a:xfrm>
            <a:off x="6691483" y="4753100"/>
            <a:ext cx="2202816" cy="1360030"/>
            <a:chOff x="8921977" y="3919498"/>
            <a:chExt cx="2937088" cy="181337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A3DAED6-926A-4B32-BAA1-C517871854CC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FFF0FC9-048C-41DD-A5E9-E6CFB8889905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75CFA55-193D-475F-9FE8-2B330C14E6E8}"/>
              </a:ext>
            </a:extLst>
          </p:cNvPr>
          <p:cNvGrpSpPr/>
          <p:nvPr/>
        </p:nvGrpSpPr>
        <p:grpSpPr>
          <a:xfrm>
            <a:off x="249702" y="4753100"/>
            <a:ext cx="2202816" cy="1360030"/>
            <a:chOff x="332936" y="4498450"/>
            <a:chExt cx="2937088" cy="181337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0FCDF2C-008D-4439-B2B8-E01B488B40A1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43DF8EF-5A13-47AB-9B2C-994E4DD129F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68247A2-FAD4-4CA5-B44A-2A90F14B9310}"/>
              </a:ext>
            </a:extLst>
          </p:cNvPr>
          <p:cNvGrpSpPr/>
          <p:nvPr/>
        </p:nvGrpSpPr>
        <p:grpSpPr>
          <a:xfrm>
            <a:off x="3470592" y="3112811"/>
            <a:ext cx="2202816" cy="1721667"/>
            <a:chOff x="8921977" y="1230764"/>
            <a:chExt cx="2937088" cy="229555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E9D3E49-704C-4D18-83CC-6708A6309615}"/>
                </a:ext>
              </a:extLst>
            </p:cNvPr>
            <p:cNvSpPr txBox="1"/>
            <p:nvPr/>
          </p:nvSpPr>
          <p:spPr>
            <a:xfrm>
              <a:off x="8921977" y="1230764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E393ED0-BAC0-4EF7-B87C-FC8298C5C72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0F405D2-35D1-4928-B2D4-BAB08D8766E2}"/>
              </a:ext>
            </a:extLst>
          </p:cNvPr>
          <p:cNvGrpSpPr/>
          <p:nvPr/>
        </p:nvGrpSpPr>
        <p:grpSpPr>
          <a:xfrm>
            <a:off x="4321315" y="2285724"/>
            <a:ext cx="363622" cy="742436"/>
            <a:chOff x="6300687" y="3822701"/>
            <a:chExt cx="162344" cy="331471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2B4FF274-2CF0-4721-8048-933AA9E6512B}"/>
                </a:ext>
              </a:extLst>
            </p:cNvPr>
            <p:cNvSpPr/>
            <p:nvPr/>
          </p:nvSpPr>
          <p:spPr>
            <a:xfrm>
              <a:off x="6300687" y="3837458"/>
              <a:ext cx="99200" cy="17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049" extrusionOk="0">
                  <a:moveTo>
                    <a:pt x="13434" y="0"/>
                  </a:moveTo>
                  <a:cubicBezTo>
                    <a:pt x="13434" y="0"/>
                    <a:pt x="9746" y="11865"/>
                    <a:pt x="0" y="17189"/>
                  </a:cubicBezTo>
                  <a:cubicBezTo>
                    <a:pt x="0" y="17189"/>
                    <a:pt x="10537" y="21600"/>
                    <a:pt x="19756" y="20992"/>
                  </a:cubicBezTo>
                  <a:cubicBezTo>
                    <a:pt x="19756" y="20992"/>
                    <a:pt x="21600" y="11408"/>
                    <a:pt x="19756" y="1217"/>
                  </a:cubicBezTo>
                  <a:lnTo>
                    <a:pt x="13434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06AE346-044C-4BAC-8B4A-2D099A0B98BD}"/>
                </a:ext>
              </a:extLst>
            </p:cNvPr>
            <p:cNvSpPr/>
            <p:nvPr/>
          </p:nvSpPr>
          <p:spPr>
            <a:xfrm>
              <a:off x="6360160" y="3860800"/>
              <a:ext cx="102871" cy="29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6400" y="12623"/>
                    <a:pt x="2933" y="21600"/>
                  </a:cubicBezTo>
                  <a:cubicBezTo>
                    <a:pt x="2933" y="21600"/>
                    <a:pt x="10133" y="20010"/>
                    <a:pt x="12267" y="18047"/>
                  </a:cubicBezTo>
                  <a:cubicBezTo>
                    <a:pt x="12267" y="18047"/>
                    <a:pt x="19733" y="19636"/>
                    <a:pt x="21600" y="21600"/>
                  </a:cubicBezTo>
                  <a:cubicBezTo>
                    <a:pt x="21600" y="21600"/>
                    <a:pt x="17067" y="7855"/>
                    <a:pt x="9067" y="13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80660D6-2C7C-41C5-B666-2148D661C4AF}"/>
                </a:ext>
              </a:extLst>
            </p:cNvPr>
            <p:cNvSpPr/>
            <p:nvPr/>
          </p:nvSpPr>
          <p:spPr>
            <a:xfrm>
              <a:off x="6347460" y="3822701"/>
              <a:ext cx="99061" cy="7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1" extrusionOk="0">
                  <a:moveTo>
                    <a:pt x="20769" y="6813"/>
                  </a:moveTo>
                  <a:cubicBezTo>
                    <a:pt x="20215" y="6158"/>
                    <a:pt x="19938" y="5504"/>
                    <a:pt x="19384" y="4849"/>
                  </a:cubicBezTo>
                  <a:cubicBezTo>
                    <a:pt x="15784" y="267"/>
                    <a:pt x="10246" y="-1369"/>
                    <a:pt x="5538" y="1249"/>
                  </a:cubicBezTo>
                  <a:lnTo>
                    <a:pt x="5538" y="1249"/>
                  </a:lnTo>
                  <a:cubicBezTo>
                    <a:pt x="2769" y="2558"/>
                    <a:pt x="554" y="5504"/>
                    <a:pt x="0" y="9104"/>
                  </a:cubicBezTo>
                  <a:cubicBezTo>
                    <a:pt x="0" y="10086"/>
                    <a:pt x="0" y="11067"/>
                    <a:pt x="277" y="12049"/>
                  </a:cubicBezTo>
                  <a:cubicBezTo>
                    <a:pt x="554" y="12704"/>
                    <a:pt x="1385" y="13358"/>
                    <a:pt x="1938" y="13686"/>
                  </a:cubicBezTo>
                  <a:cubicBezTo>
                    <a:pt x="4431" y="15649"/>
                    <a:pt x="7200" y="17286"/>
                    <a:pt x="9692" y="19249"/>
                  </a:cubicBezTo>
                  <a:cubicBezTo>
                    <a:pt x="10523" y="19904"/>
                    <a:pt x="11354" y="20231"/>
                    <a:pt x="12185" y="20231"/>
                  </a:cubicBezTo>
                  <a:cubicBezTo>
                    <a:pt x="13016" y="20231"/>
                    <a:pt x="13846" y="19576"/>
                    <a:pt x="14400" y="18922"/>
                  </a:cubicBezTo>
                  <a:cubicBezTo>
                    <a:pt x="16892" y="16631"/>
                    <a:pt x="19385" y="13686"/>
                    <a:pt x="21046" y="10413"/>
                  </a:cubicBezTo>
                  <a:cubicBezTo>
                    <a:pt x="21323" y="9758"/>
                    <a:pt x="21600" y="9431"/>
                    <a:pt x="21600" y="8777"/>
                  </a:cubicBezTo>
                  <a:cubicBezTo>
                    <a:pt x="21600" y="8122"/>
                    <a:pt x="21046" y="7467"/>
                    <a:pt x="20769" y="681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298444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Tug of War Infographics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37D4A93-8AFA-4B06-BBBF-B6CF452245F8}"/>
              </a:ext>
            </a:extLst>
          </p:cNvPr>
          <p:cNvSpPr/>
          <p:nvPr/>
        </p:nvSpPr>
        <p:spPr>
          <a:xfrm>
            <a:off x="-409793" y="2596114"/>
            <a:ext cx="1542445" cy="2012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4" h="21378" extrusionOk="0">
                <a:moveTo>
                  <a:pt x="21080" y="17330"/>
                </a:moveTo>
                <a:cubicBezTo>
                  <a:pt x="20732" y="16885"/>
                  <a:pt x="20123" y="16751"/>
                  <a:pt x="19514" y="16662"/>
                </a:cubicBezTo>
                <a:cubicBezTo>
                  <a:pt x="18790" y="16551"/>
                  <a:pt x="18065" y="16529"/>
                  <a:pt x="17340" y="16484"/>
                </a:cubicBezTo>
                <a:cubicBezTo>
                  <a:pt x="16673" y="16462"/>
                  <a:pt x="15948" y="16418"/>
                  <a:pt x="15397" y="16084"/>
                </a:cubicBezTo>
                <a:cubicBezTo>
                  <a:pt x="14412" y="15528"/>
                  <a:pt x="14093" y="14460"/>
                  <a:pt x="13629" y="13637"/>
                </a:cubicBezTo>
                <a:cubicBezTo>
                  <a:pt x="13252" y="12970"/>
                  <a:pt x="12759" y="12324"/>
                  <a:pt x="12121" y="11791"/>
                </a:cubicBezTo>
                <a:cubicBezTo>
                  <a:pt x="12295" y="11613"/>
                  <a:pt x="12440" y="11457"/>
                  <a:pt x="12585" y="11279"/>
                </a:cubicBezTo>
                <a:cubicBezTo>
                  <a:pt x="13339" y="10345"/>
                  <a:pt x="13919" y="9299"/>
                  <a:pt x="14325" y="8254"/>
                </a:cubicBezTo>
                <a:cubicBezTo>
                  <a:pt x="14760" y="7164"/>
                  <a:pt x="14933" y="6029"/>
                  <a:pt x="15078" y="4895"/>
                </a:cubicBezTo>
                <a:cubicBezTo>
                  <a:pt x="15194" y="3805"/>
                  <a:pt x="15310" y="2648"/>
                  <a:pt x="15948" y="1647"/>
                </a:cubicBezTo>
                <a:cubicBezTo>
                  <a:pt x="16238" y="1202"/>
                  <a:pt x="16586" y="802"/>
                  <a:pt x="17079" y="468"/>
                </a:cubicBezTo>
                <a:cubicBezTo>
                  <a:pt x="17427" y="223"/>
                  <a:pt x="16905" y="-155"/>
                  <a:pt x="16557" y="67"/>
                </a:cubicBezTo>
                <a:cubicBezTo>
                  <a:pt x="14731" y="1313"/>
                  <a:pt x="14528" y="3248"/>
                  <a:pt x="14354" y="4984"/>
                </a:cubicBezTo>
                <a:cubicBezTo>
                  <a:pt x="14151" y="6963"/>
                  <a:pt x="13542" y="8877"/>
                  <a:pt x="12266" y="10612"/>
                </a:cubicBezTo>
                <a:cubicBezTo>
                  <a:pt x="12063" y="10879"/>
                  <a:pt x="11860" y="11146"/>
                  <a:pt x="11628" y="11390"/>
                </a:cubicBezTo>
                <a:cubicBezTo>
                  <a:pt x="11541" y="11323"/>
                  <a:pt x="11454" y="11279"/>
                  <a:pt x="11338" y="11212"/>
                </a:cubicBezTo>
                <a:cubicBezTo>
                  <a:pt x="10353" y="10656"/>
                  <a:pt x="8990" y="10345"/>
                  <a:pt x="7801" y="10678"/>
                </a:cubicBezTo>
                <a:cubicBezTo>
                  <a:pt x="6757" y="10968"/>
                  <a:pt x="5946" y="11835"/>
                  <a:pt x="6438" y="12703"/>
                </a:cubicBezTo>
                <a:cubicBezTo>
                  <a:pt x="6989" y="13615"/>
                  <a:pt x="8642" y="13570"/>
                  <a:pt x="9686" y="13259"/>
                </a:cubicBezTo>
                <a:cubicBezTo>
                  <a:pt x="10469" y="13036"/>
                  <a:pt x="11135" y="12658"/>
                  <a:pt x="11686" y="12191"/>
                </a:cubicBezTo>
                <a:cubicBezTo>
                  <a:pt x="11802" y="12280"/>
                  <a:pt x="11918" y="12391"/>
                  <a:pt x="12005" y="12502"/>
                </a:cubicBezTo>
                <a:cubicBezTo>
                  <a:pt x="12672" y="13214"/>
                  <a:pt x="13078" y="14037"/>
                  <a:pt x="13513" y="14838"/>
                </a:cubicBezTo>
                <a:cubicBezTo>
                  <a:pt x="13890" y="15528"/>
                  <a:pt x="14354" y="16240"/>
                  <a:pt x="15223" y="16618"/>
                </a:cubicBezTo>
                <a:cubicBezTo>
                  <a:pt x="16267" y="17085"/>
                  <a:pt x="17543" y="16974"/>
                  <a:pt x="18674" y="17063"/>
                </a:cubicBezTo>
                <a:cubicBezTo>
                  <a:pt x="19196" y="17107"/>
                  <a:pt x="20065" y="17129"/>
                  <a:pt x="20413" y="17485"/>
                </a:cubicBezTo>
                <a:cubicBezTo>
                  <a:pt x="20761" y="17819"/>
                  <a:pt x="20645" y="18286"/>
                  <a:pt x="20413" y="18642"/>
                </a:cubicBezTo>
                <a:cubicBezTo>
                  <a:pt x="19891" y="19398"/>
                  <a:pt x="18819" y="19932"/>
                  <a:pt x="17804" y="20244"/>
                </a:cubicBezTo>
                <a:cubicBezTo>
                  <a:pt x="16760" y="20555"/>
                  <a:pt x="15629" y="20666"/>
                  <a:pt x="14499" y="20622"/>
                </a:cubicBezTo>
                <a:cubicBezTo>
                  <a:pt x="15252" y="20199"/>
                  <a:pt x="15774" y="19510"/>
                  <a:pt x="15397" y="18776"/>
                </a:cubicBezTo>
                <a:cubicBezTo>
                  <a:pt x="14933" y="17864"/>
                  <a:pt x="13455" y="17930"/>
                  <a:pt x="12440" y="18130"/>
                </a:cubicBezTo>
                <a:cubicBezTo>
                  <a:pt x="11860" y="18242"/>
                  <a:pt x="11396" y="18509"/>
                  <a:pt x="11164" y="18954"/>
                </a:cubicBezTo>
                <a:cubicBezTo>
                  <a:pt x="10961" y="19332"/>
                  <a:pt x="10787" y="19932"/>
                  <a:pt x="10932" y="20333"/>
                </a:cubicBezTo>
                <a:cubicBezTo>
                  <a:pt x="11019" y="20577"/>
                  <a:pt x="11222" y="20711"/>
                  <a:pt x="11512" y="20822"/>
                </a:cubicBezTo>
                <a:cubicBezTo>
                  <a:pt x="10990" y="20844"/>
                  <a:pt x="10469" y="20844"/>
                  <a:pt x="9976" y="20800"/>
                </a:cubicBezTo>
                <a:cubicBezTo>
                  <a:pt x="8671" y="20666"/>
                  <a:pt x="7424" y="20399"/>
                  <a:pt x="6091" y="20311"/>
                </a:cubicBezTo>
                <a:cubicBezTo>
                  <a:pt x="4757" y="20222"/>
                  <a:pt x="3423" y="20244"/>
                  <a:pt x="2118" y="20377"/>
                </a:cubicBezTo>
                <a:cubicBezTo>
                  <a:pt x="1481" y="20444"/>
                  <a:pt x="872" y="20533"/>
                  <a:pt x="263" y="20622"/>
                </a:cubicBezTo>
                <a:cubicBezTo>
                  <a:pt x="-201" y="20711"/>
                  <a:pt x="2" y="21245"/>
                  <a:pt x="466" y="21156"/>
                </a:cubicBezTo>
                <a:cubicBezTo>
                  <a:pt x="1973" y="20889"/>
                  <a:pt x="3539" y="20778"/>
                  <a:pt x="5076" y="20800"/>
                </a:cubicBezTo>
                <a:cubicBezTo>
                  <a:pt x="5859" y="20822"/>
                  <a:pt x="6670" y="20889"/>
                  <a:pt x="7453" y="20978"/>
                </a:cubicBezTo>
                <a:cubicBezTo>
                  <a:pt x="8207" y="21089"/>
                  <a:pt x="8961" y="21223"/>
                  <a:pt x="9715" y="21312"/>
                </a:cubicBezTo>
                <a:cubicBezTo>
                  <a:pt x="10903" y="21445"/>
                  <a:pt x="12121" y="21378"/>
                  <a:pt x="13281" y="21089"/>
                </a:cubicBezTo>
                <a:cubicBezTo>
                  <a:pt x="13716" y="21134"/>
                  <a:pt x="14122" y="21156"/>
                  <a:pt x="14557" y="21178"/>
                </a:cubicBezTo>
                <a:cubicBezTo>
                  <a:pt x="15948" y="21223"/>
                  <a:pt x="17340" y="21045"/>
                  <a:pt x="18616" y="20577"/>
                </a:cubicBezTo>
                <a:cubicBezTo>
                  <a:pt x="19717" y="20177"/>
                  <a:pt x="20877" y="19465"/>
                  <a:pt x="21283" y="18553"/>
                </a:cubicBezTo>
                <a:cubicBezTo>
                  <a:pt x="21399" y="18197"/>
                  <a:pt x="21399" y="17708"/>
                  <a:pt x="21080" y="17330"/>
                </a:cubicBezTo>
                <a:close/>
                <a:moveTo>
                  <a:pt x="9860" y="12614"/>
                </a:moveTo>
                <a:cubicBezTo>
                  <a:pt x="9135" y="12903"/>
                  <a:pt x="7250" y="13281"/>
                  <a:pt x="6989" y="12347"/>
                </a:cubicBezTo>
                <a:cubicBezTo>
                  <a:pt x="6757" y="11435"/>
                  <a:pt x="8178" y="11056"/>
                  <a:pt x="9106" y="11123"/>
                </a:cubicBezTo>
                <a:cubicBezTo>
                  <a:pt x="9860" y="11190"/>
                  <a:pt x="10556" y="11457"/>
                  <a:pt x="11135" y="11835"/>
                </a:cubicBezTo>
                <a:cubicBezTo>
                  <a:pt x="10758" y="12147"/>
                  <a:pt x="10353" y="12413"/>
                  <a:pt x="9860" y="12614"/>
                </a:cubicBezTo>
                <a:close/>
                <a:moveTo>
                  <a:pt x="12150" y="20444"/>
                </a:moveTo>
                <a:cubicBezTo>
                  <a:pt x="11918" y="20399"/>
                  <a:pt x="11657" y="20377"/>
                  <a:pt x="11628" y="20177"/>
                </a:cubicBezTo>
                <a:cubicBezTo>
                  <a:pt x="11570" y="19977"/>
                  <a:pt x="11657" y="19732"/>
                  <a:pt x="11715" y="19532"/>
                </a:cubicBezTo>
                <a:cubicBezTo>
                  <a:pt x="11831" y="19087"/>
                  <a:pt x="12092" y="18820"/>
                  <a:pt x="12701" y="18709"/>
                </a:cubicBezTo>
                <a:cubicBezTo>
                  <a:pt x="13165" y="18620"/>
                  <a:pt x="13745" y="18531"/>
                  <a:pt x="14209" y="18664"/>
                </a:cubicBezTo>
                <a:cubicBezTo>
                  <a:pt x="14731" y="18798"/>
                  <a:pt x="14876" y="19198"/>
                  <a:pt x="14760" y="19576"/>
                </a:cubicBezTo>
                <a:cubicBezTo>
                  <a:pt x="14615" y="19977"/>
                  <a:pt x="14151" y="20221"/>
                  <a:pt x="13716" y="20399"/>
                </a:cubicBezTo>
                <a:cubicBezTo>
                  <a:pt x="13542" y="20466"/>
                  <a:pt x="13368" y="20533"/>
                  <a:pt x="13194" y="20577"/>
                </a:cubicBezTo>
                <a:cubicBezTo>
                  <a:pt x="12817" y="20555"/>
                  <a:pt x="12469" y="20511"/>
                  <a:pt x="12150" y="20444"/>
                </a:cubicBez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F36554E9-9FD4-4E22-B935-D33106162C9C}"/>
              </a:ext>
            </a:extLst>
          </p:cNvPr>
          <p:cNvSpPr/>
          <p:nvPr/>
        </p:nvSpPr>
        <p:spPr>
          <a:xfrm>
            <a:off x="1762126" y="2323858"/>
            <a:ext cx="5207794" cy="62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600" extrusionOk="0">
                <a:moveTo>
                  <a:pt x="21259" y="0"/>
                </a:moveTo>
                <a:cubicBezTo>
                  <a:pt x="20288" y="720"/>
                  <a:pt x="19317" y="720"/>
                  <a:pt x="18347" y="720"/>
                </a:cubicBezTo>
                <a:cubicBezTo>
                  <a:pt x="16796" y="720"/>
                  <a:pt x="15246" y="720"/>
                  <a:pt x="13696" y="1440"/>
                </a:cubicBezTo>
                <a:cubicBezTo>
                  <a:pt x="11924" y="1440"/>
                  <a:pt x="10170" y="1440"/>
                  <a:pt x="8398" y="2160"/>
                </a:cubicBezTo>
                <a:cubicBezTo>
                  <a:pt x="6797" y="2160"/>
                  <a:pt x="5213" y="2160"/>
                  <a:pt x="3611" y="2879"/>
                </a:cubicBezTo>
                <a:cubicBezTo>
                  <a:pt x="2555" y="2879"/>
                  <a:pt x="1482" y="2879"/>
                  <a:pt x="426" y="3599"/>
                </a:cubicBezTo>
                <a:cubicBezTo>
                  <a:pt x="358" y="3599"/>
                  <a:pt x="273" y="3599"/>
                  <a:pt x="205" y="3599"/>
                </a:cubicBezTo>
                <a:cubicBezTo>
                  <a:pt x="-68" y="3599"/>
                  <a:pt x="-68" y="21600"/>
                  <a:pt x="205" y="21600"/>
                </a:cubicBezTo>
                <a:cubicBezTo>
                  <a:pt x="1176" y="20880"/>
                  <a:pt x="2147" y="20880"/>
                  <a:pt x="3117" y="20880"/>
                </a:cubicBezTo>
                <a:cubicBezTo>
                  <a:pt x="4668" y="20880"/>
                  <a:pt x="6218" y="20880"/>
                  <a:pt x="7768" y="20160"/>
                </a:cubicBezTo>
                <a:cubicBezTo>
                  <a:pt x="9540" y="20160"/>
                  <a:pt x="11294" y="20160"/>
                  <a:pt x="13066" y="19440"/>
                </a:cubicBezTo>
                <a:cubicBezTo>
                  <a:pt x="14667" y="19440"/>
                  <a:pt x="16251" y="19440"/>
                  <a:pt x="17853" y="18721"/>
                </a:cubicBezTo>
                <a:cubicBezTo>
                  <a:pt x="18909" y="18721"/>
                  <a:pt x="19982" y="18721"/>
                  <a:pt x="21038" y="18001"/>
                </a:cubicBezTo>
                <a:cubicBezTo>
                  <a:pt x="21106" y="18001"/>
                  <a:pt x="21191" y="18001"/>
                  <a:pt x="21259" y="18001"/>
                </a:cubicBezTo>
                <a:cubicBezTo>
                  <a:pt x="21532" y="18001"/>
                  <a:pt x="21532" y="0"/>
                  <a:pt x="21259" y="0"/>
                </a:cubicBezTo>
                <a:lnTo>
                  <a:pt x="21259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3E8F3615-4AAB-49F4-8D91-46612DAC6152}"/>
              </a:ext>
            </a:extLst>
          </p:cNvPr>
          <p:cNvSpPr/>
          <p:nvPr/>
        </p:nvSpPr>
        <p:spPr>
          <a:xfrm>
            <a:off x="6252787" y="1507090"/>
            <a:ext cx="2067372" cy="2767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1" h="21492" extrusionOk="0">
                <a:moveTo>
                  <a:pt x="0" y="6793"/>
                </a:moveTo>
                <a:cubicBezTo>
                  <a:pt x="0" y="6793"/>
                  <a:pt x="197" y="6776"/>
                  <a:pt x="240" y="6711"/>
                </a:cubicBezTo>
                <a:cubicBezTo>
                  <a:pt x="284" y="6646"/>
                  <a:pt x="306" y="6418"/>
                  <a:pt x="306" y="6353"/>
                </a:cubicBezTo>
                <a:cubicBezTo>
                  <a:pt x="306" y="6288"/>
                  <a:pt x="896" y="6012"/>
                  <a:pt x="984" y="5996"/>
                </a:cubicBezTo>
                <a:cubicBezTo>
                  <a:pt x="1071" y="5979"/>
                  <a:pt x="1355" y="5849"/>
                  <a:pt x="1487" y="5833"/>
                </a:cubicBezTo>
                <a:cubicBezTo>
                  <a:pt x="1618" y="5817"/>
                  <a:pt x="1836" y="5784"/>
                  <a:pt x="2011" y="5735"/>
                </a:cubicBezTo>
                <a:cubicBezTo>
                  <a:pt x="2186" y="5687"/>
                  <a:pt x="2514" y="5621"/>
                  <a:pt x="2514" y="5621"/>
                </a:cubicBezTo>
                <a:lnTo>
                  <a:pt x="2427" y="5540"/>
                </a:lnTo>
                <a:cubicBezTo>
                  <a:pt x="2427" y="5540"/>
                  <a:pt x="2820" y="5524"/>
                  <a:pt x="3214" y="5459"/>
                </a:cubicBezTo>
                <a:cubicBezTo>
                  <a:pt x="3607" y="5394"/>
                  <a:pt x="4198" y="5329"/>
                  <a:pt x="4372" y="5280"/>
                </a:cubicBezTo>
                <a:cubicBezTo>
                  <a:pt x="4547" y="5231"/>
                  <a:pt x="5422" y="5052"/>
                  <a:pt x="5597" y="4987"/>
                </a:cubicBezTo>
                <a:cubicBezTo>
                  <a:pt x="5772" y="4938"/>
                  <a:pt x="6449" y="4857"/>
                  <a:pt x="6559" y="4825"/>
                </a:cubicBezTo>
                <a:cubicBezTo>
                  <a:pt x="6668" y="4792"/>
                  <a:pt x="6865" y="4743"/>
                  <a:pt x="6952" y="4776"/>
                </a:cubicBezTo>
                <a:cubicBezTo>
                  <a:pt x="7018" y="4808"/>
                  <a:pt x="7149" y="4792"/>
                  <a:pt x="7193" y="4759"/>
                </a:cubicBezTo>
                <a:cubicBezTo>
                  <a:pt x="7236" y="4727"/>
                  <a:pt x="7346" y="4678"/>
                  <a:pt x="7477" y="4662"/>
                </a:cubicBezTo>
                <a:cubicBezTo>
                  <a:pt x="7608" y="4662"/>
                  <a:pt x="7936" y="4581"/>
                  <a:pt x="8045" y="4597"/>
                </a:cubicBezTo>
                <a:cubicBezTo>
                  <a:pt x="8133" y="4597"/>
                  <a:pt x="8504" y="4499"/>
                  <a:pt x="8679" y="4467"/>
                </a:cubicBezTo>
                <a:cubicBezTo>
                  <a:pt x="8832" y="4434"/>
                  <a:pt x="9095" y="4369"/>
                  <a:pt x="9160" y="4320"/>
                </a:cubicBezTo>
                <a:cubicBezTo>
                  <a:pt x="9248" y="4288"/>
                  <a:pt x="9401" y="4093"/>
                  <a:pt x="9576" y="4060"/>
                </a:cubicBezTo>
                <a:cubicBezTo>
                  <a:pt x="9729" y="4028"/>
                  <a:pt x="10100" y="3914"/>
                  <a:pt x="10210" y="3832"/>
                </a:cubicBezTo>
                <a:cubicBezTo>
                  <a:pt x="10319" y="3767"/>
                  <a:pt x="10778" y="3507"/>
                  <a:pt x="10909" y="3442"/>
                </a:cubicBezTo>
                <a:cubicBezTo>
                  <a:pt x="11041" y="3377"/>
                  <a:pt x="11390" y="3198"/>
                  <a:pt x="11478" y="3182"/>
                </a:cubicBezTo>
                <a:cubicBezTo>
                  <a:pt x="11565" y="3165"/>
                  <a:pt x="11806" y="3068"/>
                  <a:pt x="11959" y="3035"/>
                </a:cubicBezTo>
                <a:cubicBezTo>
                  <a:pt x="12134" y="2987"/>
                  <a:pt x="12309" y="2889"/>
                  <a:pt x="12374" y="2856"/>
                </a:cubicBezTo>
                <a:cubicBezTo>
                  <a:pt x="12440" y="2824"/>
                  <a:pt x="12702" y="2808"/>
                  <a:pt x="12811" y="2808"/>
                </a:cubicBezTo>
                <a:cubicBezTo>
                  <a:pt x="12921" y="2808"/>
                  <a:pt x="13117" y="2808"/>
                  <a:pt x="13161" y="2775"/>
                </a:cubicBezTo>
                <a:cubicBezTo>
                  <a:pt x="13205" y="2743"/>
                  <a:pt x="13314" y="2596"/>
                  <a:pt x="13380" y="2564"/>
                </a:cubicBezTo>
                <a:cubicBezTo>
                  <a:pt x="13467" y="2531"/>
                  <a:pt x="13598" y="2531"/>
                  <a:pt x="13598" y="2531"/>
                </a:cubicBezTo>
                <a:cubicBezTo>
                  <a:pt x="13598" y="2531"/>
                  <a:pt x="13598" y="2368"/>
                  <a:pt x="13642" y="2320"/>
                </a:cubicBezTo>
                <a:cubicBezTo>
                  <a:pt x="13686" y="2271"/>
                  <a:pt x="13817" y="2108"/>
                  <a:pt x="13839" y="2076"/>
                </a:cubicBezTo>
                <a:cubicBezTo>
                  <a:pt x="13861" y="2027"/>
                  <a:pt x="13883" y="2011"/>
                  <a:pt x="13839" y="1832"/>
                </a:cubicBezTo>
                <a:cubicBezTo>
                  <a:pt x="13795" y="1653"/>
                  <a:pt x="13926" y="1328"/>
                  <a:pt x="13992" y="1181"/>
                </a:cubicBezTo>
                <a:cubicBezTo>
                  <a:pt x="14058" y="1035"/>
                  <a:pt x="14320" y="514"/>
                  <a:pt x="14604" y="368"/>
                </a:cubicBezTo>
                <a:cubicBezTo>
                  <a:pt x="14888" y="221"/>
                  <a:pt x="15326" y="-55"/>
                  <a:pt x="15938" y="10"/>
                </a:cubicBezTo>
                <a:cubicBezTo>
                  <a:pt x="16550" y="75"/>
                  <a:pt x="16965" y="140"/>
                  <a:pt x="17359" y="400"/>
                </a:cubicBezTo>
                <a:cubicBezTo>
                  <a:pt x="17752" y="661"/>
                  <a:pt x="17555" y="1376"/>
                  <a:pt x="17512" y="1490"/>
                </a:cubicBezTo>
                <a:cubicBezTo>
                  <a:pt x="17468" y="1604"/>
                  <a:pt x="17490" y="1669"/>
                  <a:pt x="17490" y="1734"/>
                </a:cubicBezTo>
                <a:cubicBezTo>
                  <a:pt x="17490" y="1799"/>
                  <a:pt x="17424" y="1946"/>
                  <a:pt x="17381" y="2027"/>
                </a:cubicBezTo>
                <a:cubicBezTo>
                  <a:pt x="17337" y="2108"/>
                  <a:pt x="17228" y="2303"/>
                  <a:pt x="17228" y="2303"/>
                </a:cubicBezTo>
                <a:cubicBezTo>
                  <a:pt x="17228" y="2303"/>
                  <a:pt x="17818" y="2385"/>
                  <a:pt x="18080" y="2450"/>
                </a:cubicBezTo>
                <a:cubicBezTo>
                  <a:pt x="18343" y="2515"/>
                  <a:pt x="18845" y="2629"/>
                  <a:pt x="19108" y="2678"/>
                </a:cubicBezTo>
                <a:cubicBezTo>
                  <a:pt x="19370" y="2726"/>
                  <a:pt x="19829" y="2824"/>
                  <a:pt x="20070" y="3117"/>
                </a:cubicBezTo>
                <a:cubicBezTo>
                  <a:pt x="20310" y="3409"/>
                  <a:pt x="20398" y="3784"/>
                  <a:pt x="20463" y="4190"/>
                </a:cubicBezTo>
                <a:cubicBezTo>
                  <a:pt x="20529" y="4597"/>
                  <a:pt x="20660" y="5020"/>
                  <a:pt x="20660" y="5345"/>
                </a:cubicBezTo>
                <a:cubicBezTo>
                  <a:pt x="20660" y="5670"/>
                  <a:pt x="20573" y="6435"/>
                  <a:pt x="20463" y="6890"/>
                </a:cubicBezTo>
                <a:cubicBezTo>
                  <a:pt x="20354" y="7346"/>
                  <a:pt x="20288" y="7736"/>
                  <a:pt x="20048" y="8012"/>
                </a:cubicBezTo>
                <a:cubicBezTo>
                  <a:pt x="19807" y="8289"/>
                  <a:pt x="19501" y="8273"/>
                  <a:pt x="19326" y="8256"/>
                </a:cubicBezTo>
                <a:cubicBezTo>
                  <a:pt x="19130" y="8240"/>
                  <a:pt x="18692" y="8191"/>
                  <a:pt x="18692" y="8191"/>
                </a:cubicBezTo>
                <a:cubicBezTo>
                  <a:pt x="18692" y="8191"/>
                  <a:pt x="18561" y="8533"/>
                  <a:pt x="18539" y="8712"/>
                </a:cubicBezTo>
                <a:cubicBezTo>
                  <a:pt x="18517" y="8891"/>
                  <a:pt x="18517" y="8972"/>
                  <a:pt x="18452" y="9119"/>
                </a:cubicBezTo>
                <a:cubicBezTo>
                  <a:pt x="18386" y="9265"/>
                  <a:pt x="18343" y="9362"/>
                  <a:pt x="18386" y="9444"/>
                </a:cubicBezTo>
                <a:cubicBezTo>
                  <a:pt x="18430" y="9525"/>
                  <a:pt x="18517" y="9623"/>
                  <a:pt x="18517" y="9623"/>
                </a:cubicBezTo>
                <a:cubicBezTo>
                  <a:pt x="18517" y="9623"/>
                  <a:pt x="18670" y="9623"/>
                  <a:pt x="18758" y="9720"/>
                </a:cubicBezTo>
                <a:cubicBezTo>
                  <a:pt x="18867" y="9818"/>
                  <a:pt x="18911" y="9915"/>
                  <a:pt x="18867" y="9964"/>
                </a:cubicBezTo>
                <a:cubicBezTo>
                  <a:pt x="18823" y="10013"/>
                  <a:pt x="18692" y="10062"/>
                  <a:pt x="18714" y="10111"/>
                </a:cubicBezTo>
                <a:cubicBezTo>
                  <a:pt x="18736" y="10159"/>
                  <a:pt x="19151" y="10680"/>
                  <a:pt x="19304" y="10924"/>
                </a:cubicBezTo>
                <a:cubicBezTo>
                  <a:pt x="19457" y="11168"/>
                  <a:pt x="20572" y="12713"/>
                  <a:pt x="20747" y="12892"/>
                </a:cubicBezTo>
                <a:cubicBezTo>
                  <a:pt x="20922" y="13087"/>
                  <a:pt x="21556" y="14209"/>
                  <a:pt x="21578" y="14421"/>
                </a:cubicBezTo>
                <a:cubicBezTo>
                  <a:pt x="21600" y="14632"/>
                  <a:pt x="21513" y="14893"/>
                  <a:pt x="21338" y="15104"/>
                </a:cubicBezTo>
                <a:cubicBezTo>
                  <a:pt x="21163" y="15315"/>
                  <a:pt x="20660" y="15869"/>
                  <a:pt x="20529" y="16015"/>
                </a:cubicBezTo>
                <a:cubicBezTo>
                  <a:pt x="20398" y="16161"/>
                  <a:pt x="19873" y="16698"/>
                  <a:pt x="19785" y="16828"/>
                </a:cubicBezTo>
                <a:cubicBezTo>
                  <a:pt x="19698" y="16958"/>
                  <a:pt x="18998" y="17902"/>
                  <a:pt x="18867" y="18048"/>
                </a:cubicBezTo>
                <a:cubicBezTo>
                  <a:pt x="18736" y="18194"/>
                  <a:pt x="18343" y="18617"/>
                  <a:pt x="18343" y="18715"/>
                </a:cubicBezTo>
                <a:cubicBezTo>
                  <a:pt x="18321" y="18812"/>
                  <a:pt x="18299" y="19122"/>
                  <a:pt x="18211" y="19219"/>
                </a:cubicBezTo>
                <a:cubicBezTo>
                  <a:pt x="18124" y="19317"/>
                  <a:pt x="17862" y="19349"/>
                  <a:pt x="17709" y="19349"/>
                </a:cubicBezTo>
                <a:lnTo>
                  <a:pt x="17709" y="19528"/>
                </a:lnTo>
                <a:lnTo>
                  <a:pt x="17534" y="19593"/>
                </a:lnTo>
                <a:cubicBezTo>
                  <a:pt x="17534" y="19593"/>
                  <a:pt x="17862" y="19870"/>
                  <a:pt x="17993" y="19951"/>
                </a:cubicBezTo>
                <a:cubicBezTo>
                  <a:pt x="18124" y="20032"/>
                  <a:pt x="18583" y="20325"/>
                  <a:pt x="18998" y="20488"/>
                </a:cubicBezTo>
                <a:cubicBezTo>
                  <a:pt x="19436" y="20650"/>
                  <a:pt x="19785" y="20781"/>
                  <a:pt x="19917" y="20894"/>
                </a:cubicBezTo>
                <a:cubicBezTo>
                  <a:pt x="20048" y="21008"/>
                  <a:pt x="20048" y="21334"/>
                  <a:pt x="20048" y="21334"/>
                </a:cubicBezTo>
                <a:cubicBezTo>
                  <a:pt x="20048" y="21334"/>
                  <a:pt x="19851" y="21545"/>
                  <a:pt x="19130" y="21480"/>
                </a:cubicBezTo>
                <a:cubicBezTo>
                  <a:pt x="18408" y="21415"/>
                  <a:pt x="17249" y="21122"/>
                  <a:pt x="17053" y="21025"/>
                </a:cubicBezTo>
                <a:cubicBezTo>
                  <a:pt x="16834" y="20927"/>
                  <a:pt x="16287" y="20667"/>
                  <a:pt x="16287" y="20667"/>
                </a:cubicBezTo>
                <a:lnTo>
                  <a:pt x="16134" y="20781"/>
                </a:lnTo>
                <a:cubicBezTo>
                  <a:pt x="16134" y="20781"/>
                  <a:pt x="15981" y="20781"/>
                  <a:pt x="15610" y="20699"/>
                </a:cubicBezTo>
                <a:cubicBezTo>
                  <a:pt x="15238" y="20618"/>
                  <a:pt x="14517" y="20406"/>
                  <a:pt x="14451" y="20325"/>
                </a:cubicBezTo>
                <a:cubicBezTo>
                  <a:pt x="14385" y="20244"/>
                  <a:pt x="14385" y="20114"/>
                  <a:pt x="14407" y="20032"/>
                </a:cubicBezTo>
                <a:cubicBezTo>
                  <a:pt x="14429" y="19951"/>
                  <a:pt x="14538" y="19577"/>
                  <a:pt x="14538" y="19577"/>
                </a:cubicBezTo>
                <a:lnTo>
                  <a:pt x="14407" y="19528"/>
                </a:lnTo>
                <a:cubicBezTo>
                  <a:pt x="14407" y="19528"/>
                  <a:pt x="14604" y="19398"/>
                  <a:pt x="14670" y="19317"/>
                </a:cubicBezTo>
                <a:cubicBezTo>
                  <a:pt x="14735" y="19235"/>
                  <a:pt x="14866" y="18959"/>
                  <a:pt x="14954" y="18894"/>
                </a:cubicBezTo>
                <a:cubicBezTo>
                  <a:pt x="15041" y="18829"/>
                  <a:pt x="15194" y="18812"/>
                  <a:pt x="15282" y="18780"/>
                </a:cubicBezTo>
                <a:cubicBezTo>
                  <a:pt x="15369" y="18747"/>
                  <a:pt x="15479" y="18682"/>
                  <a:pt x="15479" y="18601"/>
                </a:cubicBezTo>
                <a:cubicBezTo>
                  <a:pt x="15479" y="18520"/>
                  <a:pt x="15391" y="18341"/>
                  <a:pt x="15479" y="18243"/>
                </a:cubicBezTo>
                <a:cubicBezTo>
                  <a:pt x="15566" y="18146"/>
                  <a:pt x="16091" y="17674"/>
                  <a:pt x="16200" y="17511"/>
                </a:cubicBezTo>
                <a:cubicBezTo>
                  <a:pt x="16200" y="17511"/>
                  <a:pt x="16484" y="16942"/>
                  <a:pt x="16703" y="16633"/>
                </a:cubicBezTo>
                <a:cubicBezTo>
                  <a:pt x="16921" y="16324"/>
                  <a:pt x="17271" y="15673"/>
                  <a:pt x="17468" y="15527"/>
                </a:cubicBezTo>
                <a:cubicBezTo>
                  <a:pt x="17665" y="15381"/>
                  <a:pt x="17709" y="15202"/>
                  <a:pt x="17796" y="15169"/>
                </a:cubicBezTo>
                <a:cubicBezTo>
                  <a:pt x="17883" y="15137"/>
                  <a:pt x="17993" y="15120"/>
                  <a:pt x="18036" y="15039"/>
                </a:cubicBezTo>
                <a:cubicBezTo>
                  <a:pt x="18080" y="14958"/>
                  <a:pt x="18036" y="14925"/>
                  <a:pt x="18102" y="14876"/>
                </a:cubicBezTo>
                <a:cubicBezTo>
                  <a:pt x="18168" y="14828"/>
                  <a:pt x="18233" y="14811"/>
                  <a:pt x="18190" y="14730"/>
                </a:cubicBezTo>
                <a:cubicBezTo>
                  <a:pt x="18168" y="14632"/>
                  <a:pt x="17971" y="14551"/>
                  <a:pt x="17883" y="14437"/>
                </a:cubicBezTo>
                <a:cubicBezTo>
                  <a:pt x="17796" y="14323"/>
                  <a:pt x="17752" y="14144"/>
                  <a:pt x="17687" y="14047"/>
                </a:cubicBezTo>
                <a:cubicBezTo>
                  <a:pt x="17621" y="13949"/>
                  <a:pt x="17512" y="13852"/>
                  <a:pt x="17402" y="13803"/>
                </a:cubicBezTo>
                <a:cubicBezTo>
                  <a:pt x="17293" y="13754"/>
                  <a:pt x="16725" y="13299"/>
                  <a:pt x="16419" y="13038"/>
                </a:cubicBezTo>
                <a:cubicBezTo>
                  <a:pt x="16113" y="12778"/>
                  <a:pt x="15369" y="12258"/>
                  <a:pt x="15238" y="12144"/>
                </a:cubicBezTo>
                <a:cubicBezTo>
                  <a:pt x="15085" y="12046"/>
                  <a:pt x="14801" y="11932"/>
                  <a:pt x="14473" y="11981"/>
                </a:cubicBezTo>
                <a:cubicBezTo>
                  <a:pt x="14145" y="12030"/>
                  <a:pt x="13795" y="12355"/>
                  <a:pt x="13402" y="12697"/>
                </a:cubicBezTo>
                <a:cubicBezTo>
                  <a:pt x="12986" y="13055"/>
                  <a:pt x="11696" y="14291"/>
                  <a:pt x="11609" y="14405"/>
                </a:cubicBezTo>
                <a:cubicBezTo>
                  <a:pt x="11521" y="14519"/>
                  <a:pt x="11281" y="14762"/>
                  <a:pt x="11259" y="14828"/>
                </a:cubicBezTo>
                <a:cubicBezTo>
                  <a:pt x="11237" y="14893"/>
                  <a:pt x="11150" y="14974"/>
                  <a:pt x="11040" y="15006"/>
                </a:cubicBezTo>
                <a:cubicBezTo>
                  <a:pt x="10953" y="15055"/>
                  <a:pt x="10866" y="15267"/>
                  <a:pt x="10844" y="15332"/>
                </a:cubicBezTo>
                <a:cubicBezTo>
                  <a:pt x="10822" y="15397"/>
                  <a:pt x="10560" y="15592"/>
                  <a:pt x="10494" y="15673"/>
                </a:cubicBezTo>
                <a:cubicBezTo>
                  <a:pt x="10428" y="15755"/>
                  <a:pt x="9969" y="16552"/>
                  <a:pt x="9860" y="16779"/>
                </a:cubicBezTo>
                <a:cubicBezTo>
                  <a:pt x="9772" y="17007"/>
                  <a:pt x="9248" y="17772"/>
                  <a:pt x="9138" y="18064"/>
                </a:cubicBezTo>
                <a:cubicBezTo>
                  <a:pt x="9029" y="18357"/>
                  <a:pt x="8876" y="18747"/>
                  <a:pt x="8745" y="18812"/>
                </a:cubicBezTo>
                <a:cubicBezTo>
                  <a:pt x="8614" y="18878"/>
                  <a:pt x="8220" y="18861"/>
                  <a:pt x="8177" y="18910"/>
                </a:cubicBezTo>
                <a:cubicBezTo>
                  <a:pt x="8155" y="18959"/>
                  <a:pt x="8395" y="19073"/>
                  <a:pt x="8395" y="19154"/>
                </a:cubicBezTo>
                <a:cubicBezTo>
                  <a:pt x="8395" y="19235"/>
                  <a:pt x="8264" y="19512"/>
                  <a:pt x="8177" y="19544"/>
                </a:cubicBezTo>
                <a:cubicBezTo>
                  <a:pt x="8089" y="19577"/>
                  <a:pt x="8023" y="19544"/>
                  <a:pt x="8023" y="19544"/>
                </a:cubicBezTo>
                <a:cubicBezTo>
                  <a:pt x="8023" y="19544"/>
                  <a:pt x="8067" y="19772"/>
                  <a:pt x="8023" y="19918"/>
                </a:cubicBezTo>
                <a:cubicBezTo>
                  <a:pt x="8002" y="20065"/>
                  <a:pt x="8023" y="20309"/>
                  <a:pt x="7914" y="20390"/>
                </a:cubicBezTo>
                <a:cubicBezTo>
                  <a:pt x="7805" y="20472"/>
                  <a:pt x="7586" y="20504"/>
                  <a:pt x="7543" y="20585"/>
                </a:cubicBezTo>
                <a:cubicBezTo>
                  <a:pt x="7499" y="20667"/>
                  <a:pt x="7499" y="20862"/>
                  <a:pt x="7346" y="20943"/>
                </a:cubicBezTo>
                <a:cubicBezTo>
                  <a:pt x="7171" y="21025"/>
                  <a:pt x="6296" y="21057"/>
                  <a:pt x="6100" y="21057"/>
                </a:cubicBezTo>
                <a:cubicBezTo>
                  <a:pt x="5903" y="21057"/>
                  <a:pt x="5553" y="20927"/>
                  <a:pt x="5509" y="20797"/>
                </a:cubicBezTo>
                <a:cubicBezTo>
                  <a:pt x="5466" y="20667"/>
                  <a:pt x="5400" y="20472"/>
                  <a:pt x="5487" y="20325"/>
                </a:cubicBezTo>
                <a:cubicBezTo>
                  <a:pt x="5575" y="20179"/>
                  <a:pt x="5597" y="20032"/>
                  <a:pt x="5728" y="19951"/>
                </a:cubicBezTo>
                <a:cubicBezTo>
                  <a:pt x="5837" y="19853"/>
                  <a:pt x="6012" y="19658"/>
                  <a:pt x="6012" y="19561"/>
                </a:cubicBezTo>
                <a:cubicBezTo>
                  <a:pt x="6034" y="19479"/>
                  <a:pt x="6012" y="19365"/>
                  <a:pt x="6078" y="19300"/>
                </a:cubicBezTo>
                <a:cubicBezTo>
                  <a:pt x="6143" y="19235"/>
                  <a:pt x="6384" y="18959"/>
                  <a:pt x="6384" y="18959"/>
                </a:cubicBezTo>
                <a:lnTo>
                  <a:pt x="6296" y="18861"/>
                </a:lnTo>
                <a:cubicBezTo>
                  <a:pt x="6296" y="18861"/>
                  <a:pt x="6340" y="18682"/>
                  <a:pt x="6384" y="18569"/>
                </a:cubicBezTo>
                <a:cubicBezTo>
                  <a:pt x="6428" y="18455"/>
                  <a:pt x="6362" y="18390"/>
                  <a:pt x="6384" y="18308"/>
                </a:cubicBezTo>
                <a:cubicBezTo>
                  <a:pt x="6406" y="18227"/>
                  <a:pt x="6537" y="18146"/>
                  <a:pt x="6581" y="18081"/>
                </a:cubicBezTo>
                <a:cubicBezTo>
                  <a:pt x="6624" y="18015"/>
                  <a:pt x="6690" y="17658"/>
                  <a:pt x="6756" y="17593"/>
                </a:cubicBezTo>
                <a:cubicBezTo>
                  <a:pt x="6821" y="17528"/>
                  <a:pt x="7062" y="17251"/>
                  <a:pt x="7193" y="16844"/>
                </a:cubicBezTo>
                <a:cubicBezTo>
                  <a:pt x="7324" y="16454"/>
                  <a:pt x="7608" y="15576"/>
                  <a:pt x="7980" y="15072"/>
                </a:cubicBezTo>
                <a:cubicBezTo>
                  <a:pt x="8351" y="14567"/>
                  <a:pt x="8548" y="14372"/>
                  <a:pt x="8592" y="14291"/>
                </a:cubicBezTo>
                <a:cubicBezTo>
                  <a:pt x="8636" y="14226"/>
                  <a:pt x="8679" y="14161"/>
                  <a:pt x="8745" y="14096"/>
                </a:cubicBezTo>
                <a:cubicBezTo>
                  <a:pt x="8811" y="14031"/>
                  <a:pt x="8832" y="13917"/>
                  <a:pt x="8964" y="13754"/>
                </a:cubicBezTo>
                <a:cubicBezTo>
                  <a:pt x="9095" y="13591"/>
                  <a:pt x="9270" y="13494"/>
                  <a:pt x="9401" y="13331"/>
                </a:cubicBezTo>
                <a:cubicBezTo>
                  <a:pt x="9510" y="13169"/>
                  <a:pt x="9445" y="12859"/>
                  <a:pt x="9532" y="12746"/>
                </a:cubicBezTo>
                <a:cubicBezTo>
                  <a:pt x="9619" y="12632"/>
                  <a:pt x="10144" y="11640"/>
                  <a:pt x="10341" y="11103"/>
                </a:cubicBezTo>
                <a:cubicBezTo>
                  <a:pt x="10560" y="10566"/>
                  <a:pt x="10691" y="9964"/>
                  <a:pt x="10756" y="9850"/>
                </a:cubicBezTo>
                <a:cubicBezTo>
                  <a:pt x="10822" y="9737"/>
                  <a:pt x="10909" y="9639"/>
                  <a:pt x="10887" y="9525"/>
                </a:cubicBezTo>
                <a:cubicBezTo>
                  <a:pt x="10887" y="9395"/>
                  <a:pt x="10800" y="9362"/>
                  <a:pt x="10887" y="9297"/>
                </a:cubicBezTo>
                <a:cubicBezTo>
                  <a:pt x="10975" y="9232"/>
                  <a:pt x="10975" y="9216"/>
                  <a:pt x="10997" y="9070"/>
                </a:cubicBezTo>
                <a:cubicBezTo>
                  <a:pt x="11019" y="8923"/>
                  <a:pt x="10975" y="8923"/>
                  <a:pt x="11084" y="8809"/>
                </a:cubicBezTo>
                <a:cubicBezTo>
                  <a:pt x="11194" y="8696"/>
                  <a:pt x="11281" y="8614"/>
                  <a:pt x="11303" y="8549"/>
                </a:cubicBezTo>
                <a:cubicBezTo>
                  <a:pt x="11325" y="8484"/>
                  <a:pt x="11347" y="8273"/>
                  <a:pt x="11412" y="8191"/>
                </a:cubicBezTo>
                <a:cubicBezTo>
                  <a:pt x="11478" y="8110"/>
                  <a:pt x="11653" y="7736"/>
                  <a:pt x="11653" y="7573"/>
                </a:cubicBezTo>
                <a:cubicBezTo>
                  <a:pt x="11653" y="7411"/>
                  <a:pt x="11696" y="7313"/>
                  <a:pt x="11740" y="7216"/>
                </a:cubicBezTo>
                <a:cubicBezTo>
                  <a:pt x="11784" y="7134"/>
                  <a:pt x="11784" y="7037"/>
                  <a:pt x="11740" y="6841"/>
                </a:cubicBezTo>
                <a:cubicBezTo>
                  <a:pt x="11718" y="6646"/>
                  <a:pt x="11653" y="6158"/>
                  <a:pt x="11653" y="6012"/>
                </a:cubicBezTo>
                <a:cubicBezTo>
                  <a:pt x="11653" y="5866"/>
                  <a:pt x="11675" y="5752"/>
                  <a:pt x="11587" y="5638"/>
                </a:cubicBezTo>
                <a:cubicBezTo>
                  <a:pt x="11500" y="5524"/>
                  <a:pt x="11281" y="5378"/>
                  <a:pt x="11215" y="5313"/>
                </a:cubicBezTo>
                <a:cubicBezTo>
                  <a:pt x="11150" y="5247"/>
                  <a:pt x="11062" y="5166"/>
                  <a:pt x="10909" y="5182"/>
                </a:cubicBezTo>
                <a:cubicBezTo>
                  <a:pt x="10756" y="5199"/>
                  <a:pt x="10560" y="5231"/>
                  <a:pt x="10385" y="5247"/>
                </a:cubicBezTo>
                <a:cubicBezTo>
                  <a:pt x="10188" y="5280"/>
                  <a:pt x="10057" y="5329"/>
                  <a:pt x="9904" y="5361"/>
                </a:cubicBezTo>
                <a:cubicBezTo>
                  <a:pt x="9751" y="5394"/>
                  <a:pt x="9270" y="5540"/>
                  <a:pt x="8920" y="5622"/>
                </a:cubicBezTo>
                <a:cubicBezTo>
                  <a:pt x="8570" y="5703"/>
                  <a:pt x="7630" y="5979"/>
                  <a:pt x="7302" y="6028"/>
                </a:cubicBezTo>
                <a:cubicBezTo>
                  <a:pt x="6974" y="6077"/>
                  <a:pt x="4985" y="6337"/>
                  <a:pt x="4482" y="6370"/>
                </a:cubicBezTo>
                <a:cubicBezTo>
                  <a:pt x="3979" y="6402"/>
                  <a:pt x="3564" y="6386"/>
                  <a:pt x="3389" y="6370"/>
                </a:cubicBezTo>
                <a:cubicBezTo>
                  <a:pt x="3192" y="6370"/>
                  <a:pt x="2930" y="6419"/>
                  <a:pt x="2930" y="6419"/>
                </a:cubicBezTo>
                <a:lnTo>
                  <a:pt x="2930" y="6305"/>
                </a:lnTo>
                <a:cubicBezTo>
                  <a:pt x="2930" y="6305"/>
                  <a:pt x="2733" y="6305"/>
                  <a:pt x="2514" y="6337"/>
                </a:cubicBezTo>
                <a:cubicBezTo>
                  <a:pt x="2296" y="6370"/>
                  <a:pt x="2011" y="6695"/>
                  <a:pt x="1836" y="6760"/>
                </a:cubicBezTo>
                <a:cubicBezTo>
                  <a:pt x="1640" y="6825"/>
                  <a:pt x="1377" y="6939"/>
                  <a:pt x="1290" y="6874"/>
                </a:cubicBezTo>
                <a:cubicBezTo>
                  <a:pt x="1290" y="6874"/>
                  <a:pt x="918" y="7020"/>
                  <a:pt x="831" y="6858"/>
                </a:cubicBezTo>
                <a:cubicBezTo>
                  <a:pt x="831" y="6858"/>
                  <a:pt x="634" y="6939"/>
                  <a:pt x="525" y="6939"/>
                </a:cubicBezTo>
                <a:cubicBezTo>
                  <a:pt x="415" y="6939"/>
                  <a:pt x="394" y="6809"/>
                  <a:pt x="394" y="6809"/>
                </a:cubicBezTo>
                <a:cubicBezTo>
                  <a:pt x="394" y="6809"/>
                  <a:pt x="44" y="6988"/>
                  <a:pt x="0" y="679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92788BB-00A7-4244-9A1C-F073F28AAE51}"/>
              </a:ext>
            </a:extLst>
          </p:cNvPr>
          <p:cNvSpPr/>
          <p:nvPr/>
        </p:nvSpPr>
        <p:spPr>
          <a:xfrm>
            <a:off x="6747835" y="2323861"/>
            <a:ext cx="748954" cy="60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6" h="20901" extrusionOk="0">
                <a:moveTo>
                  <a:pt x="516" y="18000"/>
                </a:moveTo>
                <a:cubicBezTo>
                  <a:pt x="3916" y="18000"/>
                  <a:pt x="7315" y="18000"/>
                  <a:pt x="10714" y="18720"/>
                </a:cubicBezTo>
                <a:cubicBezTo>
                  <a:pt x="12392" y="18720"/>
                  <a:pt x="14070" y="18720"/>
                  <a:pt x="15748" y="18720"/>
                </a:cubicBezTo>
                <a:cubicBezTo>
                  <a:pt x="17426" y="18720"/>
                  <a:pt x="19061" y="18000"/>
                  <a:pt x="20740" y="20880"/>
                </a:cubicBezTo>
                <a:cubicBezTo>
                  <a:pt x="21428" y="21600"/>
                  <a:pt x="21428" y="3600"/>
                  <a:pt x="20740" y="2880"/>
                </a:cubicBezTo>
                <a:cubicBezTo>
                  <a:pt x="19061" y="0"/>
                  <a:pt x="17426" y="1440"/>
                  <a:pt x="15748" y="720"/>
                </a:cubicBezTo>
                <a:cubicBezTo>
                  <a:pt x="14070" y="720"/>
                  <a:pt x="12392" y="720"/>
                  <a:pt x="10714" y="720"/>
                </a:cubicBezTo>
                <a:cubicBezTo>
                  <a:pt x="7315" y="720"/>
                  <a:pt x="3916" y="720"/>
                  <a:pt x="516" y="0"/>
                </a:cubicBezTo>
                <a:cubicBezTo>
                  <a:pt x="-172" y="0"/>
                  <a:pt x="-172" y="18000"/>
                  <a:pt x="516" y="18000"/>
                </a:cubicBezTo>
                <a:lnTo>
                  <a:pt x="516" y="1800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74591F1-A4F2-4848-84F0-943D6065D53F}"/>
              </a:ext>
            </a:extLst>
          </p:cNvPr>
          <p:cNvSpPr/>
          <p:nvPr/>
        </p:nvSpPr>
        <p:spPr>
          <a:xfrm>
            <a:off x="7593126" y="2491402"/>
            <a:ext cx="1383728" cy="2354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7" h="21395" extrusionOk="0">
                <a:moveTo>
                  <a:pt x="21215" y="21028"/>
                </a:moveTo>
                <a:cubicBezTo>
                  <a:pt x="20347" y="19563"/>
                  <a:pt x="16522" y="20248"/>
                  <a:pt x="14755" y="20495"/>
                </a:cubicBezTo>
                <a:cubicBezTo>
                  <a:pt x="13372" y="20705"/>
                  <a:pt x="11990" y="20914"/>
                  <a:pt x="10576" y="20933"/>
                </a:cubicBezTo>
                <a:cubicBezTo>
                  <a:pt x="9933" y="20933"/>
                  <a:pt x="9258" y="20914"/>
                  <a:pt x="8615" y="20819"/>
                </a:cubicBezTo>
                <a:cubicBezTo>
                  <a:pt x="8069" y="20743"/>
                  <a:pt x="7265" y="20591"/>
                  <a:pt x="6880" y="20305"/>
                </a:cubicBezTo>
                <a:cubicBezTo>
                  <a:pt x="6462" y="19963"/>
                  <a:pt x="7715" y="19944"/>
                  <a:pt x="8037" y="19905"/>
                </a:cubicBezTo>
                <a:cubicBezTo>
                  <a:pt x="8647" y="19829"/>
                  <a:pt x="9258" y="19696"/>
                  <a:pt x="9676" y="19411"/>
                </a:cubicBezTo>
                <a:cubicBezTo>
                  <a:pt x="9772" y="19335"/>
                  <a:pt x="9869" y="19258"/>
                  <a:pt x="9965" y="19182"/>
                </a:cubicBezTo>
                <a:cubicBezTo>
                  <a:pt x="10447" y="19087"/>
                  <a:pt x="10865" y="18973"/>
                  <a:pt x="11251" y="18783"/>
                </a:cubicBezTo>
                <a:cubicBezTo>
                  <a:pt x="11669" y="18592"/>
                  <a:pt x="12022" y="18326"/>
                  <a:pt x="12183" y="18021"/>
                </a:cubicBezTo>
                <a:cubicBezTo>
                  <a:pt x="12408" y="17660"/>
                  <a:pt x="12183" y="17355"/>
                  <a:pt x="11733" y="17108"/>
                </a:cubicBezTo>
                <a:cubicBezTo>
                  <a:pt x="10030" y="16194"/>
                  <a:pt x="7715" y="15909"/>
                  <a:pt x="5722" y="15319"/>
                </a:cubicBezTo>
                <a:cubicBezTo>
                  <a:pt x="4694" y="15015"/>
                  <a:pt x="3730" y="14596"/>
                  <a:pt x="3119" y="14006"/>
                </a:cubicBezTo>
                <a:cubicBezTo>
                  <a:pt x="2412" y="13321"/>
                  <a:pt x="2122" y="12502"/>
                  <a:pt x="1897" y="11703"/>
                </a:cubicBezTo>
                <a:cubicBezTo>
                  <a:pt x="1415" y="9876"/>
                  <a:pt x="1415" y="8011"/>
                  <a:pt x="1512" y="6146"/>
                </a:cubicBezTo>
                <a:cubicBezTo>
                  <a:pt x="1576" y="5214"/>
                  <a:pt x="1640" y="4300"/>
                  <a:pt x="1672" y="3368"/>
                </a:cubicBezTo>
                <a:cubicBezTo>
                  <a:pt x="1705" y="2587"/>
                  <a:pt x="1833" y="1750"/>
                  <a:pt x="1512" y="989"/>
                </a:cubicBezTo>
                <a:cubicBezTo>
                  <a:pt x="1351" y="646"/>
                  <a:pt x="1094" y="342"/>
                  <a:pt x="676" y="75"/>
                </a:cubicBezTo>
                <a:cubicBezTo>
                  <a:pt x="322" y="-153"/>
                  <a:pt x="-224" y="190"/>
                  <a:pt x="97" y="418"/>
                </a:cubicBezTo>
                <a:cubicBezTo>
                  <a:pt x="869" y="932"/>
                  <a:pt x="901" y="1674"/>
                  <a:pt x="901" y="2321"/>
                </a:cubicBezTo>
                <a:cubicBezTo>
                  <a:pt x="901" y="3158"/>
                  <a:pt x="837" y="4015"/>
                  <a:pt x="772" y="4852"/>
                </a:cubicBezTo>
                <a:cubicBezTo>
                  <a:pt x="676" y="6546"/>
                  <a:pt x="547" y="8240"/>
                  <a:pt x="740" y="9933"/>
                </a:cubicBezTo>
                <a:cubicBezTo>
                  <a:pt x="837" y="10752"/>
                  <a:pt x="997" y="11570"/>
                  <a:pt x="1255" y="12369"/>
                </a:cubicBezTo>
                <a:cubicBezTo>
                  <a:pt x="1480" y="13073"/>
                  <a:pt x="1865" y="13778"/>
                  <a:pt x="2540" y="14368"/>
                </a:cubicBezTo>
                <a:cubicBezTo>
                  <a:pt x="3762" y="15414"/>
                  <a:pt x="5755" y="15871"/>
                  <a:pt x="7683" y="16328"/>
                </a:cubicBezTo>
                <a:cubicBezTo>
                  <a:pt x="8615" y="16556"/>
                  <a:pt x="9580" y="16784"/>
                  <a:pt x="10447" y="17127"/>
                </a:cubicBezTo>
                <a:cubicBezTo>
                  <a:pt x="10833" y="17279"/>
                  <a:pt x="11572" y="17527"/>
                  <a:pt x="11444" y="17831"/>
                </a:cubicBezTo>
                <a:cubicBezTo>
                  <a:pt x="11347" y="18117"/>
                  <a:pt x="10930" y="18345"/>
                  <a:pt x="10544" y="18497"/>
                </a:cubicBezTo>
                <a:cubicBezTo>
                  <a:pt x="10447" y="18535"/>
                  <a:pt x="10319" y="18573"/>
                  <a:pt x="10222" y="18611"/>
                </a:cubicBezTo>
                <a:cubicBezTo>
                  <a:pt x="10222" y="18288"/>
                  <a:pt x="9933" y="17964"/>
                  <a:pt x="9419" y="17736"/>
                </a:cubicBezTo>
                <a:cubicBezTo>
                  <a:pt x="8390" y="17298"/>
                  <a:pt x="6912" y="17203"/>
                  <a:pt x="5690" y="17165"/>
                </a:cubicBezTo>
                <a:cubicBezTo>
                  <a:pt x="4565" y="17127"/>
                  <a:pt x="2733" y="17051"/>
                  <a:pt x="2090" y="17755"/>
                </a:cubicBezTo>
                <a:cubicBezTo>
                  <a:pt x="1447" y="18478"/>
                  <a:pt x="2765" y="18916"/>
                  <a:pt x="3762" y="19068"/>
                </a:cubicBezTo>
                <a:cubicBezTo>
                  <a:pt x="5176" y="19316"/>
                  <a:pt x="6687" y="19411"/>
                  <a:pt x="8165" y="19354"/>
                </a:cubicBezTo>
                <a:cubicBezTo>
                  <a:pt x="8197" y="19354"/>
                  <a:pt x="8230" y="19354"/>
                  <a:pt x="8262" y="19354"/>
                </a:cubicBezTo>
                <a:cubicBezTo>
                  <a:pt x="7458" y="19506"/>
                  <a:pt x="5947" y="19468"/>
                  <a:pt x="6012" y="20172"/>
                </a:cubicBezTo>
                <a:cubicBezTo>
                  <a:pt x="6044" y="20819"/>
                  <a:pt x="7683" y="21142"/>
                  <a:pt x="8551" y="21276"/>
                </a:cubicBezTo>
                <a:cubicBezTo>
                  <a:pt x="9708" y="21447"/>
                  <a:pt x="10897" y="21409"/>
                  <a:pt x="12087" y="21314"/>
                </a:cubicBezTo>
                <a:cubicBezTo>
                  <a:pt x="13437" y="21200"/>
                  <a:pt x="14722" y="20971"/>
                  <a:pt x="16040" y="20781"/>
                </a:cubicBezTo>
                <a:cubicBezTo>
                  <a:pt x="17133" y="20629"/>
                  <a:pt x="18419" y="20457"/>
                  <a:pt x="19544" y="20648"/>
                </a:cubicBezTo>
                <a:cubicBezTo>
                  <a:pt x="19962" y="20724"/>
                  <a:pt x="20347" y="20857"/>
                  <a:pt x="20476" y="21123"/>
                </a:cubicBezTo>
                <a:cubicBezTo>
                  <a:pt x="20605" y="21447"/>
                  <a:pt x="21376" y="21333"/>
                  <a:pt x="21215" y="21028"/>
                </a:cubicBezTo>
                <a:close/>
                <a:moveTo>
                  <a:pt x="7394" y="18935"/>
                </a:moveTo>
                <a:cubicBezTo>
                  <a:pt x="6076" y="18935"/>
                  <a:pt x="4630" y="18840"/>
                  <a:pt x="3408" y="18554"/>
                </a:cubicBezTo>
                <a:cubicBezTo>
                  <a:pt x="2926" y="18440"/>
                  <a:pt x="2444" y="18174"/>
                  <a:pt x="2958" y="17888"/>
                </a:cubicBezTo>
                <a:cubicBezTo>
                  <a:pt x="3408" y="17641"/>
                  <a:pt x="4180" y="17660"/>
                  <a:pt x="4758" y="17660"/>
                </a:cubicBezTo>
                <a:cubicBezTo>
                  <a:pt x="5497" y="17660"/>
                  <a:pt x="6237" y="17679"/>
                  <a:pt x="6976" y="17755"/>
                </a:cubicBezTo>
                <a:cubicBezTo>
                  <a:pt x="7522" y="17812"/>
                  <a:pt x="8101" y="17869"/>
                  <a:pt x="8615" y="18021"/>
                </a:cubicBezTo>
                <a:cubicBezTo>
                  <a:pt x="9033" y="18136"/>
                  <a:pt x="9451" y="18326"/>
                  <a:pt x="9483" y="18630"/>
                </a:cubicBezTo>
                <a:cubicBezTo>
                  <a:pt x="9483" y="18707"/>
                  <a:pt x="9451" y="18764"/>
                  <a:pt x="9419" y="18821"/>
                </a:cubicBezTo>
                <a:cubicBezTo>
                  <a:pt x="8744" y="18916"/>
                  <a:pt x="8037" y="18935"/>
                  <a:pt x="7394" y="18935"/>
                </a:cubicBez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EF948ECE-F60F-4D9B-B709-F800D39283F4}"/>
              </a:ext>
            </a:extLst>
          </p:cNvPr>
          <p:cNvSpPr/>
          <p:nvPr/>
        </p:nvSpPr>
        <p:spPr>
          <a:xfrm>
            <a:off x="1914859" y="1635436"/>
            <a:ext cx="1470186" cy="26322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495" extrusionOk="0">
                <a:moveTo>
                  <a:pt x="21355" y="6086"/>
                </a:moveTo>
                <a:cubicBezTo>
                  <a:pt x="21294" y="6035"/>
                  <a:pt x="21017" y="5949"/>
                  <a:pt x="20833" y="5932"/>
                </a:cubicBezTo>
                <a:cubicBezTo>
                  <a:pt x="20649" y="5898"/>
                  <a:pt x="20373" y="5864"/>
                  <a:pt x="20373" y="5812"/>
                </a:cubicBezTo>
                <a:cubicBezTo>
                  <a:pt x="20342" y="5778"/>
                  <a:pt x="20649" y="5693"/>
                  <a:pt x="20588" y="5676"/>
                </a:cubicBezTo>
                <a:cubicBezTo>
                  <a:pt x="20527" y="5641"/>
                  <a:pt x="20189" y="5624"/>
                  <a:pt x="19913" y="5573"/>
                </a:cubicBezTo>
                <a:cubicBezTo>
                  <a:pt x="19637" y="5539"/>
                  <a:pt x="19299" y="5607"/>
                  <a:pt x="19084" y="5624"/>
                </a:cubicBezTo>
                <a:cubicBezTo>
                  <a:pt x="18870" y="5641"/>
                  <a:pt x="18256" y="5778"/>
                  <a:pt x="17888" y="5881"/>
                </a:cubicBezTo>
                <a:cubicBezTo>
                  <a:pt x="17489" y="5983"/>
                  <a:pt x="16170" y="6360"/>
                  <a:pt x="15556" y="6411"/>
                </a:cubicBezTo>
                <a:cubicBezTo>
                  <a:pt x="14942" y="6462"/>
                  <a:pt x="14544" y="6531"/>
                  <a:pt x="14544" y="6531"/>
                </a:cubicBezTo>
                <a:cubicBezTo>
                  <a:pt x="14544" y="6531"/>
                  <a:pt x="14421" y="6377"/>
                  <a:pt x="14298" y="6360"/>
                </a:cubicBezTo>
                <a:cubicBezTo>
                  <a:pt x="14175" y="6343"/>
                  <a:pt x="13930" y="6343"/>
                  <a:pt x="13930" y="6343"/>
                </a:cubicBezTo>
                <a:cubicBezTo>
                  <a:pt x="13930" y="6343"/>
                  <a:pt x="13869" y="6240"/>
                  <a:pt x="13807" y="6154"/>
                </a:cubicBezTo>
                <a:cubicBezTo>
                  <a:pt x="13746" y="6052"/>
                  <a:pt x="13408" y="5539"/>
                  <a:pt x="13378" y="5436"/>
                </a:cubicBezTo>
                <a:cubicBezTo>
                  <a:pt x="13347" y="5334"/>
                  <a:pt x="13286" y="5043"/>
                  <a:pt x="13255" y="4974"/>
                </a:cubicBezTo>
                <a:cubicBezTo>
                  <a:pt x="13224" y="4906"/>
                  <a:pt x="13255" y="4581"/>
                  <a:pt x="13255" y="4478"/>
                </a:cubicBezTo>
                <a:cubicBezTo>
                  <a:pt x="13255" y="4376"/>
                  <a:pt x="13132" y="4393"/>
                  <a:pt x="13132" y="4324"/>
                </a:cubicBezTo>
                <a:cubicBezTo>
                  <a:pt x="13132" y="4273"/>
                  <a:pt x="13194" y="4068"/>
                  <a:pt x="13101" y="3982"/>
                </a:cubicBezTo>
                <a:cubicBezTo>
                  <a:pt x="13009" y="3897"/>
                  <a:pt x="12426" y="3692"/>
                  <a:pt x="12426" y="3692"/>
                </a:cubicBezTo>
                <a:cubicBezTo>
                  <a:pt x="12426" y="3692"/>
                  <a:pt x="12733" y="3504"/>
                  <a:pt x="12979" y="3486"/>
                </a:cubicBezTo>
                <a:cubicBezTo>
                  <a:pt x="13224" y="3469"/>
                  <a:pt x="13592" y="3572"/>
                  <a:pt x="13746" y="3606"/>
                </a:cubicBezTo>
                <a:cubicBezTo>
                  <a:pt x="13899" y="3640"/>
                  <a:pt x="14359" y="3675"/>
                  <a:pt x="14513" y="3623"/>
                </a:cubicBezTo>
                <a:cubicBezTo>
                  <a:pt x="14697" y="3572"/>
                  <a:pt x="14758" y="3384"/>
                  <a:pt x="14728" y="3315"/>
                </a:cubicBezTo>
                <a:cubicBezTo>
                  <a:pt x="14728" y="3247"/>
                  <a:pt x="14728" y="3196"/>
                  <a:pt x="14789" y="3144"/>
                </a:cubicBezTo>
                <a:cubicBezTo>
                  <a:pt x="14850" y="3093"/>
                  <a:pt x="14789" y="3059"/>
                  <a:pt x="14758" y="3025"/>
                </a:cubicBezTo>
                <a:cubicBezTo>
                  <a:pt x="14728" y="2990"/>
                  <a:pt x="14912" y="2956"/>
                  <a:pt x="14912" y="2905"/>
                </a:cubicBezTo>
                <a:cubicBezTo>
                  <a:pt x="14912" y="2871"/>
                  <a:pt x="14912" y="2751"/>
                  <a:pt x="14973" y="2700"/>
                </a:cubicBezTo>
                <a:cubicBezTo>
                  <a:pt x="15004" y="2648"/>
                  <a:pt x="15157" y="2683"/>
                  <a:pt x="15249" y="2666"/>
                </a:cubicBezTo>
                <a:cubicBezTo>
                  <a:pt x="15341" y="2648"/>
                  <a:pt x="15341" y="2597"/>
                  <a:pt x="15311" y="2512"/>
                </a:cubicBezTo>
                <a:cubicBezTo>
                  <a:pt x="15280" y="2443"/>
                  <a:pt x="14973" y="2255"/>
                  <a:pt x="14881" y="2187"/>
                </a:cubicBezTo>
                <a:cubicBezTo>
                  <a:pt x="14789" y="2118"/>
                  <a:pt x="14820" y="2016"/>
                  <a:pt x="14881" y="1999"/>
                </a:cubicBezTo>
                <a:cubicBezTo>
                  <a:pt x="14942" y="1964"/>
                  <a:pt x="14912" y="1879"/>
                  <a:pt x="14942" y="1776"/>
                </a:cubicBezTo>
                <a:cubicBezTo>
                  <a:pt x="14973" y="1674"/>
                  <a:pt x="15004" y="1468"/>
                  <a:pt x="15034" y="1332"/>
                </a:cubicBezTo>
                <a:cubicBezTo>
                  <a:pt x="15065" y="1195"/>
                  <a:pt x="14912" y="1024"/>
                  <a:pt x="14820" y="870"/>
                </a:cubicBezTo>
                <a:cubicBezTo>
                  <a:pt x="14728" y="716"/>
                  <a:pt x="14329" y="271"/>
                  <a:pt x="12948" y="83"/>
                </a:cubicBezTo>
                <a:cubicBezTo>
                  <a:pt x="11567" y="-105"/>
                  <a:pt x="10954" y="83"/>
                  <a:pt x="10954" y="83"/>
                </a:cubicBezTo>
                <a:cubicBezTo>
                  <a:pt x="10739" y="134"/>
                  <a:pt x="10401" y="305"/>
                  <a:pt x="10248" y="357"/>
                </a:cubicBezTo>
                <a:cubicBezTo>
                  <a:pt x="10095" y="391"/>
                  <a:pt x="9972" y="288"/>
                  <a:pt x="9849" y="271"/>
                </a:cubicBezTo>
                <a:cubicBezTo>
                  <a:pt x="9726" y="237"/>
                  <a:pt x="9696" y="408"/>
                  <a:pt x="9481" y="408"/>
                </a:cubicBezTo>
                <a:cubicBezTo>
                  <a:pt x="9266" y="408"/>
                  <a:pt x="8929" y="340"/>
                  <a:pt x="8561" y="408"/>
                </a:cubicBezTo>
                <a:cubicBezTo>
                  <a:pt x="8192" y="476"/>
                  <a:pt x="7732" y="1058"/>
                  <a:pt x="7548" y="1400"/>
                </a:cubicBezTo>
                <a:cubicBezTo>
                  <a:pt x="7364" y="1742"/>
                  <a:pt x="7456" y="2255"/>
                  <a:pt x="7517" y="2597"/>
                </a:cubicBezTo>
                <a:cubicBezTo>
                  <a:pt x="7548" y="2939"/>
                  <a:pt x="7671" y="3059"/>
                  <a:pt x="7180" y="3281"/>
                </a:cubicBezTo>
                <a:cubicBezTo>
                  <a:pt x="6689" y="3504"/>
                  <a:pt x="5615" y="3880"/>
                  <a:pt x="5492" y="4000"/>
                </a:cubicBezTo>
                <a:cubicBezTo>
                  <a:pt x="5370" y="4119"/>
                  <a:pt x="4787" y="4427"/>
                  <a:pt x="4695" y="4530"/>
                </a:cubicBezTo>
                <a:cubicBezTo>
                  <a:pt x="4603" y="4632"/>
                  <a:pt x="4541" y="4838"/>
                  <a:pt x="4419" y="4974"/>
                </a:cubicBezTo>
                <a:cubicBezTo>
                  <a:pt x="4296" y="5094"/>
                  <a:pt x="4050" y="5333"/>
                  <a:pt x="3866" y="5504"/>
                </a:cubicBezTo>
                <a:cubicBezTo>
                  <a:pt x="3682" y="5676"/>
                  <a:pt x="3253" y="6137"/>
                  <a:pt x="3130" y="6223"/>
                </a:cubicBezTo>
                <a:cubicBezTo>
                  <a:pt x="3007" y="6308"/>
                  <a:pt x="2854" y="6411"/>
                  <a:pt x="2762" y="6462"/>
                </a:cubicBezTo>
                <a:cubicBezTo>
                  <a:pt x="2670" y="6514"/>
                  <a:pt x="2547" y="6667"/>
                  <a:pt x="2455" y="6753"/>
                </a:cubicBezTo>
                <a:cubicBezTo>
                  <a:pt x="2394" y="6838"/>
                  <a:pt x="2148" y="6958"/>
                  <a:pt x="1995" y="6992"/>
                </a:cubicBezTo>
                <a:cubicBezTo>
                  <a:pt x="1841" y="7027"/>
                  <a:pt x="1688" y="7232"/>
                  <a:pt x="1627" y="7386"/>
                </a:cubicBezTo>
                <a:cubicBezTo>
                  <a:pt x="1565" y="7540"/>
                  <a:pt x="1504" y="7779"/>
                  <a:pt x="1504" y="7779"/>
                </a:cubicBezTo>
                <a:cubicBezTo>
                  <a:pt x="1504" y="7779"/>
                  <a:pt x="1320" y="7830"/>
                  <a:pt x="1258" y="7865"/>
                </a:cubicBezTo>
                <a:cubicBezTo>
                  <a:pt x="1197" y="7899"/>
                  <a:pt x="1197" y="8036"/>
                  <a:pt x="1074" y="8121"/>
                </a:cubicBezTo>
                <a:cubicBezTo>
                  <a:pt x="951" y="8224"/>
                  <a:pt x="461" y="8617"/>
                  <a:pt x="184" y="8976"/>
                </a:cubicBezTo>
                <a:cubicBezTo>
                  <a:pt x="-61" y="9352"/>
                  <a:pt x="-61" y="9592"/>
                  <a:pt x="184" y="10327"/>
                </a:cubicBezTo>
                <a:cubicBezTo>
                  <a:pt x="430" y="11063"/>
                  <a:pt x="1534" y="11422"/>
                  <a:pt x="2516" y="11815"/>
                </a:cubicBezTo>
                <a:cubicBezTo>
                  <a:pt x="3498" y="12209"/>
                  <a:pt x="6996" y="13508"/>
                  <a:pt x="7149" y="13560"/>
                </a:cubicBezTo>
                <a:cubicBezTo>
                  <a:pt x="7272" y="13611"/>
                  <a:pt x="7364" y="13696"/>
                  <a:pt x="7333" y="13748"/>
                </a:cubicBezTo>
                <a:cubicBezTo>
                  <a:pt x="7272" y="13782"/>
                  <a:pt x="7211" y="13799"/>
                  <a:pt x="7211" y="13867"/>
                </a:cubicBezTo>
                <a:cubicBezTo>
                  <a:pt x="7211" y="13936"/>
                  <a:pt x="7180" y="14175"/>
                  <a:pt x="6996" y="14381"/>
                </a:cubicBezTo>
                <a:cubicBezTo>
                  <a:pt x="6812" y="14586"/>
                  <a:pt x="6566" y="15321"/>
                  <a:pt x="6444" y="15886"/>
                </a:cubicBezTo>
                <a:cubicBezTo>
                  <a:pt x="6321" y="16450"/>
                  <a:pt x="6075" y="17767"/>
                  <a:pt x="5953" y="17955"/>
                </a:cubicBezTo>
                <a:cubicBezTo>
                  <a:pt x="5830" y="18143"/>
                  <a:pt x="5554" y="18040"/>
                  <a:pt x="5216" y="18297"/>
                </a:cubicBezTo>
                <a:cubicBezTo>
                  <a:pt x="4879" y="18553"/>
                  <a:pt x="5094" y="18861"/>
                  <a:pt x="5155" y="19032"/>
                </a:cubicBezTo>
                <a:cubicBezTo>
                  <a:pt x="5216" y="19203"/>
                  <a:pt x="5186" y="20076"/>
                  <a:pt x="5186" y="20076"/>
                </a:cubicBezTo>
                <a:lnTo>
                  <a:pt x="5370" y="20093"/>
                </a:lnTo>
                <a:cubicBezTo>
                  <a:pt x="5370" y="20093"/>
                  <a:pt x="5370" y="19238"/>
                  <a:pt x="5431" y="19186"/>
                </a:cubicBezTo>
                <a:cubicBezTo>
                  <a:pt x="5492" y="19135"/>
                  <a:pt x="5830" y="19101"/>
                  <a:pt x="6321" y="19186"/>
                </a:cubicBezTo>
                <a:cubicBezTo>
                  <a:pt x="6812" y="19289"/>
                  <a:pt x="7057" y="19631"/>
                  <a:pt x="7272" y="19802"/>
                </a:cubicBezTo>
                <a:cubicBezTo>
                  <a:pt x="7487" y="19973"/>
                  <a:pt x="8008" y="20247"/>
                  <a:pt x="8192" y="20264"/>
                </a:cubicBezTo>
                <a:cubicBezTo>
                  <a:pt x="8376" y="20298"/>
                  <a:pt x="9726" y="20281"/>
                  <a:pt x="10217" y="20229"/>
                </a:cubicBezTo>
                <a:cubicBezTo>
                  <a:pt x="10739" y="20161"/>
                  <a:pt x="11015" y="20127"/>
                  <a:pt x="11015" y="20127"/>
                </a:cubicBezTo>
                <a:cubicBezTo>
                  <a:pt x="11015" y="20127"/>
                  <a:pt x="11230" y="20418"/>
                  <a:pt x="11322" y="20606"/>
                </a:cubicBezTo>
                <a:cubicBezTo>
                  <a:pt x="11414" y="20794"/>
                  <a:pt x="11322" y="21495"/>
                  <a:pt x="11322" y="21495"/>
                </a:cubicBezTo>
                <a:lnTo>
                  <a:pt x="11537" y="21495"/>
                </a:lnTo>
                <a:cubicBezTo>
                  <a:pt x="11537" y="21495"/>
                  <a:pt x="11567" y="20589"/>
                  <a:pt x="11598" y="20520"/>
                </a:cubicBezTo>
                <a:cubicBezTo>
                  <a:pt x="11629" y="20452"/>
                  <a:pt x="11936" y="20400"/>
                  <a:pt x="12304" y="20435"/>
                </a:cubicBezTo>
                <a:cubicBezTo>
                  <a:pt x="12672" y="20469"/>
                  <a:pt x="13347" y="20965"/>
                  <a:pt x="13654" y="21221"/>
                </a:cubicBezTo>
                <a:cubicBezTo>
                  <a:pt x="13991" y="21478"/>
                  <a:pt x="14237" y="21478"/>
                  <a:pt x="15249" y="21427"/>
                </a:cubicBezTo>
                <a:cubicBezTo>
                  <a:pt x="16262" y="21375"/>
                  <a:pt x="17213" y="21067"/>
                  <a:pt x="17244" y="20999"/>
                </a:cubicBezTo>
                <a:cubicBezTo>
                  <a:pt x="17274" y="20931"/>
                  <a:pt x="16906" y="20879"/>
                  <a:pt x="16323" y="20828"/>
                </a:cubicBezTo>
                <a:cubicBezTo>
                  <a:pt x="15740" y="20777"/>
                  <a:pt x="15249" y="20640"/>
                  <a:pt x="15126" y="20571"/>
                </a:cubicBezTo>
                <a:cubicBezTo>
                  <a:pt x="14973" y="20503"/>
                  <a:pt x="14789" y="20110"/>
                  <a:pt x="14482" y="19768"/>
                </a:cubicBezTo>
                <a:cubicBezTo>
                  <a:pt x="14175" y="19426"/>
                  <a:pt x="14053" y="18759"/>
                  <a:pt x="14053" y="18759"/>
                </a:cubicBezTo>
                <a:cubicBezTo>
                  <a:pt x="14636" y="18639"/>
                  <a:pt x="14973" y="18400"/>
                  <a:pt x="14973" y="18400"/>
                </a:cubicBezTo>
                <a:cubicBezTo>
                  <a:pt x="14973" y="18400"/>
                  <a:pt x="14237" y="16946"/>
                  <a:pt x="14145" y="16621"/>
                </a:cubicBezTo>
                <a:cubicBezTo>
                  <a:pt x="14053" y="16296"/>
                  <a:pt x="13807" y="15509"/>
                  <a:pt x="13807" y="15099"/>
                </a:cubicBezTo>
                <a:cubicBezTo>
                  <a:pt x="13807" y="14688"/>
                  <a:pt x="13807" y="13628"/>
                  <a:pt x="13746" y="13423"/>
                </a:cubicBezTo>
                <a:cubicBezTo>
                  <a:pt x="13684" y="13235"/>
                  <a:pt x="13101" y="12807"/>
                  <a:pt x="12611" y="12499"/>
                </a:cubicBezTo>
                <a:cubicBezTo>
                  <a:pt x="12150" y="12191"/>
                  <a:pt x="10371" y="11302"/>
                  <a:pt x="10125" y="11182"/>
                </a:cubicBezTo>
                <a:cubicBezTo>
                  <a:pt x="9880" y="11080"/>
                  <a:pt x="8438" y="10430"/>
                  <a:pt x="8162" y="10327"/>
                </a:cubicBezTo>
                <a:cubicBezTo>
                  <a:pt x="7886" y="10225"/>
                  <a:pt x="7456" y="9951"/>
                  <a:pt x="7364" y="9900"/>
                </a:cubicBezTo>
                <a:cubicBezTo>
                  <a:pt x="7272" y="9848"/>
                  <a:pt x="7057" y="9848"/>
                  <a:pt x="7057" y="9848"/>
                </a:cubicBezTo>
                <a:cubicBezTo>
                  <a:pt x="7057" y="9848"/>
                  <a:pt x="7180" y="9780"/>
                  <a:pt x="7057" y="9626"/>
                </a:cubicBezTo>
                <a:cubicBezTo>
                  <a:pt x="6934" y="9472"/>
                  <a:pt x="6628" y="9387"/>
                  <a:pt x="6628" y="9387"/>
                </a:cubicBezTo>
                <a:cubicBezTo>
                  <a:pt x="6628" y="9387"/>
                  <a:pt x="6750" y="9352"/>
                  <a:pt x="6842" y="9352"/>
                </a:cubicBezTo>
                <a:cubicBezTo>
                  <a:pt x="6934" y="9352"/>
                  <a:pt x="6996" y="9301"/>
                  <a:pt x="6965" y="9267"/>
                </a:cubicBezTo>
                <a:cubicBezTo>
                  <a:pt x="6934" y="9233"/>
                  <a:pt x="6904" y="9181"/>
                  <a:pt x="6965" y="9130"/>
                </a:cubicBezTo>
                <a:cubicBezTo>
                  <a:pt x="7026" y="9079"/>
                  <a:pt x="7088" y="9045"/>
                  <a:pt x="7180" y="8942"/>
                </a:cubicBezTo>
                <a:cubicBezTo>
                  <a:pt x="7241" y="8839"/>
                  <a:pt x="7149" y="8754"/>
                  <a:pt x="7149" y="8754"/>
                </a:cubicBezTo>
                <a:cubicBezTo>
                  <a:pt x="7149" y="8754"/>
                  <a:pt x="7149" y="8703"/>
                  <a:pt x="7272" y="8634"/>
                </a:cubicBezTo>
                <a:cubicBezTo>
                  <a:pt x="7364" y="8583"/>
                  <a:pt x="7548" y="8600"/>
                  <a:pt x="7916" y="8566"/>
                </a:cubicBezTo>
                <a:cubicBezTo>
                  <a:pt x="8284" y="8532"/>
                  <a:pt x="8438" y="8378"/>
                  <a:pt x="8806" y="8190"/>
                </a:cubicBezTo>
                <a:cubicBezTo>
                  <a:pt x="9174" y="8001"/>
                  <a:pt x="9941" y="7728"/>
                  <a:pt x="10432" y="7540"/>
                </a:cubicBezTo>
                <a:cubicBezTo>
                  <a:pt x="10923" y="7352"/>
                  <a:pt x="11445" y="6941"/>
                  <a:pt x="11445" y="6941"/>
                </a:cubicBezTo>
                <a:cubicBezTo>
                  <a:pt x="11445" y="6941"/>
                  <a:pt x="11844" y="7300"/>
                  <a:pt x="11966" y="7403"/>
                </a:cubicBezTo>
                <a:cubicBezTo>
                  <a:pt x="12089" y="7505"/>
                  <a:pt x="12212" y="7523"/>
                  <a:pt x="12273" y="7591"/>
                </a:cubicBezTo>
                <a:cubicBezTo>
                  <a:pt x="12334" y="7659"/>
                  <a:pt x="12396" y="7694"/>
                  <a:pt x="12396" y="7762"/>
                </a:cubicBezTo>
                <a:cubicBezTo>
                  <a:pt x="12396" y="7830"/>
                  <a:pt x="12519" y="7847"/>
                  <a:pt x="12611" y="7865"/>
                </a:cubicBezTo>
                <a:cubicBezTo>
                  <a:pt x="12703" y="7882"/>
                  <a:pt x="12733" y="7916"/>
                  <a:pt x="12825" y="7984"/>
                </a:cubicBezTo>
                <a:cubicBezTo>
                  <a:pt x="12917" y="8053"/>
                  <a:pt x="13163" y="8001"/>
                  <a:pt x="13378" y="7984"/>
                </a:cubicBezTo>
                <a:cubicBezTo>
                  <a:pt x="13592" y="7967"/>
                  <a:pt x="13654" y="7899"/>
                  <a:pt x="13899" y="7865"/>
                </a:cubicBezTo>
                <a:cubicBezTo>
                  <a:pt x="14114" y="7830"/>
                  <a:pt x="14574" y="7745"/>
                  <a:pt x="14881" y="7659"/>
                </a:cubicBezTo>
                <a:cubicBezTo>
                  <a:pt x="15219" y="7574"/>
                  <a:pt x="18041" y="6667"/>
                  <a:pt x="18195" y="6616"/>
                </a:cubicBezTo>
                <a:cubicBezTo>
                  <a:pt x="18348" y="6565"/>
                  <a:pt x="18686" y="6513"/>
                  <a:pt x="18870" y="6531"/>
                </a:cubicBezTo>
                <a:cubicBezTo>
                  <a:pt x="19023" y="6548"/>
                  <a:pt x="19207" y="6599"/>
                  <a:pt x="19606" y="6599"/>
                </a:cubicBezTo>
                <a:cubicBezTo>
                  <a:pt x="20005" y="6599"/>
                  <a:pt x="20036" y="6565"/>
                  <a:pt x="20220" y="6531"/>
                </a:cubicBezTo>
                <a:cubicBezTo>
                  <a:pt x="20404" y="6496"/>
                  <a:pt x="20680" y="6394"/>
                  <a:pt x="20833" y="6377"/>
                </a:cubicBezTo>
                <a:cubicBezTo>
                  <a:pt x="20987" y="6342"/>
                  <a:pt x="21048" y="6394"/>
                  <a:pt x="21202" y="6411"/>
                </a:cubicBezTo>
                <a:cubicBezTo>
                  <a:pt x="21324" y="6428"/>
                  <a:pt x="21478" y="6377"/>
                  <a:pt x="21539" y="6308"/>
                </a:cubicBezTo>
                <a:cubicBezTo>
                  <a:pt x="21508" y="6223"/>
                  <a:pt x="21416" y="6154"/>
                  <a:pt x="21355" y="6086"/>
                </a:cubicBezTo>
                <a:close/>
                <a:moveTo>
                  <a:pt x="8683" y="18058"/>
                </a:moveTo>
                <a:cubicBezTo>
                  <a:pt x="8837" y="18023"/>
                  <a:pt x="9052" y="17938"/>
                  <a:pt x="9082" y="17886"/>
                </a:cubicBezTo>
                <a:cubicBezTo>
                  <a:pt x="9113" y="17835"/>
                  <a:pt x="9205" y="16262"/>
                  <a:pt x="9205" y="15868"/>
                </a:cubicBezTo>
                <a:cubicBezTo>
                  <a:pt x="9205" y="15475"/>
                  <a:pt x="9573" y="14911"/>
                  <a:pt x="9665" y="14723"/>
                </a:cubicBezTo>
                <a:cubicBezTo>
                  <a:pt x="9788" y="14552"/>
                  <a:pt x="10064" y="14192"/>
                  <a:pt x="10064" y="14192"/>
                </a:cubicBezTo>
                <a:cubicBezTo>
                  <a:pt x="10064" y="14192"/>
                  <a:pt x="10401" y="14175"/>
                  <a:pt x="10432" y="14261"/>
                </a:cubicBezTo>
                <a:cubicBezTo>
                  <a:pt x="10463" y="14329"/>
                  <a:pt x="10309" y="14432"/>
                  <a:pt x="10279" y="14534"/>
                </a:cubicBezTo>
                <a:cubicBezTo>
                  <a:pt x="10248" y="14637"/>
                  <a:pt x="10402" y="14877"/>
                  <a:pt x="10494" y="15030"/>
                </a:cubicBezTo>
                <a:cubicBezTo>
                  <a:pt x="10555" y="15201"/>
                  <a:pt x="10524" y="15886"/>
                  <a:pt x="10586" y="16091"/>
                </a:cubicBezTo>
                <a:cubicBezTo>
                  <a:pt x="10647" y="16296"/>
                  <a:pt x="10892" y="16570"/>
                  <a:pt x="10984" y="16758"/>
                </a:cubicBezTo>
                <a:cubicBezTo>
                  <a:pt x="11077" y="16946"/>
                  <a:pt x="11169" y="17339"/>
                  <a:pt x="11261" y="17681"/>
                </a:cubicBezTo>
                <a:cubicBezTo>
                  <a:pt x="11322" y="18023"/>
                  <a:pt x="11752" y="19032"/>
                  <a:pt x="11752" y="19032"/>
                </a:cubicBezTo>
                <a:cubicBezTo>
                  <a:pt x="11813" y="19169"/>
                  <a:pt x="11659" y="19203"/>
                  <a:pt x="11659" y="19203"/>
                </a:cubicBezTo>
                <a:cubicBezTo>
                  <a:pt x="11659" y="19203"/>
                  <a:pt x="11291" y="19323"/>
                  <a:pt x="11107" y="19460"/>
                </a:cubicBezTo>
                <a:cubicBezTo>
                  <a:pt x="10923" y="19597"/>
                  <a:pt x="10831" y="19990"/>
                  <a:pt x="10831" y="19990"/>
                </a:cubicBezTo>
                <a:cubicBezTo>
                  <a:pt x="10831" y="19990"/>
                  <a:pt x="9911" y="19802"/>
                  <a:pt x="9665" y="19734"/>
                </a:cubicBezTo>
                <a:cubicBezTo>
                  <a:pt x="9420" y="19665"/>
                  <a:pt x="9052" y="19631"/>
                  <a:pt x="8867" y="19580"/>
                </a:cubicBezTo>
                <a:cubicBezTo>
                  <a:pt x="8683" y="19528"/>
                  <a:pt x="8591" y="19289"/>
                  <a:pt x="8499" y="19118"/>
                </a:cubicBezTo>
                <a:cubicBezTo>
                  <a:pt x="8407" y="18947"/>
                  <a:pt x="8192" y="18639"/>
                  <a:pt x="8070" y="18553"/>
                </a:cubicBezTo>
                <a:cubicBezTo>
                  <a:pt x="7947" y="18468"/>
                  <a:pt x="7947" y="18109"/>
                  <a:pt x="7947" y="18109"/>
                </a:cubicBezTo>
                <a:cubicBezTo>
                  <a:pt x="7947" y="18109"/>
                  <a:pt x="8499" y="18109"/>
                  <a:pt x="8683" y="18058"/>
                </a:cubicBezTo>
                <a:close/>
                <a:moveTo>
                  <a:pt x="9849" y="2409"/>
                </a:moveTo>
                <a:lnTo>
                  <a:pt x="9205" y="2597"/>
                </a:lnTo>
                <a:cubicBezTo>
                  <a:pt x="9144" y="1896"/>
                  <a:pt x="9849" y="1537"/>
                  <a:pt x="9849" y="1537"/>
                </a:cubicBezTo>
                <a:cubicBezTo>
                  <a:pt x="9696" y="1691"/>
                  <a:pt x="9849" y="2409"/>
                  <a:pt x="9849" y="24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ADEDA0E-143C-490C-B144-DE05B221752D}"/>
              </a:ext>
            </a:extLst>
          </p:cNvPr>
          <p:cNvSpPr/>
          <p:nvPr/>
        </p:nvSpPr>
        <p:spPr>
          <a:xfrm>
            <a:off x="574521" y="1465204"/>
            <a:ext cx="1317141" cy="2614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5" h="21523" extrusionOk="0">
                <a:moveTo>
                  <a:pt x="21374" y="15074"/>
                </a:moveTo>
                <a:cubicBezTo>
                  <a:pt x="21340" y="14988"/>
                  <a:pt x="21408" y="14902"/>
                  <a:pt x="21306" y="14747"/>
                </a:cubicBezTo>
                <a:cubicBezTo>
                  <a:pt x="21237" y="14592"/>
                  <a:pt x="21135" y="14506"/>
                  <a:pt x="21101" y="14437"/>
                </a:cubicBezTo>
                <a:cubicBezTo>
                  <a:pt x="21066" y="14368"/>
                  <a:pt x="21101" y="14161"/>
                  <a:pt x="21032" y="14040"/>
                </a:cubicBezTo>
                <a:cubicBezTo>
                  <a:pt x="20964" y="13919"/>
                  <a:pt x="20793" y="13713"/>
                  <a:pt x="20690" y="13592"/>
                </a:cubicBezTo>
                <a:cubicBezTo>
                  <a:pt x="20588" y="13471"/>
                  <a:pt x="19802" y="12627"/>
                  <a:pt x="19631" y="12471"/>
                </a:cubicBezTo>
                <a:cubicBezTo>
                  <a:pt x="19460" y="12316"/>
                  <a:pt x="18982" y="11851"/>
                  <a:pt x="18879" y="11730"/>
                </a:cubicBezTo>
                <a:cubicBezTo>
                  <a:pt x="18776" y="11610"/>
                  <a:pt x="17444" y="10765"/>
                  <a:pt x="17204" y="10610"/>
                </a:cubicBezTo>
                <a:cubicBezTo>
                  <a:pt x="16999" y="10455"/>
                  <a:pt x="16316" y="9920"/>
                  <a:pt x="16247" y="9868"/>
                </a:cubicBezTo>
                <a:cubicBezTo>
                  <a:pt x="16179" y="9817"/>
                  <a:pt x="15940" y="9593"/>
                  <a:pt x="16008" y="9558"/>
                </a:cubicBezTo>
                <a:cubicBezTo>
                  <a:pt x="16076" y="9524"/>
                  <a:pt x="16350" y="9231"/>
                  <a:pt x="16418" y="9093"/>
                </a:cubicBezTo>
                <a:cubicBezTo>
                  <a:pt x="16487" y="8955"/>
                  <a:pt x="16316" y="8300"/>
                  <a:pt x="16247" y="8162"/>
                </a:cubicBezTo>
                <a:cubicBezTo>
                  <a:pt x="16179" y="8041"/>
                  <a:pt x="15940" y="7489"/>
                  <a:pt x="15940" y="7489"/>
                </a:cubicBezTo>
                <a:cubicBezTo>
                  <a:pt x="15940" y="7489"/>
                  <a:pt x="15769" y="7214"/>
                  <a:pt x="15735" y="7076"/>
                </a:cubicBezTo>
                <a:cubicBezTo>
                  <a:pt x="15701" y="6938"/>
                  <a:pt x="15632" y="6490"/>
                  <a:pt x="15632" y="6490"/>
                </a:cubicBezTo>
                <a:cubicBezTo>
                  <a:pt x="15632" y="6490"/>
                  <a:pt x="15940" y="6524"/>
                  <a:pt x="16076" y="6559"/>
                </a:cubicBezTo>
                <a:cubicBezTo>
                  <a:pt x="16247" y="6593"/>
                  <a:pt x="16145" y="6696"/>
                  <a:pt x="16145" y="6714"/>
                </a:cubicBezTo>
                <a:cubicBezTo>
                  <a:pt x="16145" y="6731"/>
                  <a:pt x="16076" y="6800"/>
                  <a:pt x="16042" y="6903"/>
                </a:cubicBezTo>
                <a:cubicBezTo>
                  <a:pt x="16008" y="7007"/>
                  <a:pt x="16145" y="7110"/>
                  <a:pt x="16213" y="7196"/>
                </a:cubicBezTo>
                <a:cubicBezTo>
                  <a:pt x="16282" y="7283"/>
                  <a:pt x="16350" y="7317"/>
                  <a:pt x="16487" y="7352"/>
                </a:cubicBezTo>
                <a:cubicBezTo>
                  <a:pt x="16623" y="7386"/>
                  <a:pt x="16726" y="7352"/>
                  <a:pt x="16828" y="7369"/>
                </a:cubicBezTo>
                <a:cubicBezTo>
                  <a:pt x="16931" y="7386"/>
                  <a:pt x="17102" y="7421"/>
                  <a:pt x="17239" y="7438"/>
                </a:cubicBezTo>
                <a:cubicBezTo>
                  <a:pt x="17341" y="7472"/>
                  <a:pt x="17478" y="7524"/>
                  <a:pt x="17444" y="7662"/>
                </a:cubicBezTo>
                <a:cubicBezTo>
                  <a:pt x="17409" y="7800"/>
                  <a:pt x="17341" y="7748"/>
                  <a:pt x="17273" y="7765"/>
                </a:cubicBezTo>
                <a:cubicBezTo>
                  <a:pt x="17204" y="7783"/>
                  <a:pt x="17273" y="7851"/>
                  <a:pt x="17341" y="7886"/>
                </a:cubicBezTo>
                <a:cubicBezTo>
                  <a:pt x="17409" y="7920"/>
                  <a:pt x="17546" y="7972"/>
                  <a:pt x="17683" y="8024"/>
                </a:cubicBezTo>
                <a:cubicBezTo>
                  <a:pt x="17820" y="8076"/>
                  <a:pt x="17956" y="8127"/>
                  <a:pt x="18025" y="8145"/>
                </a:cubicBezTo>
                <a:cubicBezTo>
                  <a:pt x="18093" y="8179"/>
                  <a:pt x="18469" y="8145"/>
                  <a:pt x="18640" y="8145"/>
                </a:cubicBezTo>
                <a:cubicBezTo>
                  <a:pt x="18811" y="8145"/>
                  <a:pt x="18845" y="8127"/>
                  <a:pt x="18947" y="8110"/>
                </a:cubicBezTo>
                <a:cubicBezTo>
                  <a:pt x="19050" y="8093"/>
                  <a:pt x="19118" y="8145"/>
                  <a:pt x="19221" y="8145"/>
                </a:cubicBezTo>
                <a:cubicBezTo>
                  <a:pt x="19323" y="8145"/>
                  <a:pt x="19460" y="8093"/>
                  <a:pt x="19528" y="8041"/>
                </a:cubicBezTo>
                <a:cubicBezTo>
                  <a:pt x="19563" y="7989"/>
                  <a:pt x="19631" y="7955"/>
                  <a:pt x="19733" y="7938"/>
                </a:cubicBezTo>
                <a:cubicBezTo>
                  <a:pt x="19836" y="7920"/>
                  <a:pt x="20007" y="7938"/>
                  <a:pt x="20075" y="7886"/>
                </a:cubicBezTo>
                <a:cubicBezTo>
                  <a:pt x="20144" y="7834"/>
                  <a:pt x="20144" y="7645"/>
                  <a:pt x="20075" y="7576"/>
                </a:cubicBezTo>
                <a:cubicBezTo>
                  <a:pt x="20007" y="7489"/>
                  <a:pt x="19938" y="7455"/>
                  <a:pt x="19870" y="7421"/>
                </a:cubicBezTo>
                <a:cubicBezTo>
                  <a:pt x="19802" y="7386"/>
                  <a:pt x="19836" y="7283"/>
                  <a:pt x="19870" y="7231"/>
                </a:cubicBezTo>
                <a:cubicBezTo>
                  <a:pt x="19904" y="7179"/>
                  <a:pt x="20041" y="7196"/>
                  <a:pt x="20075" y="7145"/>
                </a:cubicBezTo>
                <a:cubicBezTo>
                  <a:pt x="20109" y="7093"/>
                  <a:pt x="20041" y="6972"/>
                  <a:pt x="19973" y="6921"/>
                </a:cubicBezTo>
                <a:cubicBezTo>
                  <a:pt x="19904" y="6886"/>
                  <a:pt x="19528" y="6834"/>
                  <a:pt x="19392" y="6817"/>
                </a:cubicBezTo>
                <a:cubicBezTo>
                  <a:pt x="19255" y="6800"/>
                  <a:pt x="18982" y="6817"/>
                  <a:pt x="18982" y="6817"/>
                </a:cubicBezTo>
                <a:cubicBezTo>
                  <a:pt x="18982" y="6817"/>
                  <a:pt x="19050" y="6628"/>
                  <a:pt x="19050" y="6541"/>
                </a:cubicBezTo>
                <a:cubicBezTo>
                  <a:pt x="19050" y="6455"/>
                  <a:pt x="18947" y="6300"/>
                  <a:pt x="18879" y="6231"/>
                </a:cubicBezTo>
                <a:cubicBezTo>
                  <a:pt x="18811" y="6162"/>
                  <a:pt x="18606" y="6110"/>
                  <a:pt x="18537" y="6076"/>
                </a:cubicBezTo>
                <a:cubicBezTo>
                  <a:pt x="18469" y="6041"/>
                  <a:pt x="18537" y="5955"/>
                  <a:pt x="18537" y="5904"/>
                </a:cubicBezTo>
                <a:cubicBezTo>
                  <a:pt x="18537" y="5852"/>
                  <a:pt x="18401" y="5817"/>
                  <a:pt x="18332" y="5766"/>
                </a:cubicBezTo>
                <a:cubicBezTo>
                  <a:pt x="18264" y="5714"/>
                  <a:pt x="18059" y="5628"/>
                  <a:pt x="17922" y="5524"/>
                </a:cubicBezTo>
                <a:cubicBezTo>
                  <a:pt x="17751" y="5421"/>
                  <a:pt x="17546" y="5300"/>
                  <a:pt x="17478" y="5248"/>
                </a:cubicBezTo>
                <a:cubicBezTo>
                  <a:pt x="17409" y="5214"/>
                  <a:pt x="17170" y="4904"/>
                  <a:pt x="17033" y="4662"/>
                </a:cubicBezTo>
                <a:cubicBezTo>
                  <a:pt x="16897" y="4421"/>
                  <a:pt x="16555" y="4231"/>
                  <a:pt x="16384" y="4128"/>
                </a:cubicBezTo>
                <a:cubicBezTo>
                  <a:pt x="16213" y="4025"/>
                  <a:pt x="15701" y="3904"/>
                  <a:pt x="15530" y="3869"/>
                </a:cubicBezTo>
                <a:cubicBezTo>
                  <a:pt x="15359" y="3835"/>
                  <a:pt x="13718" y="3559"/>
                  <a:pt x="13171" y="3473"/>
                </a:cubicBezTo>
                <a:cubicBezTo>
                  <a:pt x="12625" y="3387"/>
                  <a:pt x="11838" y="3180"/>
                  <a:pt x="11838" y="3180"/>
                </a:cubicBezTo>
                <a:cubicBezTo>
                  <a:pt x="11838" y="3180"/>
                  <a:pt x="11804" y="2801"/>
                  <a:pt x="11804" y="2749"/>
                </a:cubicBezTo>
                <a:cubicBezTo>
                  <a:pt x="11804" y="2680"/>
                  <a:pt x="11804" y="2576"/>
                  <a:pt x="11907" y="2559"/>
                </a:cubicBezTo>
                <a:cubicBezTo>
                  <a:pt x="11975" y="2542"/>
                  <a:pt x="11941" y="2456"/>
                  <a:pt x="11975" y="2387"/>
                </a:cubicBezTo>
                <a:cubicBezTo>
                  <a:pt x="12009" y="2318"/>
                  <a:pt x="11975" y="2059"/>
                  <a:pt x="11873" y="2025"/>
                </a:cubicBezTo>
                <a:cubicBezTo>
                  <a:pt x="11770" y="1990"/>
                  <a:pt x="11873" y="1921"/>
                  <a:pt x="11873" y="1887"/>
                </a:cubicBezTo>
                <a:cubicBezTo>
                  <a:pt x="11873" y="1852"/>
                  <a:pt x="11839" y="1801"/>
                  <a:pt x="11839" y="1766"/>
                </a:cubicBezTo>
                <a:cubicBezTo>
                  <a:pt x="11873" y="1732"/>
                  <a:pt x="11873" y="1611"/>
                  <a:pt x="11839" y="1542"/>
                </a:cubicBezTo>
                <a:cubicBezTo>
                  <a:pt x="11804" y="1473"/>
                  <a:pt x="11839" y="1456"/>
                  <a:pt x="11770" y="1387"/>
                </a:cubicBezTo>
                <a:cubicBezTo>
                  <a:pt x="11702" y="1318"/>
                  <a:pt x="11463" y="1163"/>
                  <a:pt x="11360" y="1059"/>
                </a:cubicBezTo>
                <a:cubicBezTo>
                  <a:pt x="11257" y="956"/>
                  <a:pt x="11087" y="853"/>
                  <a:pt x="11052" y="784"/>
                </a:cubicBezTo>
                <a:cubicBezTo>
                  <a:pt x="11018" y="697"/>
                  <a:pt x="11633" y="663"/>
                  <a:pt x="11565" y="611"/>
                </a:cubicBezTo>
                <a:cubicBezTo>
                  <a:pt x="11497" y="560"/>
                  <a:pt x="11121" y="387"/>
                  <a:pt x="10882" y="335"/>
                </a:cubicBezTo>
                <a:cubicBezTo>
                  <a:pt x="10642" y="267"/>
                  <a:pt x="10061" y="146"/>
                  <a:pt x="9651" y="42"/>
                </a:cubicBezTo>
                <a:cubicBezTo>
                  <a:pt x="9241" y="-61"/>
                  <a:pt x="8899" y="60"/>
                  <a:pt x="8284" y="42"/>
                </a:cubicBezTo>
                <a:cubicBezTo>
                  <a:pt x="7669" y="25"/>
                  <a:pt x="7601" y="77"/>
                  <a:pt x="7293" y="198"/>
                </a:cubicBezTo>
                <a:cubicBezTo>
                  <a:pt x="6985" y="301"/>
                  <a:pt x="6678" y="456"/>
                  <a:pt x="6678" y="456"/>
                </a:cubicBezTo>
                <a:cubicBezTo>
                  <a:pt x="6678" y="456"/>
                  <a:pt x="6233" y="473"/>
                  <a:pt x="5994" y="698"/>
                </a:cubicBezTo>
                <a:cubicBezTo>
                  <a:pt x="5789" y="922"/>
                  <a:pt x="5892" y="1732"/>
                  <a:pt x="5994" y="1956"/>
                </a:cubicBezTo>
                <a:cubicBezTo>
                  <a:pt x="6097" y="2163"/>
                  <a:pt x="6712" y="2594"/>
                  <a:pt x="6951" y="2749"/>
                </a:cubicBezTo>
                <a:cubicBezTo>
                  <a:pt x="7190" y="2921"/>
                  <a:pt x="7259" y="3111"/>
                  <a:pt x="7259" y="3111"/>
                </a:cubicBezTo>
                <a:cubicBezTo>
                  <a:pt x="6814" y="3163"/>
                  <a:pt x="6575" y="3404"/>
                  <a:pt x="6507" y="3456"/>
                </a:cubicBezTo>
                <a:cubicBezTo>
                  <a:pt x="6473" y="3507"/>
                  <a:pt x="6438" y="3611"/>
                  <a:pt x="6131" y="3680"/>
                </a:cubicBezTo>
                <a:cubicBezTo>
                  <a:pt x="5823" y="3749"/>
                  <a:pt x="4285" y="4025"/>
                  <a:pt x="3944" y="4111"/>
                </a:cubicBezTo>
                <a:cubicBezTo>
                  <a:pt x="3602" y="4197"/>
                  <a:pt x="3533" y="4180"/>
                  <a:pt x="3397" y="4197"/>
                </a:cubicBezTo>
                <a:cubicBezTo>
                  <a:pt x="3260" y="4231"/>
                  <a:pt x="3157" y="4335"/>
                  <a:pt x="3089" y="4473"/>
                </a:cubicBezTo>
                <a:cubicBezTo>
                  <a:pt x="3021" y="4628"/>
                  <a:pt x="2952" y="4524"/>
                  <a:pt x="2850" y="4559"/>
                </a:cubicBezTo>
                <a:cubicBezTo>
                  <a:pt x="2747" y="4593"/>
                  <a:pt x="2611" y="4714"/>
                  <a:pt x="2611" y="4714"/>
                </a:cubicBezTo>
                <a:cubicBezTo>
                  <a:pt x="2611" y="4714"/>
                  <a:pt x="2474" y="4818"/>
                  <a:pt x="2406" y="4886"/>
                </a:cubicBezTo>
                <a:cubicBezTo>
                  <a:pt x="2337" y="4955"/>
                  <a:pt x="1927" y="5093"/>
                  <a:pt x="1859" y="5145"/>
                </a:cubicBezTo>
                <a:cubicBezTo>
                  <a:pt x="1790" y="5180"/>
                  <a:pt x="1859" y="5352"/>
                  <a:pt x="1722" y="5490"/>
                </a:cubicBezTo>
                <a:cubicBezTo>
                  <a:pt x="1551" y="5628"/>
                  <a:pt x="1483" y="5542"/>
                  <a:pt x="1346" y="5593"/>
                </a:cubicBezTo>
                <a:cubicBezTo>
                  <a:pt x="1209" y="5645"/>
                  <a:pt x="1141" y="5662"/>
                  <a:pt x="1038" y="5679"/>
                </a:cubicBezTo>
                <a:cubicBezTo>
                  <a:pt x="936" y="5714"/>
                  <a:pt x="970" y="5766"/>
                  <a:pt x="868" y="5852"/>
                </a:cubicBezTo>
                <a:cubicBezTo>
                  <a:pt x="799" y="5938"/>
                  <a:pt x="560" y="6076"/>
                  <a:pt x="457" y="6145"/>
                </a:cubicBezTo>
                <a:cubicBezTo>
                  <a:pt x="321" y="6214"/>
                  <a:pt x="252" y="6197"/>
                  <a:pt x="116" y="6214"/>
                </a:cubicBezTo>
                <a:cubicBezTo>
                  <a:pt x="13" y="6231"/>
                  <a:pt x="82" y="6300"/>
                  <a:pt x="116" y="6438"/>
                </a:cubicBezTo>
                <a:cubicBezTo>
                  <a:pt x="150" y="6576"/>
                  <a:pt x="47" y="6748"/>
                  <a:pt x="13" y="6903"/>
                </a:cubicBezTo>
                <a:cubicBezTo>
                  <a:pt x="-21" y="7059"/>
                  <a:pt x="13" y="7352"/>
                  <a:pt x="82" y="7421"/>
                </a:cubicBezTo>
                <a:cubicBezTo>
                  <a:pt x="150" y="7490"/>
                  <a:pt x="252" y="7455"/>
                  <a:pt x="252" y="7455"/>
                </a:cubicBezTo>
                <a:cubicBezTo>
                  <a:pt x="252" y="7455"/>
                  <a:pt x="389" y="7558"/>
                  <a:pt x="492" y="7662"/>
                </a:cubicBezTo>
                <a:cubicBezTo>
                  <a:pt x="594" y="7765"/>
                  <a:pt x="1312" y="8110"/>
                  <a:pt x="1585" y="8265"/>
                </a:cubicBezTo>
                <a:cubicBezTo>
                  <a:pt x="1893" y="8420"/>
                  <a:pt x="2030" y="8696"/>
                  <a:pt x="2098" y="8765"/>
                </a:cubicBezTo>
                <a:cubicBezTo>
                  <a:pt x="2166" y="8834"/>
                  <a:pt x="2303" y="8920"/>
                  <a:pt x="2440" y="9041"/>
                </a:cubicBezTo>
                <a:cubicBezTo>
                  <a:pt x="2576" y="9179"/>
                  <a:pt x="2782" y="9282"/>
                  <a:pt x="2918" y="9369"/>
                </a:cubicBezTo>
                <a:cubicBezTo>
                  <a:pt x="3055" y="9455"/>
                  <a:pt x="3226" y="9489"/>
                  <a:pt x="3363" y="9524"/>
                </a:cubicBezTo>
                <a:cubicBezTo>
                  <a:pt x="3499" y="9558"/>
                  <a:pt x="3704" y="9593"/>
                  <a:pt x="3909" y="9644"/>
                </a:cubicBezTo>
                <a:cubicBezTo>
                  <a:pt x="4080" y="9696"/>
                  <a:pt x="4320" y="9731"/>
                  <a:pt x="4593" y="9713"/>
                </a:cubicBezTo>
                <a:cubicBezTo>
                  <a:pt x="4866" y="9696"/>
                  <a:pt x="4832" y="9575"/>
                  <a:pt x="4832" y="9575"/>
                </a:cubicBezTo>
                <a:cubicBezTo>
                  <a:pt x="4832" y="9575"/>
                  <a:pt x="5071" y="9558"/>
                  <a:pt x="5208" y="9524"/>
                </a:cubicBezTo>
                <a:cubicBezTo>
                  <a:pt x="5345" y="9489"/>
                  <a:pt x="5311" y="9369"/>
                  <a:pt x="5311" y="9369"/>
                </a:cubicBezTo>
                <a:cubicBezTo>
                  <a:pt x="5311" y="9369"/>
                  <a:pt x="5482" y="9369"/>
                  <a:pt x="5584" y="9334"/>
                </a:cubicBezTo>
                <a:cubicBezTo>
                  <a:pt x="5687" y="9300"/>
                  <a:pt x="5652" y="9196"/>
                  <a:pt x="5652" y="9196"/>
                </a:cubicBezTo>
                <a:cubicBezTo>
                  <a:pt x="5652" y="9196"/>
                  <a:pt x="5721" y="9179"/>
                  <a:pt x="5857" y="9162"/>
                </a:cubicBezTo>
                <a:cubicBezTo>
                  <a:pt x="5994" y="9144"/>
                  <a:pt x="6097" y="9093"/>
                  <a:pt x="6097" y="9093"/>
                </a:cubicBezTo>
                <a:cubicBezTo>
                  <a:pt x="6097" y="9093"/>
                  <a:pt x="6063" y="9610"/>
                  <a:pt x="6063" y="9679"/>
                </a:cubicBezTo>
                <a:cubicBezTo>
                  <a:pt x="6063" y="9748"/>
                  <a:pt x="6131" y="9834"/>
                  <a:pt x="6302" y="9937"/>
                </a:cubicBezTo>
                <a:cubicBezTo>
                  <a:pt x="6473" y="10024"/>
                  <a:pt x="6985" y="10093"/>
                  <a:pt x="6985" y="10093"/>
                </a:cubicBezTo>
                <a:cubicBezTo>
                  <a:pt x="6985" y="10093"/>
                  <a:pt x="7054" y="10162"/>
                  <a:pt x="7020" y="10248"/>
                </a:cubicBezTo>
                <a:cubicBezTo>
                  <a:pt x="6985" y="10334"/>
                  <a:pt x="6883" y="10386"/>
                  <a:pt x="6814" y="10437"/>
                </a:cubicBezTo>
                <a:cubicBezTo>
                  <a:pt x="6712" y="10489"/>
                  <a:pt x="6507" y="10592"/>
                  <a:pt x="6268" y="10661"/>
                </a:cubicBezTo>
                <a:cubicBezTo>
                  <a:pt x="6063" y="10748"/>
                  <a:pt x="5857" y="10713"/>
                  <a:pt x="5687" y="10748"/>
                </a:cubicBezTo>
                <a:cubicBezTo>
                  <a:pt x="5516" y="10782"/>
                  <a:pt x="5550" y="10868"/>
                  <a:pt x="5584" y="10989"/>
                </a:cubicBezTo>
                <a:cubicBezTo>
                  <a:pt x="5618" y="11110"/>
                  <a:pt x="5823" y="11437"/>
                  <a:pt x="5823" y="11472"/>
                </a:cubicBezTo>
                <a:cubicBezTo>
                  <a:pt x="5823" y="11506"/>
                  <a:pt x="5823" y="11696"/>
                  <a:pt x="5755" y="11765"/>
                </a:cubicBezTo>
                <a:cubicBezTo>
                  <a:pt x="5687" y="11834"/>
                  <a:pt x="4695" y="12661"/>
                  <a:pt x="4354" y="12989"/>
                </a:cubicBezTo>
                <a:cubicBezTo>
                  <a:pt x="4012" y="13316"/>
                  <a:pt x="2884" y="14712"/>
                  <a:pt x="2713" y="14850"/>
                </a:cubicBezTo>
                <a:cubicBezTo>
                  <a:pt x="2542" y="14988"/>
                  <a:pt x="2098" y="15695"/>
                  <a:pt x="1995" y="16040"/>
                </a:cubicBezTo>
                <a:cubicBezTo>
                  <a:pt x="1927" y="16385"/>
                  <a:pt x="2064" y="16281"/>
                  <a:pt x="2132" y="16523"/>
                </a:cubicBezTo>
                <a:cubicBezTo>
                  <a:pt x="2235" y="16764"/>
                  <a:pt x="2269" y="16867"/>
                  <a:pt x="2235" y="17022"/>
                </a:cubicBezTo>
                <a:cubicBezTo>
                  <a:pt x="2201" y="17178"/>
                  <a:pt x="2269" y="17333"/>
                  <a:pt x="2303" y="17471"/>
                </a:cubicBezTo>
                <a:cubicBezTo>
                  <a:pt x="2337" y="17609"/>
                  <a:pt x="2508" y="17678"/>
                  <a:pt x="2611" y="17798"/>
                </a:cubicBezTo>
                <a:cubicBezTo>
                  <a:pt x="2679" y="17919"/>
                  <a:pt x="2816" y="18384"/>
                  <a:pt x="2850" y="18453"/>
                </a:cubicBezTo>
                <a:cubicBezTo>
                  <a:pt x="2850" y="18522"/>
                  <a:pt x="3123" y="18815"/>
                  <a:pt x="3260" y="18884"/>
                </a:cubicBezTo>
                <a:cubicBezTo>
                  <a:pt x="3397" y="18953"/>
                  <a:pt x="3636" y="19005"/>
                  <a:pt x="3670" y="19126"/>
                </a:cubicBezTo>
                <a:cubicBezTo>
                  <a:pt x="3704" y="19246"/>
                  <a:pt x="3568" y="19315"/>
                  <a:pt x="3568" y="19315"/>
                </a:cubicBezTo>
                <a:cubicBezTo>
                  <a:pt x="3568" y="19315"/>
                  <a:pt x="3636" y="19401"/>
                  <a:pt x="3704" y="19453"/>
                </a:cubicBezTo>
                <a:cubicBezTo>
                  <a:pt x="3773" y="19505"/>
                  <a:pt x="3875" y="19539"/>
                  <a:pt x="3841" y="19625"/>
                </a:cubicBezTo>
                <a:cubicBezTo>
                  <a:pt x="3773" y="19694"/>
                  <a:pt x="3704" y="19781"/>
                  <a:pt x="3636" y="19832"/>
                </a:cubicBezTo>
                <a:cubicBezTo>
                  <a:pt x="3568" y="19884"/>
                  <a:pt x="3328" y="19953"/>
                  <a:pt x="3158" y="20039"/>
                </a:cubicBezTo>
                <a:cubicBezTo>
                  <a:pt x="2987" y="20125"/>
                  <a:pt x="2747" y="20281"/>
                  <a:pt x="2645" y="20315"/>
                </a:cubicBezTo>
                <a:cubicBezTo>
                  <a:pt x="2542" y="20350"/>
                  <a:pt x="2166" y="20539"/>
                  <a:pt x="2030" y="20608"/>
                </a:cubicBezTo>
                <a:cubicBezTo>
                  <a:pt x="1893" y="20677"/>
                  <a:pt x="1620" y="20832"/>
                  <a:pt x="1517" y="20884"/>
                </a:cubicBezTo>
                <a:cubicBezTo>
                  <a:pt x="1380" y="20936"/>
                  <a:pt x="1346" y="21160"/>
                  <a:pt x="1449" y="21229"/>
                </a:cubicBezTo>
                <a:cubicBezTo>
                  <a:pt x="1551" y="21298"/>
                  <a:pt x="2132" y="21401"/>
                  <a:pt x="2406" y="21401"/>
                </a:cubicBezTo>
                <a:cubicBezTo>
                  <a:pt x="2679" y="21401"/>
                  <a:pt x="3568" y="21349"/>
                  <a:pt x="3841" y="21298"/>
                </a:cubicBezTo>
                <a:cubicBezTo>
                  <a:pt x="4115" y="21246"/>
                  <a:pt x="4627" y="21022"/>
                  <a:pt x="4764" y="20901"/>
                </a:cubicBezTo>
                <a:cubicBezTo>
                  <a:pt x="4901" y="20780"/>
                  <a:pt x="5174" y="20591"/>
                  <a:pt x="5174" y="20591"/>
                </a:cubicBezTo>
                <a:cubicBezTo>
                  <a:pt x="5174" y="20591"/>
                  <a:pt x="5379" y="20574"/>
                  <a:pt x="5584" y="20556"/>
                </a:cubicBezTo>
                <a:cubicBezTo>
                  <a:pt x="5789" y="20556"/>
                  <a:pt x="6028" y="20505"/>
                  <a:pt x="6370" y="20436"/>
                </a:cubicBezTo>
                <a:cubicBezTo>
                  <a:pt x="6712" y="20367"/>
                  <a:pt x="6712" y="20246"/>
                  <a:pt x="6678" y="20091"/>
                </a:cubicBezTo>
                <a:cubicBezTo>
                  <a:pt x="6644" y="19936"/>
                  <a:pt x="6609" y="19712"/>
                  <a:pt x="6473" y="19643"/>
                </a:cubicBezTo>
                <a:cubicBezTo>
                  <a:pt x="6370" y="19574"/>
                  <a:pt x="6268" y="19419"/>
                  <a:pt x="6302" y="19350"/>
                </a:cubicBezTo>
                <a:cubicBezTo>
                  <a:pt x="6336" y="19281"/>
                  <a:pt x="6370" y="19108"/>
                  <a:pt x="6370" y="19039"/>
                </a:cubicBezTo>
                <a:cubicBezTo>
                  <a:pt x="6370" y="18970"/>
                  <a:pt x="6302" y="18850"/>
                  <a:pt x="6302" y="18695"/>
                </a:cubicBezTo>
                <a:cubicBezTo>
                  <a:pt x="6302" y="18557"/>
                  <a:pt x="6302" y="18367"/>
                  <a:pt x="6336" y="18195"/>
                </a:cubicBezTo>
                <a:cubicBezTo>
                  <a:pt x="6370" y="18022"/>
                  <a:pt x="6131" y="17884"/>
                  <a:pt x="6097" y="17798"/>
                </a:cubicBezTo>
                <a:cubicBezTo>
                  <a:pt x="6063" y="17712"/>
                  <a:pt x="5892" y="17540"/>
                  <a:pt x="5892" y="17436"/>
                </a:cubicBezTo>
                <a:cubicBezTo>
                  <a:pt x="5892" y="17333"/>
                  <a:pt x="5823" y="16936"/>
                  <a:pt x="5789" y="16729"/>
                </a:cubicBezTo>
                <a:cubicBezTo>
                  <a:pt x="5755" y="16540"/>
                  <a:pt x="5379" y="16212"/>
                  <a:pt x="5345" y="16161"/>
                </a:cubicBezTo>
                <a:cubicBezTo>
                  <a:pt x="5311" y="16109"/>
                  <a:pt x="5379" y="15988"/>
                  <a:pt x="5482" y="15919"/>
                </a:cubicBezTo>
                <a:cubicBezTo>
                  <a:pt x="5584" y="15850"/>
                  <a:pt x="6302" y="15299"/>
                  <a:pt x="6541" y="15143"/>
                </a:cubicBezTo>
                <a:cubicBezTo>
                  <a:pt x="6815" y="14988"/>
                  <a:pt x="8455" y="14230"/>
                  <a:pt x="8831" y="14006"/>
                </a:cubicBezTo>
                <a:cubicBezTo>
                  <a:pt x="9241" y="13782"/>
                  <a:pt x="10266" y="13333"/>
                  <a:pt x="10779" y="13075"/>
                </a:cubicBezTo>
                <a:cubicBezTo>
                  <a:pt x="11292" y="12816"/>
                  <a:pt x="11770" y="12644"/>
                  <a:pt x="12078" y="12609"/>
                </a:cubicBezTo>
                <a:cubicBezTo>
                  <a:pt x="12385" y="12575"/>
                  <a:pt x="13342" y="12592"/>
                  <a:pt x="14778" y="13075"/>
                </a:cubicBezTo>
                <a:cubicBezTo>
                  <a:pt x="16213" y="13558"/>
                  <a:pt x="17410" y="14282"/>
                  <a:pt x="17478" y="14316"/>
                </a:cubicBezTo>
                <a:cubicBezTo>
                  <a:pt x="17546" y="14350"/>
                  <a:pt x="17854" y="14592"/>
                  <a:pt x="17922" y="14626"/>
                </a:cubicBezTo>
                <a:cubicBezTo>
                  <a:pt x="17991" y="14661"/>
                  <a:pt x="18025" y="14730"/>
                  <a:pt x="18025" y="14781"/>
                </a:cubicBezTo>
                <a:cubicBezTo>
                  <a:pt x="18025" y="14833"/>
                  <a:pt x="18196" y="14971"/>
                  <a:pt x="18196" y="14971"/>
                </a:cubicBezTo>
                <a:cubicBezTo>
                  <a:pt x="18196" y="14971"/>
                  <a:pt x="18230" y="15057"/>
                  <a:pt x="18161" y="15126"/>
                </a:cubicBezTo>
                <a:cubicBezTo>
                  <a:pt x="18093" y="15178"/>
                  <a:pt x="18093" y="15195"/>
                  <a:pt x="18093" y="15247"/>
                </a:cubicBezTo>
                <a:cubicBezTo>
                  <a:pt x="18093" y="15281"/>
                  <a:pt x="18161" y="15557"/>
                  <a:pt x="18093" y="15712"/>
                </a:cubicBezTo>
                <a:cubicBezTo>
                  <a:pt x="18025" y="15868"/>
                  <a:pt x="17991" y="16367"/>
                  <a:pt x="17991" y="16643"/>
                </a:cubicBezTo>
                <a:cubicBezTo>
                  <a:pt x="17991" y="16919"/>
                  <a:pt x="17991" y="17712"/>
                  <a:pt x="17991" y="18195"/>
                </a:cubicBezTo>
                <a:cubicBezTo>
                  <a:pt x="18025" y="18677"/>
                  <a:pt x="18230" y="19332"/>
                  <a:pt x="18230" y="19332"/>
                </a:cubicBezTo>
                <a:cubicBezTo>
                  <a:pt x="18230" y="19332"/>
                  <a:pt x="18196" y="19367"/>
                  <a:pt x="18127" y="19419"/>
                </a:cubicBezTo>
                <a:cubicBezTo>
                  <a:pt x="18059" y="19470"/>
                  <a:pt x="18025" y="19557"/>
                  <a:pt x="17991" y="19643"/>
                </a:cubicBezTo>
                <a:cubicBezTo>
                  <a:pt x="17956" y="19729"/>
                  <a:pt x="17956" y="19798"/>
                  <a:pt x="17922" y="19884"/>
                </a:cubicBezTo>
                <a:cubicBezTo>
                  <a:pt x="17888" y="19970"/>
                  <a:pt x="17854" y="19988"/>
                  <a:pt x="17854" y="20125"/>
                </a:cubicBezTo>
                <a:cubicBezTo>
                  <a:pt x="17820" y="20263"/>
                  <a:pt x="17922" y="20246"/>
                  <a:pt x="17922" y="20315"/>
                </a:cubicBezTo>
                <a:cubicBezTo>
                  <a:pt x="17922" y="20384"/>
                  <a:pt x="17956" y="20505"/>
                  <a:pt x="17991" y="20694"/>
                </a:cubicBezTo>
                <a:cubicBezTo>
                  <a:pt x="18059" y="20884"/>
                  <a:pt x="18059" y="20849"/>
                  <a:pt x="18059" y="20918"/>
                </a:cubicBezTo>
                <a:cubicBezTo>
                  <a:pt x="18059" y="20987"/>
                  <a:pt x="17888" y="21143"/>
                  <a:pt x="17888" y="21229"/>
                </a:cubicBezTo>
                <a:cubicBezTo>
                  <a:pt x="17888" y="21315"/>
                  <a:pt x="18059" y="21367"/>
                  <a:pt x="18401" y="21453"/>
                </a:cubicBezTo>
                <a:cubicBezTo>
                  <a:pt x="18742" y="21539"/>
                  <a:pt x="19699" y="21522"/>
                  <a:pt x="20041" y="21522"/>
                </a:cubicBezTo>
                <a:cubicBezTo>
                  <a:pt x="20383" y="21522"/>
                  <a:pt x="20827" y="21298"/>
                  <a:pt x="20930" y="21143"/>
                </a:cubicBezTo>
                <a:cubicBezTo>
                  <a:pt x="21066" y="20970"/>
                  <a:pt x="20896" y="20660"/>
                  <a:pt x="20793" y="20505"/>
                </a:cubicBezTo>
                <a:cubicBezTo>
                  <a:pt x="20691" y="20350"/>
                  <a:pt x="20622" y="20194"/>
                  <a:pt x="20622" y="20125"/>
                </a:cubicBezTo>
                <a:cubicBezTo>
                  <a:pt x="20588" y="20056"/>
                  <a:pt x="20622" y="19832"/>
                  <a:pt x="20554" y="19763"/>
                </a:cubicBezTo>
                <a:cubicBezTo>
                  <a:pt x="20485" y="19694"/>
                  <a:pt x="20280" y="19660"/>
                  <a:pt x="20280" y="19660"/>
                </a:cubicBezTo>
                <a:cubicBezTo>
                  <a:pt x="20280" y="19660"/>
                  <a:pt x="20246" y="19522"/>
                  <a:pt x="20349" y="19488"/>
                </a:cubicBezTo>
                <a:cubicBezTo>
                  <a:pt x="20417" y="19453"/>
                  <a:pt x="20554" y="19436"/>
                  <a:pt x="20485" y="19332"/>
                </a:cubicBezTo>
                <a:cubicBezTo>
                  <a:pt x="20417" y="19246"/>
                  <a:pt x="20451" y="19177"/>
                  <a:pt x="20485" y="19039"/>
                </a:cubicBezTo>
                <a:cubicBezTo>
                  <a:pt x="20520" y="18901"/>
                  <a:pt x="20588" y="18815"/>
                  <a:pt x="20656" y="18729"/>
                </a:cubicBezTo>
                <a:cubicBezTo>
                  <a:pt x="20725" y="18643"/>
                  <a:pt x="20930" y="18384"/>
                  <a:pt x="20998" y="18177"/>
                </a:cubicBezTo>
                <a:cubicBezTo>
                  <a:pt x="21066" y="17971"/>
                  <a:pt x="21066" y="17505"/>
                  <a:pt x="21101" y="17367"/>
                </a:cubicBezTo>
                <a:cubicBezTo>
                  <a:pt x="21135" y="17229"/>
                  <a:pt x="21135" y="16643"/>
                  <a:pt x="21237" y="16436"/>
                </a:cubicBezTo>
                <a:cubicBezTo>
                  <a:pt x="21340" y="16212"/>
                  <a:pt x="21408" y="15712"/>
                  <a:pt x="21442" y="15540"/>
                </a:cubicBezTo>
                <a:cubicBezTo>
                  <a:pt x="21579" y="15454"/>
                  <a:pt x="21408" y="15178"/>
                  <a:pt x="21374" y="15074"/>
                </a:cubicBezTo>
                <a:close/>
                <a:moveTo>
                  <a:pt x="5687" y="8438"/>
                </a:moveTo>
                <a:cubicBezTo>
                  <a:pt x="5516" y="8369"/>
                  <a:pt x="5242" y="8369"/>
                  <a:pt x="5037" y="8369"/>
                </a:cubicBezTo>
                <a:cubicBezTo>
                  <a:pt x="4832" y="8369"/>
                  <a:pt x="4695" y="8386"/>
                  <a:pt x="4354" y="8369"/>
                </a:cubicBezTo>
                <a:cubicBezTo>
                  <a:pt x="4046" y="8351"/>
                  <a:pt x="3807" y="8351"/>
                  <a:pt x="3704" y="8300"/>
                </a:cubicBezTo>
                <a:cubicBezTo>
                  <a:pt x="3602" y="8248"/>
                  <a:pt x="3533" y="8265"/>
                  <a:pt x="3363" y="8145"/>
                </a:cubicBezTo>
                <a:cubicBezTo>
                  <a:pt x="3192" y="8024"/>
                  <a:pt x="3055" y="8076"/>
                  <a:pt x="3089" y="7869"/>
                </a:cubicBezTo>
                <a:cubicBezTo>
                  <a:pt x="3123" y="7662"/>
                  <a:pt x="3089" y="7627"/>
                  <a:pt x="3157" y="7455"/>
                </a:cubicBezTo>
                <a:cubicBezTo>
                  <a:pt x="3192" y="7283"/>
                  <a:pt x="3089" y="7196"/>
                  <a:pt x="3055" y="7127"/>
                </a:cubicBezTo>
                <a:cubicBezTo>
                  <a:pt x="3021" y="7058"/>
                  <a:pt x="3055" y="6990"/>
                  <a:pt x="3055" y="6990"/>
                </a:cubicBezTo>
                <a:cubicBezTo>
                  <a:pt x="3055" y="6990"/>
                  <a:pt x="3294" y="6938"/>
                  <a:pt x="3533" y="6765"/>
                </a:cubicBezTo>
                <a:cubicBezTo>
                  <a:pt x="3773" y="6593"/>
                  <a:pt x="3944" y="6369"/>
                  <a:pt x="4149" y="6352"/>
                </a:cubicBezTo>
                <a:cubicBezTo>
                  <a:pt x="4388" y="6334"/>
                  <a:pt x="4525" y="6352"/>
                  <a:pt x="4661" y="6352"/>
                </a:cubicBezTo>
                <a:cubicBezTo>
                  <a:pt x="4798" y="6352"/>
                  <a:pt x="4935" y="6421"/>
                  <a:pt x="4935" y="6421"/>
                </a:cubicBezTo>
                <a:cubicBezTo>
                  <a:pt x="4935" y="6421"/>
                  <a:pt x="5106" y="6731"/>
                  <a:pt x="5242" y="6972"/>
                </a:cubicBezTo>
                <a:cubicBezTo>
                  <a:pt x="5379" y="7214"/>
                  <a:pt x="5618" y="7524"/>
                  <a:pt x="5687" y="7593"/>
                </a:cubicBezTo>
                <a:cubicBezTo>
                  <a:pt x="5755" y="7662"/>
                  <a:pt x="5892" y="7851"/>
                  <a:pt x="5926" y="7972"/>
                </a:cubicBezTo>
                <a:cubicBezTo>
                  <a:pt x="5960" y="8093"/>
                  <a:pt x="5960" y="8575"/>
                  <a:pt x="5960" y="8575"/>
                </a:cubicBezTo>
                <a:cubicBezTo>
                  <a:pt x="5960" y="8575"/>
                  <a:pt x="5892" y="8507"/>
                  <a:pt x="5687" y="843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7BDF8E8E-B957-404D-B284-E5D9BF39803E}"/>
              </a:ext>
            </a:extLst>
          </p:cNvPr>
          <p:cNvSpPr/>
          <p:nvPr/>
        </p:nvSpPr>
        <p:spPr>
          <a:xfrm>
            <a:off x="909603" y="2365746"/>
            <a:ext cx="746530" cy="179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0" h="19481" extrusionOk="0">
                <a:moveTo>
                  <a:pt x="1155" y="19249"/>
                </a:moveTo>
                <a:cubicBezTo>
                  <a:pt x="4079" y="14019"/>
                  <a:pt x="7420" y="12882"/>
                  <a:pt x="10642" y="11746"/>
                </a:cubicBezTo>
                <a:cubicBezTo>
                  <a:pt x="13864" y="10609"/>
                  <a:pt x="17146" y="9699"/>
                  <a:pt x="20189" y="5834"/>
                </a:cubicBezTo>
                <a:cubicBezTo>
                  <a:pt x="21144" y="4697"/>
                  <a:pt x="20726" y="-987"/>
                  <a:pt x="19772" y="150"/>
                </a:cubicBezTo>
                <a:cubicBezTo>
                  <a:pt x="13447" y="7880"/>
                  <a:pt x="6466" y="3333"/>
                  <a:pt x="320" y="14019"/>
                </a:cubicBezTo>
                <a:cubicBezTo>
                  <a:pt x="-456" y="15611"/>
                  <a:pt x="320" y="20613"/>
                  <a:pt x="1155" y="19249"/>
                </a:cubicBezTo>
                <a:lnTo>
                  <a:pt x="1155" y="19249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E7482ED-64BB-4070-93EE-70F4031A903D}"/>
              </a:ext>
            </a:extLst>
          </p:cNvPr>
          <p:cNvGrpSpPr/>
          <p:nvPr/>
        </p:nvGrpSpPr>
        <p:grpSpPr>
          <a:xfrm>
            <a:off x="6691483" y="4753100"/>
            <a:ext cx="2202816" cy="1360030"/>
            <a:chOff x="8921977" y="3919498"/>
            <a:chExt cx="2937088" cy="181337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A3DAED6-926A-4B32-BAA1-C517871854CC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FFF0FC9-048C-41DD-A5E9-E6CFB8889905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75CFA55-193D-475F-9FE8-2B330C14E6E8}"/>
              </a:ext>
            </a:extLst>
          </p:cNvPr>
          <p:cNvGrpSpPr/>
          <p:nvPr/>
        </p:nvGrpSpPr>
        <p:grpSpPr>
          <a:xfrm>
            <a:off x="249702" y="4753100"/>
            <a:ext cx="2202816" cy="1360030"/>
            <a:chOff x="332936" y="4498450"/>
            <a:chExt cx="2937088" cy="181337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0FCDF2C-008D-4439-B2B8-E01B488B40A1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43DF8EF-5A13-47AB-9B2C-994E4DD129F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68247A2-FAD4-4CA5-B44A-2A90F14B9310}"/>
              </a:ext>
            </a:extLst>
          </p:cNvPr>
          <p:cNvGrpSpPr/>
          <p:nvPr/>
        </p:nvGrpSpPr>
        <p:grpSpPr>
          <a:xfrm>
            <a:off x="3470592" y="3112811"/>
            <a:ext cx="2202816" cy="1721667"/>
            <a:chOff x="8921977" y="1230764"/>
            <a:chExt cx="2937088" cy="229555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E9D3E49-704C-4D18-83CC-6708A6309615}"/>
                </a:ext>
              </a:extLst>
            </p:cNvPr>
            <p:cNvSpPr txBox="1"/>
            <p:nvPr/>
          </p:nvSpPr>
          <p:spPr>
            <a:xfrm>
              <a:off x="8921977" y="1230764"/>
              <a:ext cx="2937088" cy="69762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E393ED0-BAC0-4EF7-B87C-FC8298C5C72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6004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0F405D2-35D1-4928-B2D4-BAB08D8766E2}"/>
              </a:ext>
            </a:extLst>
          </p:cNvPr>
          <p:cNvGrpSpPr/>
          <p:nvPr/>
        </p:nvGrpSpPr>
        <p:grpSpPr>
          <a:xfrm>
            <a:off x="4321315" y="2285724"/>
            <a:ext cx="363622" cy="742436"/>
            <a:chOff x="6300687" y="3822701"/>
            <a:chExt cx="162344" cy="331471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2B4FF274-2CF0-4721-8048-933AA9E6512B}"/>
                </a:ext>
              </a:extLst>
            </p:cNvPr>
            <p:cNvSpPr/>
            <p:nvPr/>
          </p:nvSpPr>
          <p:spPr>
            <a:xfrm>
              <a:off x="6300687" y="3837458"/>
              <a:ext cx="99200" cy="17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049" extrusionOk="0">
                  <a:moveTo>
                    <a:pt x="13434" y="0"/>
                  </a:moveTo>
                  <a:cubicBezTo>
                    <a:pt x="13434" y="0"/>
                    <a:pt x="9746" y="11865"/>
                    <a:pt x="0" y="17189"/>
                  </a:cubicBezTo>
                  <a:cubicBezTo>
                    <a:pt x="0" y="17189"/>
                    <a:pt x="10537" y="21600"/>
                    <a:pt x="19756" y="20992"/>
                  </a:cubicBezTo>
                  <a:cubicBezTo>
                    <a:pt x="19756" y="20992"/>
                    <a:pt x="21600" y="11408"/>
                    <a:pt x="19756" y="1217"/>
                  </a:cubicBezTo>
                  <a:lnTo>
                    <a:pt x="13434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06AE346-044C-4BAC-8B4A-2D099A0B98BD}"/>
                </a:ext>
              </a:extLst>
            </p:cNvPr>
            <p:cNvSpPr/>
            <p:nvPr/>
          </p:nvSpPr>
          <p:spPr>
            <a:xfrm>
              <a:off x="6360160" y="3860800"/>
              <a:ext cx="102871" cy="29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6400" y="12623"/>
                    <a:pt x="2933" y="21600"/>
                  </a:cubicBezTo>
                  <a:cubicBezTo>
                    <a:pt x="2933" y="21600"/>
                    <a:pt x="10133" y="20010"/>
                    <a:pt x="12267" y="18047"/>
                  </a:cubicBezTo>
                  <a:cubicBezTo>
                    <a:pt x="12267" y="18047"/>
                    <a:pt x="19733" y="19636"/>
                    <a:pt x="21600" y="21600"/>
                  </a:cubicBezTo>
                  <a:cubicBezTo>
                    <a:pt x="21600" y="21600"/>
                    <a:pt x="17067" y="7855"/>
                    <a:pt x="9067" y="13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80660D6-2C7C-41C5-B666-2148D661C4AF}"/>
                </a:ext>
              </a:extLst>
            </p:cNvPr>
            <p:cNvSpPr/>
            <p:nvPr/>
          </p:nvSpPr>
          <p:spPr>
            <a:xfrm>
              <a:off x="6347460" y="3822701"/>
              <a:ext cx="99061" cy="7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1" extrusionOk="0">
                  <a:moveTo>
                    <a:pt x="20769" y="6813"/>
                  </a:moveTo>
                  <a:cubicBezTo>
                    <a:pt x="20215" y="6158"/>
                    <a:pt x="19938" y="5504"/>
                    <a:pt x="19384" y="4849"/>
                  </a:cubicBezTo>
                  <a:cubicBezTo>
                    <a:pt x="15784" y="267"/>
                    <a:pt x="10246" y="-1369"/>
                    <a:pt x="5538" y="1249"/>
                  </a:cubicBezTo>
                  <a:lnTo>
                    <a:pt x="5538" y="1249"/>
                  </a:lnTo>
                  <a:cubicBezTo>
                    <a:pt x="2769" y="2558"/>
                    <a:pt x="554" y="5504"/>
                    <a:pt x="0" y="9104"/>
                  </a:cubicBezTo>
                  <a:cubicBezTo>
                    <a:pt x="0" y="10086"/>
                    <a:pt x="0" y="11067"/>
                    <a:pt x="277" y="12049"/>
                  </a:cubicBezTo>
                  <a:cubicBezTo>
                    <a:pt x="554" y="12704"/>
                    <a:pt x="1385" y="13358"/>
                    <a:pt x="1938" y="13686"/>
                  </a:cubicBezTo>
                  <a:cubicBezTo>
                    <a:pt x="4431" y="15649"/>
                    <a:pt x="7200" y="17286"/>
                    <a:pt x="9692" y="19249"/>
                  </a:cubicBezTo>
                  <a:cubicBezTo>
                    <a:pt x="10523" y="19904"/>
                    <a:pt x="11354" y="20231"/>
                    <a:pt x="12185" y="20231"/>
                  </a:cubicBezTo>
                  <a:cubicBezTo>
                    <a:pt x="13016" y="20231"/>
                    <a:pt x="13846" y="19576"/>
                    <a:pt x="14400" y="18922"/>
                  </a:cubicBezTo>
                  <a:cubicBezTo>
                    <a:pt x="16892" y="16631"/>
                    <a:pt x="19385" y="13686"/>
                    <a:pt x="21046" y="10413"/>
                  </a:cubicBezTo>
                  <a:cubicBezTo>
                    <a:pt x="21323" y="9758"/>
                    <a:pt x="21600" y="9431"/>
                    <a:pt x="21600" y="8777"/>
                  </a:cubicBezTo>
                  <a:cubicBezTo>
                    <a:pt x="21600" y="8122"/>
                    <a:pt x="21046" y="7467"/>
                    <a:pt x="20769" y="681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40347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10284</TotalTime>
  <Words>293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Tug of War Infographics – Slide Template</vt:lpstr>
      <vt:lpstr>Tug of War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 of War Infographics</dc:title>
  <dc:creator>PresentationGO.com</dc:creator>
  <dc:description>© Copyright PresentationGO.com</dc:description>
  <dcterms:created xsi:type="dcterms:W3CDTF">2014-11-26T05:14:11Z</dcterms:created>
  <dcterms:modified xsi:type="dcterms:W3CDTF">2020-02-06T16:19:48Z</dcterms:modified>
  <cp:category>Graphics &amp; Metaphors</cp:category>
</cp:coreProperties>
</file>